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43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0"/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D62-4C2E-B5CB-95D63E804CFF}"/>
              </c:ext>
            </c:extLst>
          </c:dPt>
          <c:dPt>
            <c:idx val="1"/>
            <c:bubble3D val="0"/>
            <c:spPr>
              <a:noFill/>
              <a:ln w="8572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D62-4C2E-B5CB-95D63E804CFF}"/>
              </c:ext>
            </c:extLst>
          </c:dPt>
          <c:dLbls>
            <c:dLbl>
              <c:idx val="1"/>
              <c:layout>
                <c:manualLayout>
                  <c:x val="9.7683730334424304E-2"/>
                  <c:y val="-0.163963665001528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0" i="0" u="none" strike="noStrike" kern="1200" baseline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543229799568"/>
                      <c:h val="0.455091926266884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D62-4C2E-B5CB-95D63E804C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列1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辅助数据</c:v>
                      </c:pt>
                      <c:pt idx="1">
                        <c:v>数据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4D62-4C2E-B5CB-95D63E804C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0"/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69-47AA-AE15-DBCCF204A428}"/>
              </c:ext>
            </c:extLst>
          </c:dPt>
          <c:dPt>
            <c:idx val="1"/>
            <c:bubble3D val="0"/>
            <c:spPr>
              <a:noFill/>
              <a:ln w="8572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69-47AA-AE15-DBCCF204A428}"/>
              </c:ext>
            </c:extLst>
          </c:dPt>
          <c:dLbls>
            <c:dLbl>
              <c:idx val="1"/>
              <c:layout>
                <c:manualLayout>
                  <c:x val="0.27906811120533997"/>
                  <c:y val="0.163020240355717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0" i="0" u="none" strike="noStrike" kern="1200" baseline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543229799568"/>
                      <c:h val="0.455091926266884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F69-47AA-AE15-DBCCF204A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列1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辅助数据</c:v>
                      </c:pt>
                      <c:pt idx="1">
                        <c:v>数据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6F69-47AA-AE15-DBCCF204A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0"/>
          <c:spPr>
            <a:effectLst/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B57-480A-85C4-DB3B927CBEB8}"/>
              </c:ext>
            </c:extLst>
          </c:dPt>
          <c:dPt>
            <c:idx val="1"/>
            <c:bubble3D val="0"/>
            <c:spPr>
              <a:noFill/>
              <a:ln w="8572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2B57-480A-85C4-DB3B927CBEB8}"/>
              </c:ext>
            </c:extLst>
          </c:dPt>
          <c:dLbls>
            <c:dLbl>
              <c:idx val="1"/>
              <c:layout>
                <c:manualLayout>
                  <c:x val="0.239849866692709"/>
                  <c:y val="-5.55979796463184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2000" b="0" i="0" u="none" strike="noStrike" kern="1200" baseline="0">
                      <a:solidFill>
                        <a:schemeClr val="tx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  <a:endParaRPr lang="zh-CN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543229799568"/>
                      <c:h val="0.455091926266884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57-480A-85C4-DB3B927CBE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Sheet1!$B$2:$B$3</c:f>
              <c:numCache>
                <c:formatCode>General</c:formatCode>
                <c:ptCount val="2"/>
                <c:pt idx="0">
                  <c:v>32</c:v>
                </c:pt>
                <c:pt idx="1">
                  <c:v>68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列1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辅助数据</c:v>
                      </c:pt>
                      <c:pt idx="1">
                        <c:v>数据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4-2B57-480A-85C4-DB3B927CBE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43A3B-7CAC-4DD4-8C12-67DD81CD4F5B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43496-2A90-468C-B29D-C3E590CD97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720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D4C87-4BE0-4BD3-819B-9CF6BE054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35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879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39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78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08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47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17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83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31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83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16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9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922A289-CF09-45C4-8222-266DA24CD9C0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090129B-F614-4E86-B724-591A4C1429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表 11"/>
          <p:cNvGraphicFramePr/>
          <p:nvPr/>
        </p:nvGraphicFramePr>
        <p:xfrm>
          <a:off x="295001" y="2284763"/>
          <a:ext cx="3454175" cy="278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图表 12"/>
          <p:cNvGraphicFramePr/>
          <p:nvPr/>
        </p:nvGraphicFramePr>
        <p:xfrm>
          <a:off x="4368913" y="2279807"/>
          <a:ext cx="3454175" cy="278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图表 13"/>
          <p:cNvGraphicFramePr/>
          <p:nvPr/>
        </p:nvGraphicFramePr>
        <p:xfrm>
          <a:off x="8559406" y="2262630"/>
          <a:ext cx="3454175" cy="278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文本框 14"/>
          <p:cNvSpPr txBox="1"/>
          <p:nvPr/>
        </p:nvSpPr>
        <p:spPr>
          <a:xfrm>
            <a:off x="1000380" y="4835013"/>
            <a:ext cx="1962613" cy="47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数据标题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114694" y="4835013"/>
            <a:ext cx="1962613" cy="47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292684" y="4837659"/>
            <a:ext cx="1962613" cy="47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67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数据标题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1756621" y="3341192"/>
            <a:ext cx="435455" cy="319773"/>
            <a:chOff x="2819525" y="3103563"/>
            <a:chExt cx="203209" cy="149225"/>
          </a:xfrm>
        </p:grpSpPr>
        <p:sp>
          <p:nvSpPr>
            <p:cNvPr id="19" name="Freeform 155"/>
            <p:cNvSpPr/>
            <p:nvPr/>
          </p:nvSpPr>
          <p:spPr bwMode="auto">
            <a:xfrm>
              <a:off x="2819525" y="3114676"/>
              <a:ext cx="93667" cy="106363"/>
            </a:xfrm>
            <a:custGeom>
              <a:avLst/>
              <a:gdLst>
                <a:gd name="T0" fmla="*/ 35 w 35"/>
                <a:gd name="T1" fmla="*/ 29 h 40"/>
                <a:gd name="T2" fmla="*/ 26 w 35"/>
                <a:gd name="T3" fmla="*/ 26 h 40"/>
                <a:gd name="T4" fmla="*/ 25 w 35"/>
                <a:gd name="T5" fmla="*/ 21 h 40"/>
                <a:gd name="T6" fmla="*/ 29 w 35"/>
                <a:gd name="T7" fmla="*/ 10 h 40"/>
                <a:gd name="T8" fmla="*/ 20 w 35"/>
                <a:gd name="T9" fmla="*/ 0 h 40"/>
                <a:gd name="T10" fmla="*/ 11 w 35"/>
                <a:gd name="T11" fmla="*/ 10 h 40"/>
                <a:gd name="T12" fmla="*/ 15 w 35"/>
                <a:gd name="T13" fmla="*/ 21 h 40"/>
                <a:gd name="T14" fmla="*/ 15 w 35"/>
                <a:gd name="T15" fmla="*/ 21 h 40"/>
                <a:gd name="T16" fmla="*/ 14 w 35"/>
                <a:gd name="T17" fmla="*/ 26 h 40"/>
                <a:gd name="T18" fmla="*/ 0 w 35"/>
                <a:gd name="T19" fmla="*/ 35 h 40"/>
                <a:gd name="T20" fmla="*/ 17 w 35"/>
                <a:gd name="T2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40">
                  <a:moveTo>
                    <a:pt x="35" y="29"/>
                  </a:moveTo>
                  <a:cubicBezTo>
                    <a:pt x="32" y="28"/>
                    <a:pt x="29" y="27"/>
                    <a:pt x="26" y="26"/>
                  </a:cubicBezTo>
                  <a:cubicBezTo>
                    <a:pt x="24" y="25"/>
                    <a:pt x="23" y="23"/>
                    <a:pt x="25" y="21"/>
                  </a:cubicBezTo>
                  <a:cubicBezTo>
                    <a:pt x="27" y="18"/>
                    <a:pt x="29" y="14"/>
                    <a:pt x="29" y="10"/>
                  </a:cubicBezTo>
                  <a:cubicBezTo>
                    <a:pt x="29" y="4"/>
                    <a:pt x="25" y="0"/>
                    <a:pt x="20" y="0"/>
                  </a:cubicBezTo>
                  <a:cubicBezTo>
                    <a:pt x="15" y="0"/>
                    <a:pt x="11" y="4"/>
                    <a:pt x="11" y="10"/>
                  </a:cubicBezTo>
                  <a:cubicBezTo>
                    <a:pt x="11" y="14"/>
                    <a:pt x="13" y="18"/>
                    <a:pt x="15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7" y="23"/>
                    <a:pt x="16" y="25"/>
                    <a:pt x="14" y="26"/>
                  </a:cubicBezTo>
                  <a:cubicBezTo>
                    <a:pt x="6" y="27"/>
                    <a:pt x="0" y="32"/>
                    <a:pt x="0" y="35"/>
                  </a:cubicBezTo>
                  <a:cubicBezTo>
                    <a:pt x="0" y="39"/>
                    <a:pt x="7" y="40"/>
                    <a:pt x="17" y="40"/>
                  </a:cubicBezTo>
                </a:path>
              </a:pathLst>
            </a:custGeom>
            <a:noFill/>
            <a:ln w="5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  <p:sp>
          <p:nvSpPr>
            <p:cNvPr id="20" name="Freeform 156"/>
            <p:cNvSpPr/>
            <p:nvPr/>
          </p:nvSpPr>
          <p:spPr bwMode="auto">
            <a:xfrm>
              <a:off x="2873502" y="3103563"/>
              <a:ext cx="149232" cy="149225"/>
            </a:xfrm>
            <a:custGeom>
              <a:avLst/>
              <a:gdLst>
                <a:gd name="T0" fmla="*/ 36 w 56"/>
                <a:gd name="T1" fmla="*/ 36 h 56"/>
                <a:gd name="T2" fmla="*/ 35 w 56"/>
                <a:gd name="T3" fmla="*/ 29 h 56"/>
                <a:gd name="T4" fmla="*/ 40 w 56"/>
                <a:gd name="T5" fmla="*/ 14 h 56"/>
                <a:gd name="T6" fmla="*/ 28 w 56"/>
                <a:gd name="T7" fmla="*/ 0 h 56"/>
                <a:gd name="T8" fmla="*/ 16 w 56"/>
                <a:gd name="T9" fmla="*/ 14 h 56"/>
                <a:gd name="T10" fmla="*/ 21 w 56"/>
                <a:gd name="T11" fmla="*/ 29 h 56"/>
                <a:gd name="T12" fmla="*/ 21 w 56"/>
                <a:gd name="T13" fmla="*/ 29 h 56"/>
                <a:gd name="T14" fmla="*/ 20 w 56"/>
                <a:gd name="T15" fmla="*/ 36 h 56"/>
                <a:gd name="T16" fmla="*/ 0 w 56"/>
                <a:gd name="T17" fmla="*/ 49 h 56"/>
                <a:gd name="T18" fmla="*/ 28 w 56"/>
                <a:gd name="T19" fmla="*/ 56 h 56"/>
                <a:gd name="T20" fmla="*/ 56 w 56"/>
                <a:gd name="T21" fmla="*/ 49 h 56"/>
                <a:gd name="T22" fmla="*/ 36 w 56"/>
                <a:gd name="T23" fmla="*/ 3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6" h="56">
                  <a:moveTo>
                    <a:pt x="36" y="36"/>
                  </a:moveTo>
                  <a:cubicBezTo>
                    <a:pt x="33" y="35"/>
                    <a:pt x="32" y="31"/>
                    <a:pt x="35" y="29"/>
                  </a:cubicBezTo>
                  <a:cubicBezTo>
                    <a:pt x="38" y="25"/>
                    <a:pt x="40" y="20"/>
                    <a:pt x="40" y="14"/>
                  </a:cubicBezTo>
                  <a:cubicBezTo>
                    <a:pt x="40" y="5"/>
                    <a:pt x="35" y="0"/>
                    <a:pt x="28" y="0"/>
                  </a:cubicBezTo>
                  <a:cubicBezTo>
                    <a:pt x="21" y="0"/>
                    <a:pt x="16" y="5"/>
                    <a:pt x="16" y="14"/>
                  </a:cubicBezTo>
                  <a:cubicBezTo>
                    <a:pt x="16" y="20"/>
                    <a:pt x="18" y="25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4" y="31"/>
                    <a:pt x="23" y="35"/>
                    <a:pt x="20" y="36"/>
                  </a:cubicBezTo>
                  <a:cubicBezTo>
                    <a:pt x="8" y="38"/>
                    <a:pt x="0" y="44"/>
                    <a:pt x="0" y="49"/>
                  </a:cubicBezTo>
                  <a:cubicBezTo>
                    <a:pt x="0" y="55"/>
                    <a:pt x="13" y="56"/>
                    <a:pt x="28" y="56"/>
                  </a:cubicBezTo>
                  <a:cubicBezTo>
                    <a:pt x="43" y="56"/>
                    <a:pt x="56" y="55"/>
                    <a:pt x="56" y="49"/>
                  </a:cubicBezTo>
                  <a:cubicBezTo>
                    <a:pt x="56" y="44"/>
                    <a:pt x="48" y="38"/>
                    <a:pt x="36" y="36"/>
                  </a:cubicBezTo>
                  <a:close/>
                </a:path>
              </a:pathLst>
            </a:custGeom>
            <a:noFill/>
            <a:ln w="5" cap="rnd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400"/>
            </a:p>
          </p:txBody>
        </p:sp>
      </p:grpSp>
      <p:sp>
        <p:nvSpPr>
          <p:cNvPr id="21" name="Freeform 1645"/>
          <p:cNvSpPr>
            <a:spLocks noEditPoints="1"/>
          </p:cNvSpPr>
          <p:nvPr/>
        </p:nvSpPr>
        <p:spPr bwMode="auto">
          <a:xfrm>
            <a:off x="5952067" y="3341193"/>
            <a:ext cx="287867" cy="268817"/>
          </a:xfrm>
          <a:custGeom>
            <a:avLst/>
            <a:gdLst>
              <a:gd name="T0" fmla="*/ 104 w 154"/>
              <a:gd name="T1" fmla="*/ 69 h 144"/>
              <a:gd name="T2" fmla="*/ 115 w 154"/>
              <a:gd name="T3" fmla="*/ 66 h 144"/>
              <a:gd name="T4" fmla="*/ 149 w 154"/>
              <a:gd name="T5" fmla="*/ 6 h 144"/>
              <a:gd name="T6" fmla="*/ 129 w 154"/>
              <a:gd name="T7" fmla="*/ 6 h 144"/>
              <a:gd name="T8" fmla="*/ 119 w 154"/>
              <a:gd name="T9" fmla="*/ 6 h 144"/>
              <a:gd name="T10" fmla="*/ 119 w 154"/>
              <a:gd name="T11" fmla="*/ 0 h 144"/>
              <a:gd name="T12" fmla="*/ 35 w 154"/>
              <a:gd name="T13" fmla="*/ 0 h 144"/>
              <a:gd name="T14" fmla="*/ 35 w 154"/>
              <a:gd name="T15" fmla="*/ 6 h 144"/>
              <a:gd name="T16" fmla="*/ 25 w 154"/>
              <a:gd name="T17" fmla="*/ 6 h 144"/>
              <a:gd name="T18" fmla="*/ 5 w 154"/>
              <a:gd name="T19" fmla="*/ 6 h 144"/>
              <a:gd name="T20" fmla="*/ 39 w 154"/>
              <a:gd name="T21" fmla="*/ 66 h 144"/>
              <a:gd name="T22" fmla="*/ 50 w 154"/>
              <a:gd name="T23" fmla="*/ 69 h 144"/>
              <a:gd name="T24" fmla="*/ 71 w 154"/>
              <a:gd name="T25" fmla="*/ 83 h 144"/>
              <a:gd name="T26" fmla="*/ 71 w 154"/>
              <a:gd name="T27" fmla="*/ 126 h 144"/>
              <a:gd name="T28" fmla="*/ 35 w 154"/>
              <a:gd name="T29" fmla="*/ 144 h 144"/>
              <a:gd name="T30" fmla="*/ 119 w 154"/>
              <a:gd name="T31" fmla="*/ 144 h 144"/>
              <a:gd name="T32" fmla="*/ 83 w 154"/>
              <a:gd name="T33" fmla="*/ 126 h 144"/>
              <a:gd name="T34" fmla="*/ 83 w 154"/>
              <a:gd name="T35" fmla="*/ 83 h 144"/>
              <a:gd name="T36" fmla="*/ 104 w 154"/>
              <a:gd name="T37" fmla="*/ 69 h 144"/>
              <a:gd name="T38" fmla="*/ 119 w 154"/>
              <a:gd name="T39" fmla="*/ 26 h 144"/>
              <a:gd name="T40" fmla="*/ 119 w 154"/>
              <a:gd name="T41" fmla="*/ 12 h 144"/>
              <a:gd name="T42" fmla="*/ 129 w 154"/>
              <a:gd name="T43" fmla="*/ 12 h 144"/>
              <a:gd name="T44" fmla="*/ 143 w 154"/>
              <a:gd name="T45" fmla="*/ 12 h 144"/>
              <a:gd name="T46" fmla="*/ 113 w 154"/>
              <a:gd name="T47" fmla="*/ 60 h 144"/>
              <a:gd name="T48" fmla="*/ 109 w 154"/>
              <a:gd name="T49" fmla="*/ 62 h 144"/>
              <a:gd name="T50" fmla="*/ 119 w 154"/>
              <a:gd name="T51" fmla="*/ 26 h 144"/>
              <a:gd name="T52" fmla="*/ 41 w 154"/>
              <a:gd name="T53" fmla="*/ 60 h 144"/>
              <a:gd name="T54" fmla="*/ 11 w 154"/>
              <a:gd name="T55" fmla="*/ 12 h 144"/>
              <a:gd name="T56" fmla="*/ 25 w 154"/>
              <a:gd name="T57" fmla="*/ 12 h 144"/>
              <a:gd name="T58" fmla="*/ 35 w 154"/>
              <a:gd name="T59" fmla="*/ 12 h 144"/>
              <a:gd name="T60" fmla="*/ 35 w 154"/>
              <a:gd name="T61" fmla="*/ 26 h 144"/>
              <a:gd name="T62" fmla="*/ 45 w 154"/>
              <a:gd name="T63" fmla="*/ 62 h 144"/>
              <a:gd name="T64" fmla="*/ 41 w 154"/>
              <a:gd name="T65" fmla="*/ 60 h 144"/>
              <a:gd name="T66" fmla="*/ 77 w 154"/>
              <a:gd name="T67" fmla="*/ 53 h 144"/>
              <a:gd name="T68" fmla="*/ 58 w 154"/>
              <a:gd name="T69" fmla="*/ 66 h 144"/>
              <a:gd name="T70" fmla="*/ 65 w 154"/>
              <a:gd name="T71" fmla="*/ 44 h 144"/>
              <a:gd name="T72" fmla="*/ 47 w 154"/>
              <a:gd name="T73" fmla="*/ 31 h 144"/>
              <a:gd name="T74" fmla="*/ 70 w 154"/>
              <a:gd name="T75" fmla="*/ 30 h 144"/>
              <a:gd name="T76" fmla="*/ 77 w 154"/>
              <a:gd name="T77" fmla="*/ 9 h 144"/>
              <a:gd name="T78" fmla="*/ 84 w 154"/>
              <a:gd name="T79" fmla="*/ 30 h 144"/>
              <a:gd name="T80" fmla="*/ 107 w 154"/>
              <a:gd name="T81" fmla="*/ 31 h 144"/>
              <a:gd name="T82" fmla="*/ 89 w 154"/>
              <a:gd name="T83" fmla="*/ 44 h 144"/>
              <a:gd name="T84" fmla="*/ 96 w 154"/>
              <a:gd name="T85" fmla="*/ 66 h 144"/>
              <a:gd name="T86" fmla="*/ 77 w 154"/>
              <a:gd name="T87" fmla="*/ 53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54" h="144">
                <a:moveTo>
                  <a:pt x="104" y="69"/>
                </a:moveTo>
                <a:cubicBezTo>
                  <a:pt x="107" y="69"/>
                  <a:pt x="110" y="68"/>
                  <a:pt x="115" y="66"/>
                </a:cubicBezTo>
                <a:cubicBezTo>
                  <a:pt x="154" y="54"/>
                  <a:pt x="149" y="6"/>
                  <a:pt x="149" y="6"/>
                </a:cubicBezTo>
                <a:cubicBezTo>
                  <a:pt x="129" y="6"/>
                  <a:pt x="129" y="6"/>
                  <a:pt x="129" y="6"/>
                </a:cubicBezTo>
                <a:cubicBezTo>
                  <a:pt x="119" y="6"/>
                  <a:pt x="119" y="6"/>
                  <a:pt x="119" y="6"/>
                </a:cubicBezTo>
                <a:cubicBezTo>
                  <a:pt x="119" y="0"/>
                  <a:pt x="119" y="0"/>
                  <a:pt x="119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35" y="6"/>
                  <a:pt x="35" y="6"/>
                  <a:pt x="35" y="6"/>
                </a:cubicBezTo>
                <a:cubicBezTo>
                  <a:pt x="25" y="6"/>
                  <a:pt x="25" y="6"/>
                  <a:pt x="25" y="6"/>
                </a:cubicBezTo>
                <a:cubicBezTo>
                  <a:pt x="5" y="6"/>
                  <a:pt x="5" y="6"/>
                  <a:pt x="5" y="6"/>
                </a:cubicBezTo>
                <a:cubicBezTo>
                  <a:pt x="5" y="6"/>
                  <a:pt x="0" y="54"/>
                  <a:pt x="39" y="66"/>
                </a:cubicBezTo>
                <a:cubicBezTo>
                  <a:pt x="43" y="67"/>
                  <a:pt x="47" y="69"/>
                  <a:pt x="50" y="69"/>
                </a:cubicBezTo>
                <a:cubicBezTo>
                  <a:pt x="56" y="76"/>
                  <a:pt x="63" y="82"/>
                  <a:pt x="71" y="83"/>
                </a:cubicBezTo>
                <a:cubicBezTo>
                  <a:pt x="71" y="126"/>
                  <a:pt x="71" y="126"/>
                  <a:pt x="71" y="126"/>
                </a:cubicBezTo>
                <a:cubicBezTo>
                  <a:pt x="51" y="127"/>
                  <a:pt x="35" y="135"/>
                  <a:pt x="35" y="144"/>
                </a:cubicBezTo>
                <a:cubicBezTo>
                  <a:pt x="119" y="144"/>
                  <a:pt x="119" y="144"/>
                  <a:pt x="119" y="144"/>
                </a:cubicBezTo>
                <a:cubicBezTo>
                  <a:pt x="119" y="135"/>
                  <a:pt x="103" y="127"/>
                  <a:pt x="83" y="126"/>
                </a:cubicBezTo>
                <a:cubicBezTo>
                  <a:pt x="83" y="83"/>
                  <a:pt x="83" y="83"/>
                  <a:pt x="83" y="83"/>
                </a:cubicBezTo>
                <a:cubicBezTo>
                  <a:pt x="91" y="82"/>
                  <a:pt x="98" y="77"/>
                  <a:pt x="104" y="69"/>
                </a:cubicBezTo>
                <a:moveTo>
                  <a:pt x="119" y="26"/>
                </a:moveTo>
                <a:cubicBezTo>
                  <a:pt x="119" y="12"/>
                  <a:pt x="119" y="12"/>
                  <a:pt x="119" y="12"/>
                </a:cubicBezTo>
                <a:cubicBezTo>
                  <a:pt x="129" y="12"/>
                  <a:pt x="129" y="12"/>
                  <a:pt x="129" y="12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43" y="24"/>
                  <a:pt x="140" y="52"/>
                  <a:pt x="113" y="60"/>
                </a:cubicBezTo>
                <a:cubicBezTo>
                  <a:pt x="112" y="61"/>
                  <a:pt x="111" y="61"/>
                  <a:pt x="109" y="62"/>
                </a:cubicBezTo>
                <a:cubicBezTo>
                  <a:pt x="115" y="51"/>
                  <a:pt x="119" y="38"/>
                  <a:pt x="119" y="26"/>
                </a:cubicBezTo>
                <a:close/>
                <a:moveTo>
                  <a:pt x="41" y="60"/>
                </a:moveTo>
                <a:cubicBezTo>
                  <a:pt x="14" y="52"/>
                  <a:pt x="11" y="24"/>
                  <a:pt x="11" y="12"/>
                </a:cubicBezTo>
                <a:cubicBezTo>
                  <a:pt x="25" y="12"/>
                  <a:pt x="25" y="12"/>
                  <a:pt x="25" y="12"/>
                </a:cubicBezTo>
                <a:cubicBezTo>
                  <a:pt x="35" y="12"/>
                  <a:pt x="35" y="12"/>
                  <a:pt x="35" y="12"/>
                </a:cubicBezTo>
                <a:cubicBezTo>
                  <a:pt x="35" y="26"/>
                  <a:pt x="35" y="26"/>
                  <a:pt x="35" y="26"/>
                </a:cubicBezTo>
                <a:cubicBezTo>
                  <a:pt x="35" y="38"/>
                  <a:pt x="39" y="51"/>
                  <a:pt x="45" y="62"/>
                </a:cubicBezTo>
                <a:cubicBezTo>
                  <a:pt x="43" y="61"/>
                  <a:pt x="42" y="61"/>
                  <a:pt x="41" y="60"/>
                </a:cubicBezTo>
                <a:moveTo>
                  <a:pt x="77" y="53"/>
                </a:moveTo>
                <a:cubicBezTo>
                  <a:pt x="58" y="66"/>
                  <a:pt x="58" y="66"/>
                  <a:pt x="58" y="66"/>
                </a:cubicBezTo>
                <a:cubicBezTo>
                  <a:pt x="65" y="44"/>
                  <a:pt x="65" y="44"/>
                  <a:pt x="65" y="44"/>
                </a:cubicBezTo>
                <a:cubicBezTo>
                  <a:pt x="47" y="31"/>
                  <a:pt x="47" y="31"/>
                  <a:pt x="47" y="31"/>
                </a:cubicBezTo>
                <a:cubicBezTo>
                  <a:pt x="70" y="30"/>
                  <a:pt x="70" y="30"/>
                  <a:pt x="70" y="30"/>
                </a:cubicBezTo>
                <a:cubicBezTo>
                  <a:pt x="77" y="9"/>
                  <a:pt x="77" y="9"/>
                  <a:pt x="77" y="9"/>
                </a:cubicBezTo>
                <a:cubicBezTo>
                  <a:pt x="84" y="30"/>
                  <a:pt x="84" y="30"/>
                  <a:pt x="84" y="30"/>
                </a:cubicBezTo>
                <a:cubicBezTo>
                  <a:pt x="107" y="31"/>
                  <a:pt x="107" y="31"/>
                  <a:pt x="107" y="31"/>
                </a:cubicBezTo>
                <a:cubicBezTo>
                  <a:pt x="89" y="44"/>
                  <a:pt x="89" y="44"/>
                  <a:pt x="89" y="44"/>
                </a:cubicBezTo>
                <a:cubicBezTo>
                  <a:pt x="96" y="66"/>
                  <a:pt x="96" y="66"/>
                  <a:pt x="96" y="66"/>
                </a:cubicBezTo>
                <a:lnTo>
                  <a:pt x="77" y="53"/>
                </a:lnTo>
                <a:close/>
              </a:path>
            </a:pathLst>
          </a:custGeom>
          <a:solidFill>
            <a:srgbClr val="04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2" name="Freeform 128"/>
          <p:cNvSpPr/>
          <p:nvPr/>
        </p:nvSpPr>
        <p:spPr bwMode="auto">
          <a:xfrm>
            <a:off x="10150868" y="3324113"/>
            <a:ext cx="270945" cy="268817"/>
          </a:xfrm>
          <a:custGeom>
            <a:avLst/>
            <a:gdLst>
              <a:gd name="T0" fmla="*/ 49 w 76"/>
              <a:gd name="T1" fmla="*/ 49 h 76"/>
              <a:gd name="T2" fmla="*/ 47 w 76"/>
              <a:gd name="T3" fmla="*/ 39 h 76"/>
              <a:gd name="T4" fmla="*/ 55 w 76"/>
              <a:gd name="T5" fmla="*/ 19 h 76"/>
              <a:gd name="T6" fmla="*/ 38 w 76"/>
              <a:gd name="T7" fmla="*/ 0 h 76"/>
              <a:gd name="T8" fmla="*/ 21 w 76"/>
              <a:gd name="T9" fmla="*/ 19 h 76"/>
              <a:gd name="T10" fmla="*/ 29 w 76"/>
              <a:gd name="T11" fmla="*/ 39 h 76"/>
              <a:gd name="T12" fmla="*/ 29 w 76"/>
              <a:gd name="T13" fmla="*/ 39 h 76"/>
              <a:gd name="T14" fmla="*/ 27 w 76"/>
              <a:gd name="T15" fmla="*/ 49 h 76"/>
              <a:gd name="T16" fmla="*/ 0 w 76"/>
              <a:gd name="T17" fmla="*/ 67 h 76"/>
              <a:gd name="T18" fmla="*/ 38 w 76"/>
              <a:gd name="T19" fmla="*/ 76 h 76"/>
              <a:gd name="T20" fmla="*/ 76 w 76"/>
              <a:gd name="T21" fmla="*/ 67 h 76"/>
              <a:gd name="T22" fmla="*/ 49 w 76"/>
              <a:gd name="T23" fmla="*/ 49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6" h="76">
                <a:moveTo>
                  <a:pt x="49" y="49"/>
                </a:moveTo>
                <a:cubicBezTo>
                  <a:pt x="45" y="48"/>
                  <a:pt x="43" y="42"/>
                  <a:pt x="47" y="39"/>
                </a:cubicBezTo>
                <a:cubicBezTo>
                  <a:pt x="52" y="34"/>
                  <a:pt x="55" y="27"/>
                  <a:pt x="55" y="19"/>
                </a:cubicBezTo>
                <a:cubicBezTo>
                  <a:pt x="55" y="7"/>
                  <a:pt x="47" y="0"/>
                  <a:pt x="38" y="0"/>
                </a:cubicBezTo>
                <a:cubicBezTo>
                  <a:pt x="29" y="0"/>
                  <a:pt x="21" y="7"/>
                  <a:pt x="21" y="19"/>
                </a:cubicBezTo>
                <a:cubicBezTo>
                  <a:pt x="21" y="27"/>
                  <a:pt x="24" y="34"/>
                  <a:pt x="29" y="39"/>
                </a:cubicBezTo>
                <a:cubicBezTo>
                  <a:pt x="29" y="39"/>
                  <a:pt x="29" y="39"/>
                  <a:pt x="29" y="39"/>
                </a:cubicBezTo>
                <a:cubicBezTo>
                  <a:pt x="33" y="42"/>
                  <a:pt x="31" y="48"/>
                  <a:pt x="27" y="49"/>
                </a:cubicBezTo>
                <a:cubicBezTo>
                  <a:pt x="11" y="52"/>
                  <a:pt x="0" y="60"/>
                  <a:pt x="0" y="67"/>
                </a:cubicBezTo>
                <a:cubicBezTo>
                  <a:pt x="0" y="74"/>
                  <a:pt x="17" y="76"/>
                  <a:pt x="38" y="76"/>
                </a:cubicBezTo>
                <a:cubicBezTo>
                  <a:pt x="59" y="76"/>
                  <a:pt x="76" y="74"/>
                  <a:pt x="76" y="67"/>
                </a:cubicBezTo>
                <a:cubicBezTo>
                  <a:pt x="76" y="60"/>
                  <a:pt x="65" y="52"/>
                  <a:pt x="49" y="49"/>
                </a:cubicBezTo>
                <a:close/>
              </a:path>
            </a:pathLst>
          </a:custGeom>
          <a:noFill/>
          <a:ln w="5" cap="rnd">
            <a:solidFill>
              <a:schemeClr val="tx1"/>
            </a:soli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3" grpId="0">
        <p:bldAsOne/>
      </p:bldGraphic>
      <p:bldGraphic spid="14" grpId="0">
        <p:bldAsOne/>
      </p:bldGraphic>
      <p:bldP spid="15" grpId="0"/>
      <p:bldP spid="16" grpId="0"/>
      <p:bldP spid="17" grpId="0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基础">
  <a:themeElements>
    <a:clrScheme name="基础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础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础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TM03457444[[fn=基础]]</Template>
  <TotalTime>0</TotalTime>
  <Words>10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宋体</vt:lpstr>
      <vt:lpstr>微软雅黑</vt:lpstr>
      <vt:lpstr>微软雅黑 Light</vt:lpstr>
      <vt:lpstr>Corbel</vt:lpstr>
      <vt:lpstr>基础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办公资源</cp:lastModifiedBy>
  <cp:revision>2</cp:revision>
  <dcterms:created xsi:type="dcterms:W3CDTF">2019-02-21T08:51:24Z</dcterms:created>
  <dcterms:modified xsi:type="dcterms:W3CDTF">2019-02-26T04:38:32Z</dcterms:modified>
</cp:coreProperties>
</file>