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13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A933-212D-41E8-87D7-35F1CEF31DBD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B957-411A-4C4F-9F09-33A8266804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2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8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3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4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2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0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9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0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4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4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1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7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5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30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7DFDC6-AB87-4009-9831-4EA59A2EE490}" type="datetimeFigureOut">
              <a:rPr lang="zh-CN" altLang="en-US" smtClean="0"/>
              <a:t>2018/10/26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B619C9-8BC3-421E-B418-781B5BCC9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69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  <p:sldLayoutId id="2147485425" r:id="rId12"/>
    <p:sldLayoutId id="2147485426" r:id="rId13"/>
    <p:sldLayoutId id="2147485427" r:id="rId14"/>
    <p:sldLayoutId id="2147485428" r:id="rId15"/>
    <p:sldLayoutId id="2147485429" r:id="rId16"/>
    <p:sldLayoutId id="21474854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ABA69C-1BA0-4C20-9BBA-37C12020B5B3}"/>
              </a:ext>
            </a:extLst>
          </p:cNvPr>
          <p:cNvGrpSpPr/>
          <p:nvPr/>
        </p:nvGrpSpPr>
        <p:grpSpPr>
          <a:xfrm>
            <a:off x="1962188" y="1635853"/>
            <a:ext cx="7869710" cy="3924727"/>
            <a:chOff x="4014157" y="1871257"/>
            <a:chExt cx="6795836" cy="304636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22A466D-D641-4416-B718-6EFEA41C1B43}"/>
                </a:ext>
              </a:extLst>
            </p:cNvPr>
            <p:cNvGrpSpPr/>
            <p:nvPr/>
          </p:nvGrpSpPr>
          <p:grpSpPr>
            <a:xfrm>
              <a:off x="4014157" y="1871257"/>
              <a:ext cx="5976305" cy="3046364"/>
              <a:chOff x="4014157" y="1871257"/>
              <a:chExt cx="5976305" cy="3046364"/>
            </a:xfrm>
          </p:grpSpPr>
          <p:sp>
            <p:nvSpPr>
              <p:cNvPr id="164" name="Freeform 7">
                <a:extLst>
                  <a:ext uri="{FF2B5EF4-FFF2-40B4-BE49-F238E27FC236}">
                    <a16:creationId xmlns:a16="http://schemas.microsoft.com/office/drawing/2014/main" id="{855DEBF2-0B30-4675-9822-3607D1D0C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37" y="4849972"/>
                <a:ext cx="117076" cy="51863"/>
              </a:xfrm>
              <a:custGeom>
                <a:avLst/>
                <a:gdLst>
                  <a:gd name="T0" fmla="*/ 38 w 43"/>
                  <a:gd name="T1" fmla="*/ 20 h 23"/>
                  <a:gd name="T2" fmla="*/ 32 w 43"/>
                  <a:gd name="T3" fmla="*/ 18 h 23"/>
                  <a:gd name="T4" fmla="*/ 28 w 43"/>
                  <a:gd name="T5" fmla="*/ 16 h 23"/>
                  <a:gd name="T6" fmla="*/ 27 w 43"/>
                  <a:gd name="T7" fmla="*/ 16 h 23"/>
                  <a:gd name="T8" fmla="*/ 25 w 43"/>
                  <a:gd name="T9" fmla="*/ 14 h 23"/>
                  <a:gd name="T10" fmla="*/ 19 w 43"/>
                  <a:gd name="T11" fmla="*/ 12 h 23"/>
                  <a:gd name="T12" fmla="*/ 18 w 43"/>
                  <a:gd name="T13" fmla="*/ 9 h 23"/>
                  <a:gd name="T14" fmla="*/ 16 w 43"/>
                  <a:gd name="T15" fmla="*/ 7 h 23"/>
                  <a:gd name="T16" fmla="*/ 14 w 43"/>
                  <a:gd name="T17" fmla="*/ 7 h 23"/>
                  <a:gd name="T18" fmla="*/ 14 w 43"/>
                  <a:gd name="T19" fmla="*/ 5 h 23"/>
                  <a:gd name="T20" fmla="*/ 16 w 43"/>
                  <a:gd name="T21" fmla="*/ 7 h 23"/>
                  <a:gd name="T22" fmla="*/ 12 w 43"/>
                  <a:gd name="T23" fmla="*/ 3 h 23"/>
                  <a:gd name="T24" fmla="*/ 10 w 43"/>
                  <a:gd name="T25" fmla="*/ 1 h 23"/>
                  <a:gd name="T26" fmla="*/ 9 w 43"/>
                  <a:gd name="T27" fmla="*/ 1 h 23"/>
                  <a:gd name="T28" fmla="*/ 7 w 43"/>
                  <a:gd name="T29" fmla="*/ 1 h 23"/>
                  <a:gd name="T30" fmla="*/ 3 w 43"/>
                  <a:gd name="T31" fmla="*/ 0 h 23"/>
                  <a:gd name="T32" fmla="*/ 3 w 43"/>
                  <a:gd name="T33" fmla="*/ 3 h 23"/>
                  <a:gd name="T34" fmla="*/ 1 w 43"/>
                  <a:gd name="T35" fmla="*/ 3 h 23"/>
                  <a:gd name="T36" fmla="*/ 1 w 43"/>
                  <a:gd name="T37" fmla="*/ 3 h 23"/>
                  <a:gd name="T38" fmla="*/ 1 w 43"/>
                  <a:gd name="T39" fmla="*/ 5 h 23"/>
                  <a:gd name="T40" fmla="*/ 1 w 43"/>
                  <a:gd name="T41" fmla="*/ 5 h 23"/>
                  <a:gd name="T42" fmla="*/ 0 w 43"/>
                  <a:gd name="T43" fmla="*/ 5 h 23"/>
                  <a:gd name="T44" fmla="*/ 1 w 43"/>
                  <a:gd name="T45" fmla="*/ 7 h 23"/>
                  <a:gd name="T46" fmla="*/ 5 w 43"/>
                  <a:gd name="T47" fmla="*/ 9 h 23"/>
                  <a:gd name="T48" fmla="*/ 7 w 43"/>
                  <a:gd name="T49" fmla="*/ 9 h 23"/>
                  <a:gd name="T50" fmla="*/ 10 w 43"/>
                  <a:gd name="T51" fmla="*/ 9 h 23"/>
                  <a:gd name="T52" fmla="*/ 7 w 43"/>
                  <a:gd name="T53" fmla="*/ 10 h 23"/>
                  <a:gd name="T54" fmla="*/ 5 w 43"/>
                  <a:gd name="T55" fmla="*/ 12 h 23"/>
                  <a:gd name="T56" fmla="*/ 7 w 43"/>
                  <a:gd name="T57" fmla="*/ 16 h 23"/>
                  <a:gd name="T58" fmla="*/ 12 w 43"/>
                  <a:gd name="T59" fmla="*/ 18 h 23"/>
                  <a:gd name="T60" fmla="*/ 12 w 43"/>
                  <a:gd name="T61" fmla="*/ 18 h 23"/>
                  <a:gd name="T62" fmla="*/ 10 w 43"/>
                  <a:gd name="T63" fmla="*/ 18 h 23"/>
                  <a:gd name="T64" fmla="*/ 10 w 43"/>
                  <a:gd name="T65" fmla="*/ 18 h 23"/>
                  <a:gd name="T66" fmla="*/ 7 w 43"/>
                  <a:gd name="T67" fmla="*/ 18 h 23"/>
                  <a:gd name="T68" fmla="*/ 9 w 43"/>
                  <a:gd name="T69" fmla="*/ 18 h 23"/>
                  <a:gd name="T70" fmla="*/ 7 w 43"/>
                  <a:gd name="T71" fmla="*/ 18 h 23"/>
                  <a:gd name="T72" fmla="*/ 1 w 43"/>
                  <a:gd name="T73" fmla="*/ 16 h 23"/>
                  <a:gd name="T74" fmla="*/ 3 w 43"/>
                  <a:gd name="T75" fmla="*/ 18 h 23"/>
                  <a:gd name="T76" fmla="*/ 3 w 43"/>
                  <a:gd name="T77" fmla="*/ 18 h 23"/>
                  <a:gd name="T78" fmla="*/ 1 w 43"/>
                  <a:gd name="T79" fmla="*/ 20 h 23"/>
                  <a:gd name="T80" fmla="*/ 1 w 43"/>
                  <a:gd name="T81" fmla="*/ 20 h 23"/>
                  <a:gd name="T82" fmla="*/ 1 w 43"/>
                  <a:gd name="T83" fmla="*/ 21 h 23"/>
                  <a:gd name="T84" fmla="*/ 3 w 43"/>
                  <a:gd name="T85" fmla="*/ 21 h 23"/>
                  <a:gd name="T86" fmla="*/ 5 w 43"/>
                  <a:gd name="T87" fmla="*/ 21 h 23"/>
                  <a:gd name="T88" fmla="*/ 5 w 43"/>
                  <a:gd name="T89" fmla="*/ 23 h 23"/>
                  <a:gd name="T90" fmla="*/ 5 w 43"/>
                  <a:gd name="T91" fmla="*/ 23 h 23"/>
                  <a:gd name="T92" fmla="*/ 7 w 43"/>
                  <a:gd name="T93" fmla="*/ 23 h 23"/>
                  <a:gd name="T94" fmla="*/ 10 w 43"/>
                  <a:gd name="T95" fmla="*/ 23 h 23"/>
                  <a:gd name="T96" fmla="*/ 14 w 43"/>
                  <a:gd name="T97" fmla="*/ 23 h 23"/>
                  <a:gd name="T98" fmla="*/ 18 w 43"/>
                  <a:gd name="T99" fmla="*/ 23 h 23"/>
                  <a:gd name="T100" fmla="*/ 19 w 43"/>
                  <a:gd name="T101" fmla="*/ 23 h 23"/>
                  <a:gd name="T102" fmla="*/ 19 w 43"/>
                  <a:gd name="T103" fmla="*/ 23 h 23"/>
                  <a:gd name="T104" fmla="*/ 23 w 43"/>
                  <a:gd name="T105" fmla="*/ 21 h 23"/>
                  <a:gd name="T106" fmla="*/ 25 w 43"/>
                  <a:gd name="T107" fmla="*/ 21 h 23"/>
                  <a:gd name="T108" fmla="*/ 28 w 43"/>
                  <a:gd name="T109" fmla="*/ 21 h 23"/>
                  <a:gd name="T110" fmla="*/ 34 w 43"/>
                  <a:gd name="T111" fmla="*/ 23 h 23"/>
                  <a:gd name="T112" fmla="*/ 36 w 43"/>
                  <a:gd name="T113" fmla="*/ 23 h 23"/>
                  <a:gd name="T114" fmla="*/ 41 w 43"/>
                  <a:gd name="T115" fmla="*/ 23 h 23"/>
                  <a:gd name="T116" fmla="*/ 43 w 43"/>
                  <a:gd name="T117" fmla="*/ 21 h 23"/>
                  <a:gd name="T118" fmla="*/ 41 w 43"/>
                  <a:gd name="T11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23">
                    <a:moveTo>
                      <a:pt x="41" y="20"/>
                    </a:moveTo>
                    <a:lnTo>
                      <a:pt x="38" y="20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8" y="21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1" y="23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8">
                <a:extLst>
                  <a:ext uri="{FF2B5EF4-FFF2-40B4-BE49-F238E27FC236}">
                    <a16:creationId xmlns:a16="http://schemas.microsoft.com/office/drawing/2014/main" id="{853D0AA3-48EF-40DF-8D22-013173B2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603" y="4895070"/>
                <a:ext cx="13613" cy="2255"/>
              </a:xfrm>
              <a:custGeom>
                <a:avLst/>
                <a:gdLst>
                  <a:gd name="T0" fmla="*/ 1 w 5"/>
                  <a:gd name="T1" fmla="*/ 0 h 1"/>
                  <a:gd name="T2" fmla="*/ 0 w 5"/>
                  <a:gd name="T3" fmla="*/ 1 h 1"/>
                  <a:gd name="T4" fmla="*/ 0 w 5"/>
                  <a:gd name="T5" fmla="*/ 1 h 1"/>
                  <a:gd name="T6" fmla="*/ 0 w 5"/>
                  <a:gd name="T7" fmla="*/ 1 h 1"/>
                  <a:gd name="T8" fmla="*/ 0 w 5"/>
                  <a:gd name="T9" fmla="*/ 1 h 1"/>
                  <a:gd name="T10" fmla="*/ 1 w 5"/>
                  <a:gd name="T11" fmla="*/ 1 h 1"/>
                  <a:gd name="T12" fmla="*/ 3 w 5"/>
                  <a:gd name="T13" fmla="*/ 1 h 1"/>
                  <a:gd name="T14" fmla="*/ 3 w 5"/>
                  <a:gd name="T15" fmla="*/ 1 h 1"/>
                  <a:gd name="T16" fmla="*/ 3 w 5"/>
                  <a:gd name="T17" fmla="*/ 1 h 1"/>
                  <a:gd name="T18" fmla="*/ 5 w 5"/>
                  <a:gd name="T19" fmla="*/ 1 h 1"/>
                  <a:gd name="T20" fmla="*/ 5 w 5"/>
                  <a:gd name="T21" fmla="*/ 0 h 1"/>
                  <a:gd name="T22" fmla="*/ 3 w 5"/>
                  <a:gd name="T23" fmla="*/ 0 h 1"/>
                  <a:gd name="T24" fmla="*/ 1 w 5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9">
                <a:extLst>
                  <a:ext uri="{FF2B5EF4-FFF2-40B4-BE49-F238E27FC236}">
                    <a16:creationId xmlns:a16="http://schemas.microsoft.com/office/drawing/2014/main" id="{3932D545-8E7C-4C65-AB11-72F8BE339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444" y="217341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Rectangle 10">
                <a:extLst>
                  <a:ext uri="{FF2B5EF4-FFF2-40B4-BE49-F238E27FC236}">
                    <a16:creationId xmlns:a16="http://schemas.microsoft.com/office/drawing/2014/main" id="{E0724677-E30F-4192-A3C0-3C66FB9D8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5890" y="2047139"/>
                <a:ext cx="5445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1">
                <a:extLst>
                  <a:ext uri="{FF2B5EF4-FFF2-40B4-BE49-F238E27FC236}">
                    <a16:creationId xmlns:a16="http://schemas.microsoft.com/office/drawing/2014/main" id="{798001AE-3ADE-41B8-BA02-E809DF13E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2144099"/>
                <a:ext cx="272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2">
                <a:extLst>
                  <a:ext uri="{FF2B5EF4-FFF2-40B4-BE49-F238E27FC236}">
                    <a16:creationId xmlns:a16="http://schemas.microsoft.com/office/drawing/2014/main" id="{9E759667-7E6D-4F70-9F0A-16B2338A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216" y="1984002"/>
                <a:ext cx="38118" cy="13529"/>
              </a:xfrm>
              <a:custGeom>
                <a:avLst/>
                <a:gdLst>
                  <a:gd name="T0" fmla="*/ 2 w 14"/>
                  <a:gd name="T1" fmla="*/ 4 h 6"/>
                  <a:gd name="T2" fmla="*/ 3 w 14"/>
                  <a:gd name="T3" fmla="*/ 6 h 6"/>
                  <a:gd name="T4" fmla="*/ 5 w 14"/>
                  <a:gd name="T5" fmla="*/ 6 h 6"/>
                  <a:gd name="T6" fmla="*/ 9 w 14"/>
                  <a:gd name="T7" fmla="*/ 6 h 6"/>
                  <a:gd name="T8" fmla="*/ 13 w 14"/>
                  <a:gd name="T9" fmla="*/ 4 h 6"/>
                  <a:gd name="T10" fmla="*/ 13 w 14"/>
                  <a:gd name="T11" fmla="*/ 4 h 6"/>
                  <a:gd name="T12" fmla="*/ 14 w 14"/>
                  <a:gd name="T13" fmla="*/ 4 h 6"/>
                  <a:gd name="T14" fmla="*/ 14 w 14"/>
                  <a:gd name="T15" fmla="*/ 2 h 6"/>
                  <a:gd name="T16" fmla="*/ 14 w 14"/>
                  <a:gd name="T17" fmla="*/ 2 h 6"/>
                  <a:gd name="T18" fmla="*/ 14 w 14"/>
                  <a:gd name="T19" fmla="*/ 2 h 6"/>
                  <a:gd name="T20" fmla="*/ 13 w 14"/>
                  <a:gd name="T21" fmla="*/ 0 h 6"/>
                  <a:gd name="T22" fmla="*/ 13 w 14"/>
                  <a:gd name="T23" fmla="*/ 0 h 6"/>
                  <a:gd name="T24" fmla="*/ 13 w 14"/>
                  <a:gd name="T25" fmla="*/ 0 h 6"/>
                  <a:gd name="T26" fmla="*/ 13 w 14"/>
                  <a:gd name="T27" fmla="*/ 0 h 6"/>
                  <a:gd name="T28" fmla="*/ 11 w 14"/>
                  <a:gd name="T29" fmla="*/ 0 h 6"/>
                  <a:gd name="T30" fmla="*/ 11 w 14"/>
                  <a:gd name="T31" fmla="*/ 0 h 6"/>
                  <a:gd name="T32" fmla="*/ 9 w 14"/>
                  <a:gd name="T33" fmla="*/ 0 h 6"/>
                  <a:gd name="T34" fmla="*/ 9 w 14"/>
                  <a:gd name="T35" fmla="*/ 0 h 6"/>
                  <a:gd name="T36" fmla="*/ 0 w 14"/>
                  <a:gd name="T37" fmla="*/ 4 h 6"/>
                  <a:gd name="T38" fmla="*/ 2 w 14"/>
                  <a:gd name="T39" fmla="*/ 4 h 6"/>
                  <a:gd name="T40" fmla="*/ 2 w 14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6">
                    <a:moveTo>
                      <a:pt x="2" y="4"/>
                    </a:moveTo>
                    <a:lnTo>
                      <a:pt x="3" y="6"/>
                    </a:lnTo>
                    <a:lnTo>
                      <a:pt x="5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3">
                <a:extLst>
                  <a:ext uri="{FF2B5EF4-FFF2-40B4-BE49-F238E27FC236}">
                    <a16:creationId xmlns:a16="http://schemas.microsoft.com/office/drawing/2014/main" id="{0FBC0C12-D3C6-4C25-9E53-E0BE09592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367" y="2069688"/>
                <a:ext cx="544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4">
                <a:extLst>
                  <a:ext uri="{FF2B5EF4-FFF2-40B4-BE49-F238E27FC236}">
                    <a16:creationId xmlns:a16="http://schemas.microsoft.com/office/drawing/2014/main" id="{4C53C7CF-7027-4132-A94C-5A2354C27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7956" y="2026845"/>
                <a:ext cx="163361" cy="96960"/>
              </a:xfrm>
              <a:custGeom>
                <a:avLst/>
                <a:gdLst>
                  <a:gd name="T0" fmla="*/ 11 w 60"/>
                  <a:gd name="T1" fmla="*/ 27 h 43"/>
                  <a:gd name="T2" fmla="*/ 15 w 60"/>
                  <a:gd name="T3" fmla="*/ 21 h 43"/>
                  <a:gd name="T4" fmla="*/ 18 w 60"/>
                  <a:gd name="T5" fmla="*/ 21 h 43"/>
                  <a:gd name="T6" fmla="*/ 20 w 60"/>
                  <a:gd name="T7" fmla="*/ 21 h 43"/>
                  <a:gd name="T8" fmla="*/ 24 w 60"/>
                  <a:gd name="T9" fmla="*/ 21 h 43"/>
                  <a:gd name="T10" fmla="*/ 18 w 60"/>
                  <a:gd name="T11" fmla="*/ 23 h 43"/>
                  <a:gd name="T12" fmla="*/ 17 w 60"/>
                  <a:gd name="T13" fmla="*/ 25 h 43"/>
                  <a:gd name="T14" fmla="*/ 15 w 60"/>
                  <a:gd name="T15" fmla="*/ 29 h 43"/>
                  <a:gd name="T16" fmla="*/ 20 w 60"/>
                  <a:gd name="T17" fmla="*/ 29 h 43"/>
                  <a:gd name="T18" fmla="*/ 22 w 60"/>
                  <a:gd name="T19" fmla="*/ 30 h 43"/>
                  <a:gd name="T20" fmla="*/ 18 w 60"/>
                  <a:gd name="T21" fmla="*/ 32 h 43"/>
                  <a:gd name="T22" fmla="*/ 17 w 60"/>
                  <a:gd name="T23" fmla="*/ 38 h 43"/>
                  <a:gd name="T24" fmla="*/ 18 w 60"/>
                  <a:gd name="T25" fmla="*/ 38 h 43"/>
                  <a:gd name="T26" fmla="*/ 18 w 60"/>
                  <a:gd name="T27" fmla="*/ 38 h 43"/>
                  <a:gd name="T28" fmla="*/ 18 w 60"/>
                  <a:gd name="T29" fmla="*/ 39 h 43"/>
                  <a:gd name="T30" fmla="*/ 18 w 60"/>
                  <a:gd name="T31" fmla="*/ 41 h 43"/>
                  <a:gd name="T32" fmla="*/ 20 w 60"/>
                  <a:gd name="T33" fmla="*/ 41 h 43"/>
                  <a:gd name="T34" fmla="*/ 18 w 60"/>
                  <a:gd name="T35" fmla="*/ 41 h 43"/>
                  <a:gd name="T36" fmla="*/ 20 w 60"/>
                  <a:gd name="T37" fmla="*/ 43 h 43"/>
                  <a:gd name="T38" fmla="*/ 24 w 60"/>
                  <a:gd name="T39" fmla="*/ 41 h 43"/>
                  <a:gd name="T40" fmla="*/ 26 w 60"/>
                  <a:gd name="T41" fmla="*/ 41 h 43"/>
                  <a:gd name="T42" fmla="*/ 28 w 60"/>
                  <a:gd name="T43" fmla="*/ 39 h 43"/>
                  <a:gd name="T44" fmla="*/ 28 w 60"/>
                  <a:gd name="T45" fmla="*/ 38 h 43"/>
                  <a:gd name="T46" fmla="*/ 35 w 60"/>
                  <a:gd name="T47" fmla="*/ 38 h 43"/>
                  <a:gd name="T48" fmla="*/ 35 w 60"/>
                  <a:gd name="T49" fmla="*/ 36 h 43"/>
                  <a:gd name="T50" fmla="*/ 40 w 60"/>
                  <a:gd name="T51" fmla="*/ 34 h 43"/>
                  <a:gd name="T52" fmla="*/ 46 w 60"/>
                  <a:gd name="T53" fmla="*/ 34 h 43"/>
                  <a:gd name="T54" fmla="*/ 47 w 60"/>
                  <a:gd name="T55" fmla="*/ 32 h 43"/>
                  <a:gd name="T56" fmla="*/ 47 w 60"/>
                  <a:gd name="T57" fmla="*/ 34 h 43"/>
                  <a:gd name="T58" fmla="*/ 55 w 60"/>
                  <a:gd name="T59" fmla="*/ 32 h 43"/>
                  <a:gd name="T60" fmla="*/ 58 w 60"/>
                  <a:gd name="T61" fmla="*/ 30 h 43"/>
                  <a:gd name="T62" fmla="*/ 56 w 60"/>
                  <a:gd name="T63" fmla="*/ 30 h 43"/>
                  <a:gd name="T64" fmla="*/ 56 w 60"/>
                  <a:gd name="T65" fmla="*/ 29 h 43"/>
                  <a:gd name="T66" fmla="*/ 58 w 60"/>
                  <a:gd name="T67" fmla="*/ 27 h 43"/>
                  <a:gd name="T68" fmla="*/ 60 w 60"/>
                  <a:gd name="T69" fmla="*/ 23 h 43"/>
                  <a:gd name="T70" fmla="*/ 58 w 60"/>
                  <a:gd name="T71" fmla="*/ 21 h 43"/>
                  <a:gd name="T72" fmla="*/ 56 w 60"/>
                  <a:gd name="T73" fmla="*/ 21 h 43"/>
                  <a:gd name="T74" fmla="*/ 53 w 60"/>
                  <a:gd name="T75" fmla="*/ 21 h 43"/>
                  <a:gd name="T76" fmla="*/ 55 w 60"/>
                  <a:gd name="T77" fmla="*/ 19 h 43"/>
                  <a:gd name="T78" fmla="*/ 55 w 60"/>
                  <a:gd name="T79" fmla="*/ 19 h 43"/>
                  <a:gd name="T80" fmla="*/ 53 w 60"/>
                  <a:gd name="T81" fmla="*/ 19 h 43"/>
                  <a:gd name="T82" fmla="*/ 49 w 60"/>
                  <a:gd name="T83" fmla="*/ 21 h 43"/>
                  <a:gd name="T84" fmla="*/ 46 w 60"/>
                  <a:gd name="T85" fmla="*/ 23 h 43"/>
                  <a:gd name="T86" fmla="*/ 44 w 60"/>
                  <a:gd name="T87" fmla="*/ 25 h 43"/>
                  <a:gd name="T88" fmla="*/ 46 w 60"/>
                  <a:gd name="T89" fmla="*/ 23 h 43"/>
                  <a:gd name="T90" fmla="*/ 47 w 60"/>
                  <a:gd name="T91" fmla="*/ 21 h 43"/>
                  <a:gd name="T92" fmla="*/ 53 w 60"/>
                  <a:gd name="T93" fmla="*/ 16 h 43"/>
                  <a:gd name="T94" fmla="*/ 55 w 60"/>
                  <a:gd name="T95" fmla="*/ 14 h 43"/>
                  <a:gd name="T96" fmla="*/ 53 w 60"/>
                  <a:gd name="T97" fmla="*/ 14 h 43"/>
                  <a:gd name="T98" fmla="*/ 53 w 60"/>
                  <a:gd name="T99" fmla="*/ 14 h 43"/>
                  <a:gd name="T100" fmla="*/ 51 w 60"/>
                  <a:gd name="T101" fmla="*/ 14 h 43"/>
                  <a:gd name="T102" fmla="*/ 53 w 60"/>
                  <a:gd name="T103" fmla="*/ 12 h 43"/>
                  <a:gd name="T104" fmla="*/ 51 w 60"/>
                  <a:gd name="T105" fmla="*/ 10 h 43"/>
                  <a:gd name="T106" fmla="*/ 55 w 60"/>
                  <a:gd name="T107" fmla="*/ 9 h 43"/>
                  <a:gd name="T108" fmla="*/ 53 w 60"/>
                  <a:gd name="T109" fmla="*/ 9 h 43"/>
                  <a:gd name="T110" fmla="*/ 53 w 60"/>
                  <a:gd name="T111" fmla="*/ 7 h 43"/>
                  <a:gd name="T112" fmla="*/ 55 w 60"/>
                  <a:gd name="T113" fmla="*/ 5 h 43"/>
                  <a:gd name="T114" fmla="*/ 53 w 60"/>
                  <a:gd name="T115" fmla="*/ 5 h 43"/>
                  <a:gd name="T116" fmla="*/ 55 w 60"/>
                  <a:gd name="T117" fmla="*/ 1 h 43"/>
                  <a:gd name="T118" fmla="*/ 13 w 60"/>
                  <a:gd name="T119" fmla="*/ 23 h 43"/>
                  <a:gd name="T120" fmla="*/ 20 w 60"/>
                  <a:gd name="T121" fmla="*/ 38 h 43"/>
                  <a:gd name="T122" fmla="*/ 20 w 60"/>
                  <a:gd name="T123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43">
                    <a:moveTo>
                      <a:pt x="6" y="29"/>
                    </a:moveTo>
                    <a:lnTo>
                      <a:pt x="8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6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53" y="32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9" y="21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1" y="16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40" y="7"/>
                    </a:lnTo>
                    <a:lnTo>
                      <a:pt x="13" y="23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6" y="29"/>
                    </a:lnTo>
                    <a:close/>
                    <a:moveTo>
                      <a:pt x="20" y="38"/>
                    </a:moveTo>
                    <a:lnTo>
                      <a:pt x="20" y="38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5">
                <a:extLst>
                  <a:ext uri="{FF2B5EF4-FFF2-40B4-BE49-F238E27FC236}">
                    <a16:creationId xmlns:a16="http://schemas.microsoft.com/office/drawing/2014/main" id="{F91C9C99-B4A9-491A-899A-B410E3E03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258" y="2062923"/>
                <a:ext cx="0" cy="451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6">
                <a:extLst>
                  <a:ext uri="{FF2B5EF4-FFF2-40B4-BE49-F238E27FC236}">
                    <a16:creationId xmlns:a16="http://schemas.microsoft.com/office/drawing/2014/main" id="{A0642224-B066-4B48-A8ED-4FDAAFF01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5773" y="1984002"/>
                <a:ext cx="24504" cy="13529"/>
              </a:xfrm>
              <a:custGeom>
                <a:avLst/>
                <a:gdLst>
                  <a:gd name="T0" fmla="*/ 0 w 9"/>
                  <a:gd name="T1" fmla="*/ 2 h 6"/>
                  <a:gd name="T2" fmla="*/ 2 w 9"/>
                  <a:gd name="T3" fmla="*/ 4 h 6"/>
                  <a:gd name="T4" fmla="*/ 2 w 9"/>
                  <a:gd name="T5" fmla="*/ 4 h 6"/>
                  <a:gd name="T6" fmla="*/ 2 w 9"/>
                  <a:gd name="T7" fmla="*/ 4 h 6"/>
                  <a:gd name="T8" fmla="*/ 4 w 9"/>
                  <a:gd name="T9" fmla="*/ 6 h 6"/>
                  <a:gd name="T10" fmla="*/ 6 w 9"/>
                  <a:gd name="T11" fmla="*/ 6 h 6"/>
                  <a:gd name="T12" fmla="*/ 8 w 9"/>
                  <a:gd name="T13" fmla="*/ 6 h 6"/>
                  <a:gd name="T14" fmla="*/ 8 w 9"/>
                  <a:gd name="T15" fmla="*/ 6 h 6"/>
                  <a:gd name="T16" fmla="*/ 8 w 9"/>
                  <a:gd name="T17" fmla="*/ 6 h 6"/>
                  <a:gd name="T18" fmla="*/ 9 w 9"/>
                  <a:gd name="T19" fmla="*/ 6 h 6"/>
                  <a:gd name="T20" fmla="*/ 8 w 9"/>
                  <a:gd name="T21" fmla="*/ 4 h 6"/>
                  <a:gd name="T22" fmla="*/ 8 w 9"/>
                  <a:gd name="T23" fmla="*/ 4 h 6"/>
                  <a:gd name="T24" fmla="*/ 9 w 9"/>
                  <a:gd name="T25" fmla="*/ 4 h 6"/>
                  <a:gd name="T26" fmla="*/ 0 w 9"/>
                  <a:gd name="T27" fmla="*/ 0 h 6"/>
                  <a:gd name="T28" fmla="*/ 0 w 9"/>
                  <a:gd name="T29" fmla="*/ 0 h 6"/>
                  <a:gd name="T30" fmla="*/ 0 w 9"/>
                  <a:gd name="T31" fmla="*/ 0 h 6"/>
                  <a:gd name="T32" fmla="*/ 0 w 9"/>
                  <a:gd name="T33" fmla="*/ 0 h 6"/>
                  <a:gd name="T34" fmla="*/ 0 w 9"/>
                  <a:gd name="T35" fmla="*/ 0 h 6"/>
                  <a:gd name="T36" fmla="*/ 0 w 9"/>
                  <a:gd name="T37" fmla="*/ 2 h 6"/>
                  <a:gd name="T38" fmla="*/ 0 w 9"/>
                  <a:gd name="T3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7">
                <a:extLst>
                  <a:ext uri="{FF2B5EF4-FFF2-40B4-BE49-F238E27FC236}">
                    <a16:creationId xmlns:a16="http://schemas.microsoft.com/office/drawing/2014/main" id="{E29452A2-DACA-4CBC-8EF9-642E83683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9285" y="2385373"/>
                <a:ext cx="212370" cy="182646"/>
              </a:xfrm>
              <a:custGeom>
                <a:avLst/>
                <a:gdLst>
                  <a:gd name="T0" fmla="*/ 8 w 78"/>
                  <a:gd name="T1" fmla="*/ 9 h 81"/>
                  <a:gd name="T2" fmla="*/ 6 w 78"/>
                  <a:gd name="T3" fmla="*/ 9 h 81"/>
                  <a:gd name="T4" fmla="*/ 8 w 78"/>
                  <a:gd name="T5" fmla="*/ 12 h 81"/>
                  <a:gd name="T6" fmla="*/ 13 w 78"/>
                  <a:gd name="T7" fmla="*/ 16 h 81"/>
                  <a:gd name="T8" fmla="*/ 17 w 78"/>
                  <a:gd name="T9" fmla="*/ 21 h 81"/>
                  <a:gd name="T10" fmla="*/ 20 w 78"/>
                  <a:gd name="T11" fmla="*/ 25 h 81"/>
                  <a:gd name="T12" fmla="*/ 22 w 78"/>
                  <a:gd name="T13" fmla="*/ 27 h 81"/>
                  <a:gd name="T14" fmla="*/ 28 w 78"/>
                  <a:gd name="T15" fmla="*/ 31 h 81"/>
                  <a:gd name="T16" fmla="*/ 31 w 78"/>
                  <a:gd name="T17" fmla="*/ 36 h 81"/>
                  <a:gd name="T18" fmla="*/ 35 w 78"/>
                  <a:gd name="T19" fmla="*/ 40 h 81"/>
                  <a:gd name="T20" fmla="*/ 37 w 78"/>
                  <a:gd name="T21" fmla="*/ 41 h 81"/>
                  <a:gd name="T22" fmla="*/ 40 w 78"/>
                  <a:gd name="T23" fmla="*/ 47 h 81"/>
                  <a:gd name="T24" fmla="*/ 46 w 78"/>
                  <a:gd name="T25" fmla="*/ 52 h 81"/>
                  <a:gd name="T26" fmla="*/ 51 w 78"/>
                  <a:gd name="T27" fmla="*/ 58 h 81"/>
                  <a:gd name="T28" fmla="*/ 55 w 78"/>
                  <a:gd name="T29" fmla="*/ 61 h 81"/>
                  <a:gd name="T30" fmla="*/ 60 w 78"/>
                  <a:gd name="T31" fmla="*/ 70 h 81"/>
                  <a:gd name="T32" fmla="*/ 67 w 78"/>
                  <a:gd name="T33" fmla="*/ 79 h 81"/>
                  <a:gd name="T34" fmla="*/ 73 w 78"/>
                  <a:gd name="T35" fmla="*/ 81 h 81"/>
                  <a:gd name="T36" fmla="*/ 69 w 78"/>
                  <a:gd name="T37" fmla="*/ 76 h 81"/>
                  <a:gd name="T38" fmla="*/ 69 w 78"/>
                  <a:gd name="T39" fmla="*/ 74 h 81"/>
                  <a:gd name="T40" fmla="*/ 78 w 78"/>
                  <a:gd name="T41" fmla="*/ 79 h 81"/>
                  <a:gd name="T42" fmla="*/ 78 w 78"/>
                  <a:gd name="T43" fmla="*/ 76 h 81"/>
                  <a:gd name="T44" fmla="*/ 73 w 78"/>
                  <a:gd name="T45" fmla="*/ 72 h 81"/>
                  <a:gd name="T46" fmla="*/ 71 w 78"/>
                  <a:gd name="T47" fmla="*/ 72 h 81"/>
                  <a:gd name="T48" fmla="*/ 69 w 78"/>
                  <a:gd name="T49" fmla="*/ 70 h 81"/>
                  <a:gd name="T50" fmla="*/ 64 w 78"/>
                  <a:gd name="T51" fmla="*/ 67 h 81"/>
                  <a:gd name="T52" fmla="*/ 58 w 78"/>
                  <a:gd name="T53" fmla="*/ 63 h 81"/>
                  <a:gd name="T54" fmla="*/ 55 w 78"/>
                  <a:gd name="T55" fmla="*/ 56 h 81"/>
                  <a:gd name="T56" fmla="*/ 51 w 78"/>
                  <a:gd name="T57" fmla="*/ 52 h 81"/>
                  <a:gd name="T58" fmla="*/ 51 w 78"/>
                  <a:gd name="T59" fmla="*/ 49 h 81"/>
                  <a:gd name="T60" fmla="*/ 55 w 78"/>
                  <a:gd name="T61" fmla="*/ 49 h 81"/>
                  <a:gd name="T62" fmla="*/ 60 w 78"/>
                  <a:gd name="T63" fmla="*/ 49 h 81"/>
                  <a:gd name="T64" fmla="*/ 64 w 78"/>
                  <a:gd name="T65" fmla="*/ 50 h 81"/>
                  <a:gd name="T66" fmla="*/ 58 w 78"/>
                  <a:gd name="T67" fmla="*/ 49 h 81"/>
                  <a:gd name="T68" fmla="*/ 55 w 78"/>
                  <a:gd name="T69" fmla="*/ 45 h 81"/>
                  <a:gd name="T70" fmla="*/ 42 w 78"/>
                  <a:gd name="T71" fmla="*/ 36 h 81"/>
                  <a:gd name="T72" fmla="*/ 37 w 78"/>
                  <a:gd name="T73" fmla="*/ 31 h 81"/>
                  <a:gd name="T74" fmla="*/ 31 w 78"/>
                  <a:gd name="T75" fmla="*/ 27 h 81"/>
                  <a:gd name="T76" fmla="*/ 29 w 78"/>
                  <a:gd name="T77" fmla="*/ 25 h 81"/>
                  <a:gd name="T78" fmla="*/ 26 w 78"/>
                  <a:gd name="T79" fmla="*/ 21 h 81"/>
                  <a:gd name="T80" fmla="*/ 24 w 78"/>
                  <a:gd name="T81" fmla="*/ 18 h 81"/>
                  <a:gd name="T82" fmla="*/ 20 w 78"/>
                  <a:gd name="T83" fmla="*/ 14 h 81"/>
                  <a:gd name="T84" fmla="*/ 11 w 78"/>
                  <a:gd name="T85" fmla="*/ 7 h 81"/>
                  <a:gd name="T86" fmla="*/ 4 w 78"/>
                  <a:gd name="T87" fmla="*/ 2 h 81"/>
                  <a:gd name="T88" fmla="*/ 2 w 78"/>
                  <a:gd name="T89" fmla="*/ 0 h 81"/>
                  <a:gd name="T90" fmla="*/ 0 w 78"/>
                  <a:gd name="T91" fmla="*/ 0 h 81"/>
                  <a:gd name="T92" fmla="*/ 0 w 78"/>
                  <a:gd name="T93" fmla="*/ 2 h 81"/>
                  <a:gd name="T94" fmla="*/ 4 w 78"/>
                  <a:gd name="T95" fmla="*/ 3 h 81"/>
                  <a:gd name="T96" fmla="*/ 9 w 78"/>
                  <a:gd name="T97" fmla="*/ 7 h 81"/>
                  <a:gd name="T98" fmla="*/ 8 w 78"/>
                  <a:gd name="T99" fmla="*/ 7 h 81"/>
                  <a:gd name="T100" fmla="*/ 9 w 78"/>
                  <a:gd name="T101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81">
                    <a:moveTo>
                      <a:pt x="9" y="9"/>
                    </a:moveTo>
                    <a:lnTo>
                      <a:pt x="8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7" y="21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8" y="43"/>
                    </a:lnTo>
                    <a:lnTo>
                      <a:pt x="40" y="47"/>
                    </a:lnTo>
                    <a:lnTo>
                      <a:pt x="44" y="50"/>
                    </a:lnTo>
                    <a:lnTo>
                      <a:pt x="46" y="52"/>
                    </a:lnTo>
                    <a:lnTo>
                      <a:pt x="48" y="56"/>
                    </a:lnTo>
                    <a:lnTo>
                      <a:pt x="51" y="58"/>
                    </a:lnTo>
                    <a:lnTo>
                      <a:pt x="53" y="59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60" y="70"/>
                    </a:lnTo>
                    <a:lnTo>
                      <a:pt x="64" y="76"/>
                    </a:lnTo>
                    <a:lnTo>
                      <a:pt x="67" y="79"/>
                    </a:lnTo>
                    <a:lnTo>
                      <a:pt x="69" y="81"/>
                    </a:lnTo>
                    <a:lnTo>
                      <a:pt x="73" y="81"/>
                    </a:lnTo>
                    <a:lnTo>
                      <a:pt x="71" y="81"/>
                    </a:lnTo>
                    <a:lnTo>
                      <a:pt x="69" y="76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75" y="76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78" y="76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7" y="69"/>
                    </a:lnTo>
                    <a:lnTo>
                      <a:pt x="64" y="67"/>
                    </a:lnTo>
                    <a:lnTo>
                      <a:pt x="60" y="65"/>
                    </a:lnTo>
                    <a:lnTo>
                      <a:pt x="58" y="63"/>
                    </a:lnTo>
                    <a:lnTo>
                      <a:pt x="57" y="61"/>
                    </a:lnTo>
                    <a:lnTo>
                      <a:pt x="55" y="56"/>
                    </a:lnTo>
                    <a:lnTo>
                      <a:pt x="53" y="54"/>
                    </a:lnTo>
                    <a:lnTo>
                      <a:pt x="51" y="52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60" y="49"/>
                    </a:lnTo>
                    <a:lnTo>
                      <a:pt x="64" y="52"/>
                    </a:lnTo>
                    <a:lnTo>
                      <a:pt x="64" y="50"/>
                    </a:lnTo>
                    <a:lnTo>
                      <a:pt x="60" y="50"/>
                    </a:lnTo>
                    <a:lnTo>
                      <a:pt x="58" y="49"/>
                    </a:lnTo>
                    <a:lnTo>
                      <a:pt x="57" y="47"/>
                    </a:lnTo>
                    <a:lnTo>
                      <a:pt x="55" y="45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8" y="23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8">
                <a:extLst>
                  <a:ext uri="{FF2B5EF4-FFF2-40B4-BE49-F238E27FC236}">
                    <a16:creationId xmlns:a16="http://schemas.microsoft.com/office/drawing/2014/main" id="{D4E0202B-2B24-4FE1-B7D7-4EEE537B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269" y="2376353"/>
                <a:ext cx="19059" cy="13529"/>
              </a:xfrm>
              <a:custGeom>
                <a:avLst/>
                <a:gdLst>
                  <a:gd name="T0" fmla="*/ 6 w 7"/>
                  <a:gd name="T1" fmla="*/ 6 h 6"/>
                  <a:gd name="T2" fmla="*/ 6 w 7"/>
                  <a:gd name="T3" fmla="*/ 6 h 6"/>
                  <a:gd name="T4" fmla="*/ 7 w 7"/>
                  <a:gd name="T5" fmla="*/ 4 h 6"/>
                  <a:gd name="T6" fmla="*/ 6 w 7"/>
                  <a:gd name="T7" fmla="*/ 4 h 6"/>
                  <a:gd name="T8" fmla="*/ 6 w 7"/>
                  <a:gd name="T9" fmla="*/ 2 h 6"/>
                  <a:gd name="T10" fmla="*/ 6 w 7"/>
                  <a:gd name="T11" fmla="*/ 2 h 6"/>
                  <a:gd name="T12" fmla="*/ 4 w 7"/>
                  <a:gd name="T13" fmla="*/ 0 h 6"/>
                  <a:gd name="T14" fmla="*/ 0 w 7"/>
                  <a:gd name="T15" fmla="*/ 0 h 6"/>
                  <a:gd name="T16" fmla="*/ 2 w 7"/>
                  <a:gd name="T17" fmla="*/ 2 h 6"/>
                  <a:gd name="T18" fmla="*/ 2 w 7"/>
                  <a:gd name="T19" fmla="*/ 4 h 6"/>
                  <a:gd name="T20" fmla="*/ 4 w 7"/>
                  <a:gd name="T21" fmla="*/ 6 h 6"/>
                  <a:gd name="T22" fmla="*/ 2 w 7"/>
                  <a:gd name="T23" fmla="*/ 4 h 6"/>
                  <a:gd name="T24" fmla="*/ 4 w 7"/>
                  <a:gd name="T25" fmla="*/ 4 h 6"/>
                  <a:gd name="T26" fmla="*/ 6 w 7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6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9">
                <a:extLst>
                  <a:ext uri="{FF2B5EF4-FFF2-40B4-BE49-F238E27FC236}">
                    <a16:creationId xmlns:a16="http://schemas.microsoft.com/office/drawing/2014/main" id="{EB3B9B89-4F54-4B0E-B6C3-563277F8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6" y="2241060"/>
                <a:ext cx="16336" cy="18039"/>
              </a:xfrm>
              <a:custGeom>
                <a:avLst/>
                <a:gdLst>
                  <a:gd name="T0" fmla="*/ 6 w 6"/>
                  <a:gd name="T1" fmla="*/ 2 h 8"/>
                  <a:gd name="T2" fmla="*/ 4 w 6"/>
                  <a:gd name="T3" fmla="*/ 2 h 8"/>
                  <a:gd name="T4" fmla="*/ 2 w 6"/>
                  <a:gd name="T5" fmla="*/ 0 h 8"/>
                  <a:gd name="T6" fmla="*/ 2 w 6"/>
                  <a:gd name="T7" fmla="*/ 0 h 8"/>
                  <a:gd name="T8" fmla="*/ 0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  <a:gd name="T14" fmla="*/ 0 w 6"/>
                  <a:gd name="T15" fmla="*/ 2 h 8"/>
                  <a:gd name="T16" fmla="*/ 0 w 6"/>
                  <a:gd name="T17" fmla="*/ 2 h 8"/>
                  <a:gd name="T18" fmla="*/ 2 w 6"/>
                  <a:gd name="T19" fmla="*/ 4 h 8"/>
                  <a:gd name="T20" fmla="*/ 4 w 6"/>
                  <a:gd name="T21" fmla="*/ 8 h 8"/>
                  <a:gd name="T22" fmla="*/ 4 w 6"/>
                  <a:gd name="T23" fmla="*/ 6 h 8"/>
                  <a:gd name="T24" fmla="*/ 4 w 6"/>
                  <a:gd name="T25" fmla="*/ 4 h 8"/>
                  <a:gd name="T26" fmla="*/ 6 w 6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20">
                <a:extLst>
                  <a:ext uri="{FF2B5EF4-FFF2-40B4-BE49-F238E27FC236}">
                    <a16:creationId xmlns:a16="http://schemas.microsoft.com/office/drawing/2014/main" id="{0867EC4B-C8CA-4BEF-9C79-FEC2EFFF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5" y="2432726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21">
                <a:extLst>
                  <a:ext uri="{FF2B5EF4-FFF2-40B4-BE49-F238E27FC236}">
                    <a16:creationId xmlns:a16="http://schemas.microsoft.com/office/drawing/2014/main" id="{B21ACED7-FA63-42E7-A287-95F158666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5" y="2437235"/>
                <a:ext cx="8168" cy="18039"/>
              </a:xfrm>
              <a:custGeom>
                <a:avLst/>
                <a:gdLst>
                  <a:gd name="T0" fmla="*/ 1 w 3"/>
                  <a:gd name="T1" fmla="*/ 2 h 8"/>
                  <a:gd name="T2" fmla="*/ 1 w 3"/>
                  <a:gd name="T3" fmla="*/ 0 h 8"/>
                  <a:gd name="T4" fmla="*/ 0 w 3"/>
                  <a:gd name="T5" fmla="*/ 0 h 8"/>
                  <a:gd name="T6" fmla="*/ 0 w 3"/>
                  <a:gd name="T7" fmla="*/ 0 h 8"/>
                  <a:gd name="T8" fmla="*/ 0 w 3"/>
                  <a:gd name="T9" fmla="*/ 0 h 8"/>
                  <a:gd name="T10" fmla="*/ 0 w 3"/>
                  <a:gd name="T11" fmla="*/ 2 h 8"/>
                  <a:gd name="T12" fmla="*/ 0 w 3"/>
                  <a:gd name="T13" fmla="*/ 4 h 8"/>
                  <a:gd name="T14" fmla="*/ 0 w 3"/>
                  <a:gd name="T15" fmla="*/ 4 h 8"/>
                  <a:gd name="T16" fmla="*/ 0 w 3"/>
                  <a:gd name="T17" fmla="*/ 4 h 8"/>
                  <a:gd name="T18" fmla="*/ 0 w 3"/>
                  <a:gd name="T19" fmla="*/ 4 h 8"/>
                  <a:gd name="T20" fmla="*/ 0 w 3"/>
                  <a:gd name="T21" fmla="*/ 6 h 8"/>
                  <a:gd name="T22" fmla="*/ 1 w 3"/>
                  <a:gd name="T23" fmla="*/ 8 h 8"/>
                  <a:gd name="T24" fmla="*/ 1 w 3"/>
                  <a:gd name="T25" fmla="*/ 8 h 8"/>
                  <a:gd name="T26" fmla="*/ 3 w 3"/>
                  <a:gd name="T27" fmla="*/ 6 h 8"/>
                  <a:gd name="T28" fmla="*/ 3 w 3"/>
                  <a:gd name="T29" fmla="*/ 6 h 8"/>
                  <a:gd name="T30" fmla="*/ 3 w 3"/>
                  <a:gd name="T31" fmla="*/ 4 h 8"/>
                  <a:gd name="T32" fmla="*/ 3 w 3"/>
                  <a:gd name="T33" fmla="*/ 2 h 8"/>
                  <a:gd name="T34" fmla="*/ 1 w 3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8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22">
                <a:extLst>
                  <a:ext uri="{FF2B5EF4-FFF2-40B4-BE49-F238E27FC236}">
                    <a16:creationId xmlns:a16="http://schemas.microsoft.com/office/drawing/2014/main" id="{32550A21-6342-44B6-80F9-E4C4321F2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563" y="2462039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23">
                <a:extLst>
                  <a:ext uri="{FF2B5EF4-FFF2-40B4-BE49-F238E27FC236}">
                    <a16:creationId xmlns:a16="http://schemas.microsoft.com/office/drawing/2014/main" id="{DDC51E0A-8863-41A3-A9BF-FBD7C1DA9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6899" y="2522921"/>
                <a:ext cx="2723" cy="902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4 h 4"/>
                  <a:gd name="T6" fmla="*/ 1 w 1"/>
                  <a:gd name="T7" fmla="*/ 2 h 4"/>
                  <a:gd name="T8" fmla="*/ 1 w 1"/>
                  <a:gd name="T9" fmla="*/ 0 h 4"/>
                  <a:gd name="T10" fmla="*/ 0 w 1"/>
                  <a:gd name="T11" fmla="*/ 0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24">
                <a:extLst>
                  <a:ext uri="{FF2B5EF4-FFF2-40B4-BE49-F238E27FC236}">
                    <a16:creationId xmlns:a16="http://schemas.microsoft.com/office/drawing/2014/main" id="{0FE6DA06-19DF-4FE1-B155-7E94B8F61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454" y="2547725"/>
                <a:ext cx="5445" cy="15784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6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6 h 7"/>
                  <a:gd name="T10" fmla="*/ 2 w 2"/>
                  <a:gd name="T11" fmla="*/ 2 h 7"/>
                  <a:gd name="T12" fmla="*/ 2 w 2"/>
                  <a:gd name="T13" fmla="*/ 0 h 7"/>
                  <a:gd name="T14" fmla="*/ 0 w 2"/>
                  <a:gd name="T15" fmla="*/ 0 h 7"/>
                  <a:gd name="T16" fmla="*/ 0 w 2"/>
                  <a:gd name="T17" fmla="*/ 0 h 7"/>
                  <a:gd name="T18" fmla="*/ 0 w 2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7">
                    <a:moveTo>
                      <a:pt x="0" y="2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25">
                <a:extLst>
                  <a:ext uri="{FF2B5EF4-FFF2-40B4-BE49-F238E27FC236}">
                    <a16:creationId xmlns:a16="http://schemas.microsoft.com/office/drawing/2014/main" id="{9D29C558-68B2-455E-B205-C2350C9F0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5" y="2568019"/>
                <a:ext cx="13613" cy="29314"/>
              </a:xfrm>
              <a:custGeom>
                <a:avLst/>
                <a:gdLst>
                  <a:gd name="T0" fmla="*/ 0 w 5"/>
                  <a:gd name="T1" fmla="*/ 9 h 13"/>
                  <a:gd name="T2" fmla="*/ 0 w 5"/>
                  <a:gd name="T3" fmla="*/ 11 h 13"/>
                  <a:gd name="T4" fmla="*/ 0 w 5"/>
                  <a:gd name="T5" fmla="*/ 13 h 13"/>
                  <a:gd name="T6" fmla="*/ 1 w 5"/>
                  <a:gd name="T7" fmla="*/ 13 h 13"/>
                  <a:gd name="T8" fmla="*/ 1 w 5"/>
                  <a:gd name="T9" fmla="*/ 9 h 13"/>
                  <a:gd name="T10" fmla="*/ 1 w 5"/>
                  <a:gd name="T11" fmla="*/ 9 h 13"/>
                  <a:gd name="T12" fmla="*/ 1 w 5"/>
                  <a:gd name="T13" fmla="*/ 7 h 13"/>
                  <a:gd name="T14" fmla="*/ 1 w 5"/>
                  <a:gd name="T15" fmla="*/ 6 h 13"/>
                  <a:gd name="T16" fmla="*/ 1 w 5"/>
                  <a:gd name="T17" fmla="*/ 6 h 13"/>
                  <a:gd name="T18" fmla="*/ 3 w 5"/>
                  <a:gd name="T19" fmla="*/ 2 h 13"/>
                  <a:gd name="T20" fmla="*/ 5 w 5"/>
                  <a:gd name="T21" fmla="*/ 2 h 13"/>
                  <a:gd name="T22" fmla="*/ 5 w 5"/>
                  <a:gd name="T23" fmla="*/ 0 h 13"/>
                  <a:gd name="T24" fmla="*/ 3 w 5"/>
                  <a:gd name="T25" fmla="*/ 0 h 13"/>
                  <a:gd name="T26" fmla="*/ 3 w 5"/>
                  <a:gd name="T27" fmla="*/ 0 h 13"/>
                  <a:gd name="T28" fmla="*/ 1 w 5"/>
                  <a:gd name="T29" fmla="*/ 0 h 13"/>
                  <a:gd name="T30" fmla="*/ 1 w 5"/>
                  <a:gd name="T31" fmla="*/ 2 h 13"/>
                  <a:gd name="T32" fmla="*/ 1 w 5"/>
                  <a:gd name="T33" fmla="*/ 4 h 13"/>
                  <a:gd name="T34" fmla="*/ 0 w 5"/>
                  <a:gd name="T35" fmla="*/ 4 h 13"/>
                  <a:gd name="T36" fmla="*/ 0 w 5"/>
                  <a:gd name="T37" fmla="*/ 4 h 13"/>
                  <a:gd name="T38" fmla="*/ 0 w 5"/>
                  <a:gd name="T39" fmla="*/ 2 h 13"/>
                  <a:gd name="T40" fmla="*/ 0 w 5"/>
                  <a:gd name="T41" fmla="*/ 4 h 13"/>
                  <a:gd name="T42" fmla="*/ 0 w 5"/>
                  <a:gd name="T43" fmla="*/ 4 h 13"/>
                  <a:gd name="T44" fmla="*/ 0 w 5"/>
                  <a:gd name="T45" fmla="*/ 4 h 13"/>
                  <a:gd name="T46" fmla="*/ 0 w 5"/>
                  <a:gd name="T47" fmla="*/ 6 h 13"/>
                  <a:gd name="T48" fmla="*/ 0 w 5"/>
                  <a:gd name="T49" fmla="*/ 9 h 13"/>
                  <a:gd name="T50" fmla="*/ 0 w 5"/>
                  <a:gd name="T51" fmla="*/ 9 h 13"/>
                  <a:gd name="T52" fmla="*/ 0 w 5"/>
                  <a:gd name="T5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13">
                    <a:moveTo>
                      <a:pt x="0" y="9"/>
                    </a:moveTo>
                    <a:lnTo>
                      <a:pt x="0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26">
                <a:extLst>
                  <a:ext uri="{FF2B5EF4-FFF2-40B4-BE49-F238E27FC236}">
                    <a16:creationId xmlns:a16="http://schemas.microsoft.com/office/drawing/2014/main" id="{36B59A51-D327-44E1-A20D-137E7050D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59" y="2597333"/>
                <a:ext cx="5445" cy="20294"/>
              </a:xfrm>
              <a:custGeom>
                <a:avLst/>
                <a:gdLst>
                  <a:gd name="T0" fmla="*/ 0 w 2"/>
                  <a:gd name="T1" fmla="*/ 2 h 9"/>
                  <a:gd name="T2" fmla="*/ 2 w 2"/>
                  <a:gd name="T3" fmla="*/ 7 h 9"/>
                  <a:gd name="T4" fmla="*/ 2 w 2"/>
                  <a:gd name="T5" fmla="*/ 9 h 9"/>
                  <a:gd name="T6" fmla="*/ 2 w 2"/>
                  <a:gd name="T7" fmla="*/ 7 h 9"/>
                  <a:gd name="T8" fmla="*/ 2 w 2"/>
                  <a:gd name="T9" fmla="*/ 2 h 9"/>
                  <a:gd name="T10" fmla="*/ 2 w 2"/>
                  <a:gd name="T11" fmla="*/ 2 h 9"/>
                  <a:gd name="T12" fmla="*/ 2 w 2"/>
                  <a:gd name="T13" fmla="*/ 0 h 9"/>
                  <a:gd name="T14" fmla="*/ 0 w 2"/>
                  <a:gd name="T15" fmla="*/ 0 h 9"/>
                  <a:gd name="T16" fmla="*/ 0 w 2"/>
                  <a:gd name="T17" fmla="*/ 0 h 9"/>
                  <a:gd name="T18" fmla="*/ 0 w 2"/>
                  <a:gd name="T1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9">
                    <a:moveTo>
                      <a:pt x="0" y="2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Rectangle 27">
                <a:extLst>
                  <a:ext uri="{FF2B5EF4-FFF2-40B4-BE49-F238E27FC236}">
                    <a16:creationId xmlns:a16="http://schemas.microsoft.com/office/drawing/2014/main" id="{AC59C1E0-AE90-4C82-B2E6-10353E9AA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59" y="2597333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28">
                <a:extLst>
                  <a:ext uri="{FF2B5EF4-FFF2-40B4-BE49-F238E27FC236}">
                    <a16:creationId xmlns:a16="http://schemas.microsoft.com/office/drawing/2014/main" id="{3A882E08-7227-4D5C-A93A-82597ECA1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6008" y="2315471"/>
                <a:ext cx="29950" cy="11274"/>
              </a:xfrm>
              <a:custGeom>
                <a:avLst/>
                <a:gdLst>
                  <a:gd name="T0" fmla="*/ 4 w 11"/>
                  <a:gd name="T1" fmla="*/ 2 h 5"/>
                  <a:gd name="T2" fmla="*/ 7 w 11"/>
                  <a:gd name="T3" fmla="*/ 4 h 5"/>
                  <a:gd name="T4" fmla="*/ 9 w 11"/>
                  <a:gd name="T5" fmla="*/ 5 h 5"/>
                  <a:gd name="T6" fmla="*/ 11 w 11"/>
                  <a:gd name="T7" fmla="*/ 5 h 5"/>
                  <a:gd name="T8" fmla="*/ 11 w 11"/>
                  <a:gd name="T9" fmla="*/ 5 h 5"/>
                  <a:gd name="T10" fmla="*/ 9 w 11"/>
                  <a:gd name="T11" fmla="*/ 4 h 5"/>
                  <a:gd name="T12" fmla="*/ 7 w 11"/>
                  <a:gd name="T13" fmla="*/ 4 h 5"/>
                  <a:gd name="T14" fmla="*/ 5 w 11"/>
                  <a:gd name="T15" fmla="*/ 2 h 5"/>
                  <a:gd name="T16" fmla="*/ 5 w 11"/>
                  <a:gd name="T17" fmla="*/ 2 h 5"/>
                  <a:gd name="T18" fmla="*/ 4 w 11"/>
                  <a:gd name="T19" fmla="*/ 2 h 5"/>
                  <a:gd name="T20" fmla="*/ 4 w 11"/>
                  <a:gd name="T21" fmla="*/ 2 h 5"/>
                  <a:gd name="T22" fmla="*/ 2 w 11"/>
                  <a:gd name="T23" fmla="*/ 0 h 5"/>
                  <a:gd name="T24" fmla="*/ 2 w 11"/>
                  <a:gd name="T25" fmla="*/ 0 h 5"/>
                  <a:gd name="T26" fmla="*/ 0 w 11"/>
                  <a:gd name="T27" fmla="*/ 0 h 5"/>
                  <a:gd name="T28" fmla="*/ 0 w 11"/>
                  <a:gd name="T29" fmla="*/ 2 h 5"/>
                  <a:gd name="T30" fmla="*/ 4 w 11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5">
                    <a:moveTo>
                      <a:pt x="4" y="2"/>
                    </a:moveTo>
                    <a:lnTo>
                      <a:pt x="7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29">
                <a:extLst>
                  <a:ext uri="{FF2B5EF4-FFF2-40B4-BE49-F238E27FC236}">
                    <a16:creationId xmlns:a16="http://schemas.microsoft.com/office/drawing/2014/main" id="{9D7A65C9-100B-4B4A-BA06-B7B9791EB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9571" y="2324491"/>
                <a:ext cx="10891" cy="2255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1 h 1"/>
                  <a:gd name="T4" fmla="*/ 0 w 4"/>
                  <a:gd name="T5" fmla="*/ 0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30">
                <a:extLst>
                  <a:ext uri="{FF2B5EF4-FFF2-40B4-BE49-F238E27FC236}">
                    <a16:creationId xmlns:a16="http://schemas.microsoft.com/office/drawing/2014/main" id="{53C0EBAC-CD71-4C9D-B7EB-0C4EA741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1403" y="2324491"/>
                <a:ext cx="8168" cy="2255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31">
                <a:extLst>
                  <a:ext uri="{FF2B5EF4-FFF2-40B4-BE49-F238E27FC236}">
                    <a16:creationId xmlns:a16="http://schemas.microsoft.com/office/drawing/2014/main" id="{728EF72B-2E65-4F06-B32F-7089F8D04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7302" y="1911845"/>
                <a:ext cx="13613" cy="4510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0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2 h 2"/>
                  <a:gd name="T14" fmla="*/ 0 w 5"/>
                  <a:gd name="T15" fmla="*/ 2 h 2"/>
                  <a:gd name="T16" fmla="*/ 4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32">
                <a:extLst>
                  <a:ext uri="{FF2B5EF4-FFF2-40B4-BE49-F238E27FC236}">
                    <a16:creationId xmlns:a16="http://schemas.microsoft.com/office/drawing/2014/main" id="{18B4E54D-8D60-48B7-988A-4D1A3303F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27" y="1923120"/>
                <a:ext cx="35395" cy="9020"/>
              </a:xfrm>
              <a:custGeom>
                <a:avLst/>
                <a:gdLst>
                  <a:gd name="T0" fmla="*/ 9 w 13"/>
                  <a:gd name="T1" fmla="*/ 4 h 4"/>
                  <a:gd name="T2" fmla="*/ 9 w 13"/>
                  <a:gd name="T3" fmla="*/ 2 h 4"/>
                  <a:gd name="T4" fmla="*/ 11 w 13"/>
                  <a:gd name="T5" fmla="*/ 4 h 4"/>
                  <a:gd name="T6" fmla="*/ 11 w 13"/>
                  <a:gd name="T7" fmla="*/ 2 h 4"/>
                  <a:gd name="T8" fmla="*/ 13 w 13"/>
                  <a:gd name="T9" fmla="*/ 2 h 4"/>
                  <a:gd name="T10" fmla="*/ 13 w 13"/>
                  <a:gd name="T11" fmla="*/ 0 h 4"/>
                  <a:gd name="T12" fmla="*/ 11 w 13"/>
                  <a:gd name="T13" fmla="*/ 0 h 4"/>
                  <a:gd name="T14" fmla="*/ 6 w 13"/>
                  <a:gd name="T15" fmla="*/ 0 h 4"/>
                  <a:gd name="T16" fmla="*/ 4 w 13"/>
                  <a:gd name="T17" fmla="*/ 0 h 4"/>
                  <a:gd name="T18" fmla="*/ 4 w 13"/>
                  <a:gd name="T19" fmla="*/ 0 h 4"/>
                  <a:gd name="T20" fmla="*/ 2 w 13"/>
                  <a:gd name="T21" fmla="*/ 0 h 4"/>
                  <a:gd name="T22" fmla="*/ 0 w 13"/>
                  <a:gd name="T23" fmla="*/ 0 h 4"/>
                  <a:gd name="T24" fmla="*/ 2 w 13"/>
                  <a:gd name="T25" fmla="*/ 0 h 4"/>
                  <a:gd name="T26" fmla="*/ 2 w 13"/>
                  <a:gd name="T27" fmla="*/ 0 h 4"/>
                  <a:gd name="T28" fmla="*/ 2 w 13"/>
                  <a:gd name="T29" fmla="*/ 0 h 4"/>
                  <a:gd name="T30" fmla="*/ 4 w 13"/>
                  <a:gd name="T31" fmla="*/ 2 h 4"/>
                  <a:gd name="T32" fmla="*/ 4 w 13"/>
                  <a:gd name="T33" fmla="*/ 2 h 4"/>
                  <a:gd name="T34" fmla="*/ 4 w 13"/>
                  <a:gd name="T35" fmla="*/ 2 h 4"/>
                  <a:gd name="T36" fmla="*/ 8 w 13"/>
                  <a:gd name="T37" fmla="*/ 2 h 4"/>
                  <a:gd name="T38" fmla="*/ 9 w 13"/>
                  <a:gd name="T39" fmla="*/ 2 h 4"/>
                  <a:gd name="T40" fmla="*/ 8 w 13"/>
                  <a:gd name="T41" fmla="*/ 2 h 4"/>
                  <a:gd name="T42" fmla="*/ 8 w 13"/>
                  <a:gd name="T43" fmla="*/ 4 h 4"/>
                  <a:gd name="T44" fmla="*/ 6 w 13"/>
                  <a:gd name="T45" fmla="*/ 2 h 4"/>
                  <a:gd name="T46" fmla="*/ 6 w 13"/>
                  <a:gd name="T47" fmla="*/ 2 h 4"/>
                  <a:gd name="T48" fmla="*/ 8 w 13"/>
                  <a:gd name="T49" fmla="*/ 4 h 4"/>
                  <a:gd name="T50" fmla="*/ 9 w 1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">
                    <a:moveTo>
                      <a:pt x="9" y="4"/>
                    </a:moveTo>
                    <a:lnTo>
                      <a:pt x="9" y="2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33">
                <a:extLst>
                  <a:ext uri="{FF2B5EF4-FFF2-40B4-BE49-F238E27FC236}">
                    <a16:creationId xmlns:a16="http://schemas.microsoft.com/office/drawing/2014/main" id="{85CB7AB0-F4FE-4AC1-BE8B-FAE7E4520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6209" y="1898316"/>
                <a:ext cx="19059" cy="4510"/>
              </a:xfrm>
              <a:custGeom>
                <a:avLst/>
                <a:gdLst>
                  <a:gd name="T0" fmla="*/ 2 w 7"/>
                  <a:gd name="T1" fmla="*/ 2 h 2"/>
                  <a:gd name="T2" fmla="*/ 3 w 7"/>
                  <a:gd name="T3" fmla="*/ 2 h 2"/>
                  <a:gd name="T4" fmla="*/ 5 w 7"/>
                  <a:gd name="T5" fmla="*/ 2 h 2"/>
                  <a:gd name="T6" fmla="*/ 7 w 7"/>
                  <a:gd name="T7" fmla="*/ 2 h 2"/>
                  <a:gd name="T8" fmla="*/ 7 w 7"/>
                  <a:gd name="T9" fmla="*/ 2 h 2"/>
                  <a:gd name="T10" fmla="*/ 7 w 7"/>
                  <a:gd name="T11" fmla="*/ 0 h 2"/>
                  <a:gd name="T12" fmla="*/ 5 w 7"/>
                  <a:gd name="T13" fmla="*/ 0 h 2"/>
                  <a:gd name="T14" fmla="*/ 3 w 7"/>
                  <a:gd name="T15" fmla="*/ 0 h 2"/>
                  <a:gd name="T16" fmla="*/ 0 w 7"/>
                  <a:gd name="T17" fmla="*/ 2 h 2"/>
                  <a:gd name="T18" fmla="*/ 0 w 7"/>
                  <a:gd name="T19" fmla="*/ 2 h 2"/>
                  <a:gd name="T20" fmla="*/ 0 w 7"/>
                  <a:gd name="T21" fmla="*/ 2 h 2"/>
                  <a:gd name="T22" fmla="*/ 2 w 7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34">
                <a:extLst>
                  <a:ext uri="{FF2B5EF4-FFF2-40B4-BE49-F238E27FC236}">
                    <a16:creationId xmlns:a16="http://schemas.microsoft.com/office/drawing/2014/main" id="{84620451-25DE-4AB2-B4B5-966375B6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27" y="1898316"/>
                <a:ext cx="70790" cy="24804"/>
              </a:xfrm>
              <a:custGeom>
                <a:avLst/>
                <a:gdLst>
                  <a:gd name="T0" fmla="*/ 2 w 26"/>
                  <a:gd name="T1" fmla="*/ 10 h 11"/>
                  <a:gd name="T2" fmla="*/ 4 w 26"/>
                  <a:gd name="T3" fmla="*/ 10 h 11"/>
                  <a:gd name="T4" fmla="*/ 4 w 26"/>
                  <a:gd name="T5" fmla="*/ 10 h 11"/>
                  <a:gd name="T6" fmla="*/ 6 w 26"/>
                  <a:gd name="T7" fmla="*/ 10 h 11"/>
                  <a:gd name="T8" fmla="*/ 9 w 26"/>
                  <a:gd name="T9" fmla="*/ 11 h 11"/>
                  <a:gd name="T10" fmla="*/ 13 w 26"/>
                  <a:gd name="T11" fmla="*/ 11 h 11"/>
                  <a:gd name="T12" fmla="*/ 15 w 26"/>
                  <a:gd name="T13" fmla="*/ 11 h 11"/>
                  <a:gd name="T14" fmla="*/ 17 w 26"/>
                  <a:gd name="T15" fmla="*/ 10 h 11"/>
                  <a:gd name="T16" fmla="*/ 20 w 26"/>
                  <a:gd name="T17" fmla="*/ 8 h 11"/>
                  <a:gd name="T18" fmla="*/ 24 w 26"/>
                  <a:gd name="T19" fmla="*/ 8 h 11"/>
                  <a:gd name="T20" fmla="*/ 26 w 26"/>
                  <a:gd name="T21" fmla="*/ 8 h 11"/>
                  <a:gd name="T22" fmla="*/ 24 w 26"/>
                  <a:gd name="T23" fmla="*/ 6 h 11"/>
                  <a:gd name="T24" fmla="*/ 22 w 26"/>
                  <a:gd name="T25" fmla="*/ 6 h 11"/>
                  <a:gd name="T26" fmla="*/ 22 w 26"/>
                  <a:gd name="T27" fmla="*/ 6 h 11"/>
                  <a:gd name="T28" fmla="*/ 22 w 26"/>
                  <a:gd name="T29" fmla="*/ 4 h 11"/>
                  <a:gd name="T30" fmla="*/ 24 w 26"/>
                  <a:gd name="T31" fmla="*/ 4 h 11"/>
                  <a:gd name="T32" fmla="*/ 22 w 26"/>
                  <a:gd name="T33" fmla="*/ 4 h 11"/>
                  <a:gd name="T34" fmla="*/ 20 w 26"/>
                  <a:gd name="T35" fmla="*/ 2 h 11"/>
                  <a:gd name="T36" fmla="*/ 17 w 26"/>
                  <a:gd name="T37" fmla="*/ 2 h 11"/>
                  <a:gd name="T38" fmla="*/ 13 w 26"/>
                  <a:gd name="T39" fmla="*/ 0 h 11"/>
                  <a:gd name="T40" fmla="*/ 11 w 26"/>
                  <a:gd name="T41" fmla="*/ 0 h 11"/>
                  <a:gd name="T42" fmla="*/ 8 w 26"/>
                  <a:gd name="T43" fmla="*/ 0 h 11"/>
                  <a:gd name="T44" fmla="*/ 8 w 26"/>
                  <a:gd name="T45" fmla="*/ 0 h 11"/>
                  <a:gd name="T46" fmla="*/ 8 w 26"/>
                  <a:gd name="T47" fmla="*/ 2 h 11"/>
                  <a:gd name="T48" fmla="*/ 8 w 26"/>
                  <a:gd name="T49" fmla="*/ 2 h 11"/>
                  <a:gd name="T50" fmla="*/ 4 w 26"/>
                  <a:gd name="T51" fmla="*/ 2 h 11"/>
                  <a:gd name="T52" fmla="*/ 2 w 26"/>
                  <a:gd name="T53" fmla="*/ 4 h 11"/>
                  <a:gd name="T54" fmla="*/ 0 w 26"/>
                  <a:gd name="T55" fmla="*/ 6 h 11"/>
                  <a:gd name="T56" fmla="*/ 2 w 26"/>
                  <a:gd name="T57" fmla="*/ 6 h 11"/>
                  <a:gd name="T58" fmla="*/ 4 w 26"/>
                  <a:gd name="T59" fmla="*/ 6 h 11"/>
                  <a:gd name="T60" fmla="*/ 4 w 26"/>
                  <a:gd name="T61" fmla="*/ 6 h 11"/>
                  <a:gd name="T62" fmla="*/ 0 w 26"/>
                  <a:gd name="T63" fmla="*/ 8 h 11"/>
                  <a:gd name="T64" fmla="*/ 2 w 26"/>
                  <a:gd name="T65" fmla="*/ 8 h 11"/>
                  <a:gd name="T66" fmla="*/ 0 w 26"/>
                  <a:gd name="T67" fmla="*/ 10 h 11"/>
                  <a:gd name="T68" fmla="*/ 2 w 26"/>
                  <a:gd name="T6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1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35">
                <a:extLst>
                  <a:ext uri="{FF2B5EF4-FFF2-40B4-BE49-F238E27FC236}">
                    <a16:creationId xmlns:a16="http://schemas.microsoft.com/office/drawing/2014/main" id="{04AE9CFD-481D-4AA1-9053-1CFE375113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75167" y="1916355"/>
                <a:ext cx="92571" cy="27059"/>
              </a:xfrm>
              <a:custGeom>
                <a:avLst/>
                <a:gdLst>
                  <a:gd name="T0" fmla="*/ 3 w 34"/>
                  <a:gd name="T1" fmla="*/ 2 h 12"/>
                  <a:gd name="T2" fmla="*/ 3 w 34"/>
                  <a:gd name="T3" fmla="*/ 3 h 12"/>
                  <a:gd name="T4" fmla="*/ 3 w 34"/>
                  <a:gd name="T5" fmla="*/ 3 h 12"/>
                  <a:gd name="T6" fmla="*/ 2 w 34"/>
                  <a:gd name="T7" fmla="*/ 3 h 12"/>
                  <a:gd name="T8" fmla="*/ 2 w 34"/>
                  <a:gd name="T9" fmla="*/ 3 h 12"/>
                  <a:gd name="T10" fmla="*/ 3 w 34"/>
                  <a:gd name="T11" fmla="*/ 5 h 12"/>
                  <a:gd name="T12" fmla="*/ 0 w 34"/>
                  <a:gd name="T13" fmla="*/ 5 h 12"/>
                  <a:gd name="T14" fmla="*/ 0 w 34"/>
                  <a:gd name="T15" fmla="*/ 7 h 12"/>
                  <a:gd name="T16" fmla="*/ 0 w 34"/>
                  <a:gd name="T17" fmla="*/ 7 h 12"/>
                  <a:gd name="T18" fmla="*/ 0 w 34"/>
                  <a:gd name="T19" fmla="*/ 7 h 12"/>
                  <a:gd name="T20" fmla="*/ 2 w 34"/>
                  <a:gd name="T21" fmla="*/ 7 h 12"/>
                  <a:gd name="T22" fmla="*/ 3 w 34"/>
                  <a:gd name="T23" fmla="*/ 7 h 12"/>
                  <a:gd name="T24" fmla="*/ 5 w 34"/>
                  <a:gd name="T25" fmla="*/ 7 h 12"/>
                  <a:gd name="T26" fmla="*/ 5 w 34"/>
                  <a:gd name="T27" fmla="*/ 7 h 12"/>
                  <a:gd name="T28" fmla="*/ 7 w 34"/>
                  <a:gd name="T29" fmla="*/ 9 h 12"/>
                  <a:gd name="T30" fmla="*/ 9 w 34"/>
                  <a:gd name="T31" fmla="*/ 11 h 12"/>
                  <a:gd name="T32" fmla="*/ 11 w 34"/>
                  <a:gd name="T33" fmla="*/ 11 h 12"/>
                  <a:gd name="T34" fmla="*/ 12 w 34"/>
                  <a:gd name="T35" fmla="*/ 11 h 12"/>
                  <a:gd name="T36" fmla="*/ 14 w 34"/>
                  <a:gd name="T37" fmla="*/ 11 h 12"/>
                  <a:gd name="T38" fmla="*/ 16 w 34"/>
                  <a:gd name="T39" fmla="*/ 11 h 12"/>
                  <a:gd name="T40" fmla="*/ 18 w 34"/>
                  <a:gd name="T41" fmla="*/ 11 h 12"/>
                  <a:gd name="T42" fmla="*/ 23 w 34"/>
                  <a:gd name="T43" fmla="*/ 12 h 12"/>
                  <a:gd name="T44" fmla="*/ 25 w 34"/>
                  <a:gd name="T45" fmla="*/ 12 h 12"/>
                  <a:gd name="T46" fmla="*/ 27 w 34"/>
                  <a:gd name="T47" fmla="*/ 12 h 12"/>
                  <a:gd name="T48" fmla="*/ 32 w 34"/>
                  <a:gd name="T49" fmla="*/ 12 h 12"/>
                  <a:gd name="T50" fmla="*/ 32 w 34"/>
                  <a:gd name="T51" fmla="*/ 12 h 12"/>
                  <a:gd name="T52" fmla="*/ 34 w 34"/>
                  <a:gd name="T53" fmla="*/ 11 h 12"/>
                  <a:gd name="T54" fmla="*/ 32 w 34"/>
                  <a:gd name="T55" fmla="*/ 11 h 12"/>
                  <a:gd name="T56" fmla="*/ 31 w 34"/>
                  <a:gd name="T57" fmla="*/ 9 h 12"/>
                  <a:gd name="T58" fmla="*/ 29 w 34"/>
                  <a:gd name="T59" fmla="*/ 9 h 12"/>
                  <a:gd name="T60" fmla="*/ 31 w 34"/>
                  <a:gd name="T61" fmla="*/ 7 h 12"/>
                  <a:gd name="T62" fmla="*/ 29 w 34"/>
                  <a:gd name="T63" fmla="*/ 7 h 12"/>
                  <a:gd name="T64" fmla="*/ 29 w 34"/>
                  <a:gd name="T65" fmla="*/ 5 h 12"/>
                  <a:gd name="T66" fmla="*/ 29 w 34"/>
                  <a:gd name="T67" fmla="*/ 3 h 12"/>
                  <a:gd name="T68" fmla="*/ 27 w 34"/>
                  <a:gd name="T69" fmla="*/ 3 h 12"/>
                  <a:gd name="T70" fmla="*/ 27 w 34"/>
                  <a:gd name="T71" fmla="*/ 3 h 12"/>
                  <a:gd name="T72" fmla="*/ 23 w 34"/>
                  <a:gd name="T73" fmla="*/ 2 h 12"/>
                  <a:gd name="T74" fmla="*/ 21 w 34"/>
                  <a:gd name="T75" fmla="*/ 2 h 12"/>
                  <a:gd name="T76" fmla="*/ 20 w 34"/>
                  <a:gd name="T77" fmla="*/ 2 h 12"/>
                  <a:gd name="T78" fmla="*/ 18 w 34"/>
                  <a:gd name="T79" fmla="*/ 2 h 12"/>
                  <a:gd name="T80" fmla="*/ 18 w 34"/>
                  <a:gd name="T81" fmla="*/ 2 h 12"/>
                  <a:gd name="T82" fmla="*/ 18 w 34"/>
                  <a:gd name="T83" fmla="*/ 3 h 12"/>
                  <a:gd name="T84" fmla="*/ 16 w 34"/>
                  <a:gd name="T85" fmla="*/ 3 h 12"/>
                  <a:gd name="T86" fmla="*/ 18 w 34"/>
                  <a:gd name="T87" fmla="*/ 3 h 12"/>
                  <a:gd name="T88" fmla="*/ 16 w 34"/>
                  <a:gd name="T89" fmla="*/ 2 h 12"/>
                  <a:gd name="T90" fmla="*/ 14 w 34"/>
                  <a:gd name="T91" fmla="*/ 2 h 12"/>
                  <a:gd name="T92" fmla="*/ 11 w 34"/>
                  <a:gd name="T93" fmla="*/ 0 h 12"/>
                  <a:gd name="T94" fmla="*/ 9 w 34"/>
                  <a:gd name="T95" fmla="*/ 2 h 12"/>
                  <a:gd name="T96" fmla="*/ 16 w 34"/>
                  <a:gd name="T97" fmla="*/ 3 h 12"/>
                  <a:gd name="T98" fmla="*/ 14 w 34"/>
                  <a:gd name="T9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" h="12">
                    <a:moveTo>
                      <a:pt x="5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5" y="2"/>
                    </a:lnTo>
                    <a:close/>
                    <a:moveTo>
                      <a:pt x="16" y="3"/>
                    </a:moveTo>
                    <a:lnTo>
                      <a:pt x="16" y="5"/>
                    </a:lnTo>
                    <a:lnTo>
                      <a:pt x="14" y="5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36">
                <a:extLst>
                  <a:ext uri="{FF2B5EF4-FFF2-40B4-BE49-F238E27FC236}">
                    <a16:creationId xmlns:a16="http://schemas.microsoft.com/office/drawing/2014/main" id="{01F3260A-B55C-4A28-A322-EF450ADE8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629" y="1927629"/>
                <a:ext cx="68067" cy="33823"/>
              </a:xfrm>
              <a:custGeom>
                <a:avLst/>
                <a:gdLst>
                  <a:gd name="T0" fmla="*/ 0 w 25"/>
                  <a:gd name="T1" fmla="*/ 4 h 15"/>
                  <a:gd name="T2" fmla="*/ 0 w 25"/>
                  <a:gd name="T3" fmla="*/ 6 h 15"/>
                  <a:gd name="T4" fmla="*/ 2 w 25"/>
                  <a:gd name="T5" fmla="*/ 7 h 15"/>
                  <a:gd name="T6" fmla="*/ 3 w 25"/>
                  <a:gd name="T7" fmla="*/ 7 h 15"/>
                  <a:gd name="T8" fmla="*/ 2 w 25"/>
                  <a:gd name="T9" fmla="*/ 7 h 15"/>
                  <a:gd name="T10" fmla="*/ 2 w 25"/>
                  <a:gd name="T11" fmla="*/ 9 h 15"/>
                  <a:gd name="T12" fmla="*/ 2 w 25"/>
                  <a:gd name="T13" fmla="*/ 9 h 15"/>
                  <a:gd name="T14" fmla="*/ 3 w 25"/>
                  <a:gd name="T15" fmla="*/ 11 h 15"/>
                  <a:gd name="T16" fmla="*/ 3 w 25"/>
                  <a:gd name="T17" fmla="*/ 13 h 15"/>
                  <a:gd name="T18" fmla="*/ 3 w 25"/>
                  <a:gd name="T19" fmla="*/ 13 h 15"/>
                  <a:gd name="T20" fmla="*/ 5 w 25"/>
                  <a:gd name="T21" fmla="*/ 15 h 15"/>
                  <a:gd name="T22" fmla="*/ 7 w 25"/>
                  <a:gd name="T23" fmla="*/ 13 h 15"/>
                  <a:gd name="T24" fmla="*/ 9 w 25"/>
                  <a:gd name="T25" fmla="*/ 13 h 15"/>
                  <a:gd name="T26" fmla="*/ 9 w 25"/>
                  <a:gd name="T27" fmla="*/ 13 h 15"/>
                  <a:gd name="T28" fmla="*/ 12 w 25"/>
                  <a:gd name="T29" fmla="*/ 11 h 15"/>
                  <a:gd name="T30" fmla="*/ 14 w 25"/>
                  <a:gd name="T31" fmla="*/ 11 h 15"/>
                  <a:gd name="T32" fmla="*/ 18 w 25"/>
                  <a:gd name="T33" fmla="*/ 11 h 15"/>
                  <a:gd name="T34" fmla="*/ 18 w 25"/>
                  <a:gd name="T35" fmla="*/ 11 h 15"/>
                  <a:gd name="T36" fmla="*/ 20 w 25"/>
                  <a:gd name="T37" fmla="*/ 11 h 15"/>
                  <a:gd name="T38" fmla="*/ 23 w 25"/>
                  <a:gd name="T39" fmla="*/ 9 h 15"/>
                  <a:gd name="T40" fmla="*/ 25 w 25"/>
                  <a:gd name="T41" fmla="*/ 9 h 15"/>
                  <a:gd name="T42" fmla="*/ 25 w 25"/>
                  <a:gd name="T43" fmla="*/ 7 h 15"/>
                  <a:gd name="T44" fmla="*/ 25 w 25"/>
                  <a:gd name="T45" fmla="*/ 7 h 15"/>
                  <a:gd name="T46" fmla="*/ 23 w 25"/>
                  <a:gd name="T47" fmla="*/ 6 h 15"/>
                  <a:gd name="T48" fmla="*/ 22 w 25"/>
                  <a:gd name="T49" fmla="*/ 6 h 15"/>
                  <a:gd name="T50" fmla="*/ 16 w 25"/>
                  <a:gd name="T51" fmla="*/ 4 h 15"/>
                  <a:gd name="T52" fmla="*/ 14 w 25"/>
                  <a:gd name="T53" fmla="*/ 4 h 15"/>
                  <a:gd name="T54" fmla="*/ 14 w 25"/>
                  <a:gd name="T55" fmla="*/ 4 h 15"/>
                  <a:gd name="T56" fmla="*/ 12 w 25"/>
                  <a:gd name="T57" fmla="*/ 2 h 15"/>
                  <a:gd name="T58" fmla="*/ 12 w 25"/>
                  <a:gd name="T59" fmla="*/ 2 h 15"/>
                  <a:gd name="T60" fmla="*/ 11 w 25"/>
                  <a:gd name="T61" fmla="*/ 2 h 15"/>
                  <a:gd name="T62" fmla="*/ 9 w 25"/>
                  <a:gd name="T63" fmla="*/ 2 h 15"/>
                  <a:gd name="T64" fmla="*/ 9 w 25"/>
                  <a:gd name="T65" fmla="*/ 4 h 15"/>
                  <a:gd name="T66" fmla="*/ 9 w 25"/>
                  <a:gd name="T67" fmla="*/ 4 h 15"/>
                  <a:gd name="T68" fmla="*/ 7 w 25"/>
                  <a:gd name="T69" fmla="*/ 2 h 15"/>
                  <a:gd name="T70" fmla="*/ 7 w 25"/>
                  <a:gd name="T71" fmla="*/ 2 h 15"/>
                  <a:gd name="T72" fmla="*/ 5 w 25"/>
                  <a:gd name="T73" fmla="*/ 2 h 15"/>
                  <a:gd name="T74" fmla="*/ 5 w 25"/>
                  <a:gd name="T75" fmla="*/ 0 h 15"/>
                  <a:gd name="T76" fmla="*/ 2 w 25"/>
                  <a:gd name="T77" fmla="*/ 0 h 15"/>
                  <a:gd name="T78" fmla="*/ 3 w 25"/>
                  <a:gd name="T79" fmla="*/ 2 h 15"/>
                  <a:gd name="T80" fmla="*/ 0 w 25"/>
                  <a:gd name="T81" fmla="*/ 2 h 15"/>
                  <a:gd name="T82" fmla="*/ 2 w 25"/>
                  <a:gd name="T83" fmla="*/ 2 h 15"/>
                  <a:gd name="T84" fmla="*/ 0 w 25"/>
                  <a:gd name="T8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5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37">
                <a:extLst>
                  <a:ext uri="{FF2B5EF4-FFF2-40B4-BE49-F238E27FC236}">
                    <a16:creationId xmlns:a16="http://schemas.microsoft.com/office/drawing/2014/main" id="{55F3009A-48A0-4AEA-B923-19E1C7DF0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058" y="1997531"/>
                <a:ext cx="21782" cy="9020"/>
              </a:xfrm>
              <a:custGeom>
                <a:avLst/>
                <a:gdLst>
                  <a:gd name="T0" fmla="*/ 6 w 8"/>
                  <a:gd name="T1" fmla="*/ 2 h 4"/>
                  <a:gd name="T2" fmla="*/ 6 w 8"/>
                  <a:gd name="T3" fmla="*/ 2 h 4"/>
                  <a:gd name="T4" fmla="*/ 2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w 8"/>
                  <a:gd name="T11" fmla="*/ 0 h 4"/>
                  <a:gd name="T12" fmla="*/ 2 w 8"/>
                  <a:gd name="T13" fmla="*/ 2 h 4"/>
                  <a:gd name="T14" fmla="*/ 4 w 8"/>
                  <a:gd name="T15" fmla="*/ 2 h 4"/>
                  <a:gd name="T16" fmla="*/ 6 w 8"/>
                  <a:gd name="T17" fmla="*/ 2 h 4"/>
                  <a:gd name="T18" fmla="*/ 8 w 8"/>
                  <a:gd name="T19" fmla="*/ 4 h 4"/>
                  <a:gd name="T20" fmla="*/ 8 w 8"/>
                  <a:gd name="T21" fmla="*/ 4 h 4"/>
                  <a:gd name="T22" fmla="*/ 8 w 8"/>
                  <a:gd name="T23" fmla="*/ 2 h 4"/>
                  <a:gd name="T24" fmla="*/ 6 w 8"/>
                  <a:gd name="T25" fmla="*/ 2 h 4"/>
                  <a:gd name="T26" fmla="*/ 6 w 8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4">
                    <a:moveTo>
                      <a:pt x="6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38">
                <a:extLst>
                  <a:ext uri="{FF2B5EF4-FFF2-40B4-BE49-F238E27FC236}">
                    <a16:creationId xmlns:a16="http://schemas.microsoft.com/office/drawing/2014/main" id="{BA3A1A5A-82C4-4670-9A0D-214C0034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604" y="1968217"/>
                <a:ext cx="21782" cy="9020"/>
              </a:xfrm>
              <a:custGeom>
                <a:avLst/>
                <a:gdLst>
                  <a:gd name="T0" fmla="*/ 2 w 8"/>
                  <a:gd name="T1" fmla="*/ 2 h 4"/>
                  <a:gd name="T2" fmla="*/ 4 w 8"/>
                  <a:gd name="T3" fmla="*/ 2 h 4"/>
                  <a:gd name="T4" fmla="*/ 4 w 8"/>
                  <a:gd name="T5" fmla="*/ 2 h 4"/>
                  <a:gd name="T6" fmla="*/ 4 w 8"/>
                  <a:gd name="T7" fmla="*/ 4 h 4"/>
                  <a:gd name="T8" fmla="*/ 6 w 8"/>
                  <a:gd name="T9" fmla="*/ 4 h 4"/>
                  <a:gd name="T10" fmla="*/ 6 w 8"/>
                  <a:gd name="T11" fmla="*/ 4 h 4"/>
                  <a:gd name="T12" fmla="*/ 8 w 8"/>
                  <a:gd name="T13" fmla="*/ 4 h 4"/>
                  <a:gd name="T14" fmla="*/ 8 w 8"/>
                  <a:gd name="T15" fmla="*/ 4 h 4"/>
                  <a:gd name="T16" fmla="*/ 8 w 8"/>
                  <a:gd name="T17" fmla="*/ 4 h 4"/>
                  <a:gd name="T18" fmla="*/ 8 w 8"/>
                  <a:gd name="T19" fmla="*/ 4 h 4"/>
                  <a:gd name="T20" fmla="*/ 6 w 8"/>
                  <a:gd name="T21" fmla="*/ 2 h 4"/>
                  <a:gd name="T22" fmla="*/ 6 w 8"/>
                  <a:gd name="T23" fmla="*/ 2 h 4"/>
                  <a:gd name="T24" fmla="*/ 6 w 8"/>
                  <a:gd name="T25" fmla="*/ 2 h 4"/>
                  <a:gd name="T26" fmla="*/ 4 w 8"/>
                  <a:gd name="T27" fmla="*/ 2 h 4"/>
                  <a:gd name="T28" fmla="*/ 2 w 8"/>
                  <a:gd name="T29" fmla="*/ 0 h 4"/>
                  <a:gd name="T30" fmla="*/ 2 w 8"/>
                  <a:gd name="T31" fmla="*/ 0 h 4"/>
                  <a:gd name="T32" fmla="*/ 0 w 8"/>
                  <a:gd name="T33" fmla="*/ 0 h 4"/>
                  <a:gd name="T34" fmla="*/ 2 w 8"/>
                  <a:gd name="T35" fmla="*/ 0 h 4"/>
                  <a:gd name="T36" fmla="*/ 2 w 8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39">
                <a:extLst>
                  <a:ext uri="{FF2B5EF4-FFF2-40B4-BE49-F238E27FC236}">
                    <a16:creationId xmlns:a16="http://schemas.microsoft.com/office/drawing/2014/main" id="{AD964A03-9EE9-482A-A7A7-F1B015BBA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386" y="1956943"/>
                <a:ext cx="103462" cy="27059"/>
              </a:xfrm>
              <a:custGeom>
                <a:avLst/>
                <a:gdLst>
                  <a:gd name="T0" fmla="*/ 2 w 38"/>
                  <a:gd name="T1" fmla="*/ 3 h 12"/>
                  <a:gd name="T2" fmla="*/ 2 w 38"/>
                  <a:gd name="T3" fmla="*/ 5 h 12"/>
                  <a:gd name="T4" fmla="*/ 2 w 38"/>
                  <a:gd name="T5" fmla="*/ 5 h 12"/>
                  <a:gd name="T6" fmla="*/ 3 w 38"/>
                  <a:gd name="T7" fmla="*/ 7 h 12"/>
                  <a:gd name="T8" fmla="*/ 2 w 38"/>
                  <a:gd name="T9" fmla="*/ 7 h 12"/>
                  <a:gd name="T10" fmla="*/ 5 w 38"/>
                  <a:gd name="T11" fmla="*/ 7 h 12"/>
                  <a:gd name="T12" fmla="*/ 5 w 38"/>
                  <a:gd name="T13" fmla="*/ 7 h 12"/>
                  <a:gd name="T14" fmla="*/ 5 w 38"/>
                  <a:gd name="T15" fmla="*/ 9 h 12"/>
                  <a:gd name="T16" fmla="*/ 7 w 38"/>
                  <a:gd name="T17" fmla="*/ 9 h 12"/>
                  <a:gd name="T18" fmla="*/ 5 w 38"/>
                  <a:gd name="T19" fmla="*/ 9 h 12"/>
                  <a:gd name="T20" fmla="*/ 7 w 38"/>
                  <a:gd name="T21" fmla="*/ 9 h 12"/>
                  <a:gd name="T22" fmla="*/ 12 w 38"/>
                  <a:gd name="T23" fmla="*/ 11 h 12"/>
                  <a:gd name="T24" fmla="*/ 14 w 38"/>
                  <a:gd name="T25" fmla="*/ 12 h 12"/>
                  <a:gd name="T26" fmla="*/ 20 w 38"/>
                  <a:gd name="T27" fmla="*/ 12 h 12"/>
                  <a:gd name="T28" fmla="*/ 23 w 38"/>
                  <a:gd name="T29" fmla="*/ 12 h 12"/>
                  <a:gd name="T30" fmla="*/ 23 w 38"/>
                  <a:gd name="T31" fmla="*/ 12 h 12"/>
                  <a:gd name="T32" fmla="*/ 21 w 38"/>
                  <a:gd name="T33" fmla="*/ 11 h 12"/>
                  <a:gd name="T34" fmla="*/ 20 w 38"/>
                  <a:gd name="T35" fmla="*/ 11 h 12"/>
                  <a:gd name="T36" fmla="*/ 21 w 38"/>
                  <a:gd name="T37" fmla="*/ 11 h 12"/>
                  <a:gd name="T38" fmla="*/ 25 w 38"/>
                  <a:gd name="T39" fmla="*/ 11 h 12"/>
                  <a:gd name="T40" fmla="*/ 25 w 38"/>
                  <a:gd name="T41" fmla="*/ 11 h 12"/>
                  <a:gd name="T42" fmla="*/ 27 w 38"/>
                  <a:gd name="T43" fmla="*/ 11 h 12"/>
                  <a:gd name="T44" fmla="*/ 29 w 38"/>
                  <a:gd name="T45" fmla="*/ 9 h 12"/>
                  <a:gd name="T46" fmla="*/ 29 w 38"/>
                  <a:gd name="T47" fmla="*/ 9 h 12"/>
                  <a:gd name="T48" fmla="*/ 30 w 38"/>
                  <a:gd name="T49" fmla="*/ 9 h 12"/>
                  <a:gd name="T50" fmla="*/ 34 w 38"/>
                  <a:gd name="T51" fmla="*/ 9 h 12"/>
                  <a:gd name="T52" fmla="*/ 34 w 38"/>
                  <a:gd name="T53" fmla="*/ 9 h 12"/>
                  <a:gd name="T54" fmla="*/ 38 w 38"/>
                  <a:gd name="T55" fmla="*/ 9 h 12"/>
                  <a:gd name="T56" fmla="*/ 38 w 38"/>
                  <a:gd name="T57" fmla="*/ 9 h 12"/>
                  <a:gd name="T58" fmla="*/ 34 w 38"/>
                  <a:gd name="T59" fmla="*/ 9 h 12"/>
                  <a:gd name="T60" fmla="*/ 29 w 38"/>
                  <a:gd name="T61" fmla="*/ 5 h 12"/>
                  <a:gd name="T62" fmla="*/ 27 w 38"/>
                  <a:gd name="T63" fmla="*/ 5 h 12"/>
                  <a:gd name="T64" fmla="*/ 25 w 38"/>
                  <a:gd name="T65" fmla="*/ 3 h 12"/>
                  <a:gd name="T66" fmla="*/ 25 w 38"/>
                  <a:gd name="T67" fmla="*/ 3 h 12"/>
                  <a:gd name="T68" fmla="*/ 23 w 38"/>
                  <a:gd name="T69" fmla="*/ 3 h 12"/>
                  <a:gd name="T70" fmla="*/ 21 w 38"/>
                  <a:gd name="T71" fmla="*/ 2 h 12"/>
                  <a:gd name="T72" fmla="*/ 18 w 38"/>
                  <a:gd name="T73" fmla="*/ 2 h 12"/>
                  <a:gd name="T74" fmla="*/ 14 w 38"/>
                  <a:gd name="T75" fmla="*/ 0 h 12"/>
                  <a:gd name="T76" fmla="*/ 14 w 38"/>
                  <a:gd name="T77" fmla="*/ 2 h 12"/>
                  <a:gd name="T78" fmla="*/ 18 w 38"/>
                  <a:gd name="T79" fmla="*/ 3 h 12"/>
                  <a:gd name="T80" fmla="*/ 20 w 38"/>
                  <a:gd name="T81" fmla="*/ 5 h 12"/>
                  <a:gd name="T82" fmla="*/ 18 w 38"/>
                  <a:gd name="T83" fmla="*/ 5 h 12"/>
                  <a:gd name="T84" fmla="*/ 16 w 38"/>
                  <a:gd name="T85" fmla="*/ 3 h 12"/>
                  <a:gd name="T86" fmla="*/ 14 w 38"/>
                  <a:gd name="T87" fmla="*/ 3 h 12"/>
                  <a:gd name="T88" fmla="*/ 14 w 38"/>
                  <a:gd name="T89" fmla="*/ 3 h 12"/>
                  <a:gd name="T90" fmla="*/ 12 w 38"/>
                  <a:gd name="T91" fmla="*/ 3 h 12"/>
                  <a:gd name="T92" fmla="*/ 11 w 38"/>
                  <a:gd name="T93" fmla="*/ 3 h 12"/>
                  <a:gd name="T94" fmla="*/ 9 w 38"/>
                  <a:gd name="T95" fmla="*/ 2 h 12"/>
                  <a:gd name="T96" fmla="*/ 5 w 38"/>
                  <a:gd name="T97" fmla="*/ 2 h 12"/>
                  <a:gd name="T98" fmla="*/ 3 w 38"/>
                  <a:gd name="T99" fmla="*/ 0 h 12"/>
                  <a:gd name="T100" fmla="*/ 2 w 38"/>
                  <a:gd name="T101" fmla="*/ 0 h 12"/>
                  <a:gd name="T102" fmla="*/ 2 w 38"/>
                  <a:gd name="T103" fmla="*/ 2 h 12"/>
                  <a:gd name="T104" fmla="*/ 0 w 38"/>
                  <a:gd name="T105" fmla="*/ 3 h 12"/>
                  <a:gd name="T106" fmla="*/ 0 w 38"/>
                  <a:gd name="T107" fmla="*/ 3 h 12"/>
                  <a:gd name="T108" fmla="*/ 2 w 38"/>
                  <a:gd name="T10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12">
                    <a:moveTo>
                      <a:pt x="2" y="3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0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40">
                <a:extLst>
                  <a:ext uri="{FF2B5EF4-FFF2-40B4-BE49-F238E27FC236}">
                    <a16:creationId xmlns:a16="http://schemas.microsoft.com/office/drawing/2014/main" id="{20C80C93-ED89-4493-9EB0-B423BE2FD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9504" y="1956943"/>
                <a:ext cx="73513" cy="15784"/>
              </a:xfrm>
              <a:custGeom>
                <a:avLst/>
                <a:gdLst>
                  <a:gd name="T0" fmla="*/ 11 w 27"/>
                  <a:gd name="T1" fmla="*/ 3 h 7"/>
                  <a:gd name="T2" fmla="*/ 13 w 27"/>
                  <a:gd name="T3" fmla="*/ 5 h 7"/>
                  <a:gd name="T4" fmla="*/ 15 w 27"/>
                  <a:gd name="T5" fmla="*/ 5 h 7"/>
                  <a:gd name="T6" fmla="*/ 18 w 27"/>
                  <a:gd name="T7" fmla="*/ 7 h 7"/>
                  <a:gd name="T8" fmla="*/ 20 w 27"/>
                  <a:gd name="T9" fmla="*/ 7 h 7"/>
                  <a:gd name="T10" fmla="*/ 24 w 27"/>
                  <a:gd name="T11" fmla="*/ 7 h 7"/>
                  <a:gd name="T12" fmla="*/ 26 w 27"/>
                  <a:gd name="T13" fmla="*/ 7 h 7"/>
                  <a:gd name="T14" fmla="*/ 26 w 27"/>
                  <a:gd name="T15" fmla="*/ 7 h 7"/>
                  <a:gd name="T16" fmla="*/ 26 w 27"/>
                  <a:gd name="T17" fmla="*/ 7 h 7"/>
                  <a:gd name="T18" fmla="*/ 27 w 27"/>
                  <a:gd name="T19" fmla="*/ 5 h 7"/>
                  <a:gd name="T20" fmla="*/ 26 w 27"/>
                  <a:gd name="T21" fmla="*/ 5 h 7"/>
                  <a:gd name="T22" fmla="*/ 24 w 27"/>
                  <a:gd name="T23" fmla="*/ 5 h 7"/>
                  <a:gd name="T24" fmla="*/ 24 w 27"/>
                  <a:gd name="T25" fmla="*/ 3 h 7"/>
                  <a:gd name="T26" fmla="*/ 24 w 27"/>
                  <a:gd name="T27" fmla="*/ 3 h 7"/>
                  <a:gd name="T28" fmla="*/ 24 w 27"/>
                  <a:gd name="T29" fmla="*/ 3 h 7"/>
                  <a:gd name="T30" fmla="*/ 24 w 27"/>
                  <a:gd name="T31" fmla="*/ 3 h 7"/>
                  <a:gd name="T32" fmla="*/ 26 w 27"/>
                  <a:gd name="T33" fmla="*/ 3 h 7"/>
                  <a:gd name="T34" fmla="*/ 26 w 27"/>
                  <a:gd name="T35" fmla="*/ 3 h 7"/>
                  <a:gd name="T36" fmla="*/ 24 w 27"/>
                  <a:gd name="T37" fmla="*/ 3 h 7"/>
                  <a:gd name="T38" fmla="*/ 22 w 27"/>
                  <a:gd name="T39" fmla="*/ 3 h 7"/>
                  <a:gd name="T40" fmla="*/ 20 w 27"/>
                  <a:gd name="T41" fmla="*/ 2 h 7"/>
                  <a:gd name="T42" fmla="*/ 18 w 27"/>
                  <a:gd name="T43" fmla="*/ 2 h 7"/>
                  <a:gd name="T44" fmla="*/ 16 w 27"/>
                  <a:gd name="T45" fmla="*/ 2 h 7"/>
                  <a:gd name="T46" fmla="*/ 15 w 27"/>
                  <a:gd name="T47" fmla="*/ 2 h 7"/>
                  <a:gd name="T48" fmla="*/ 13 w 27"/>
                  <a:gd name="T49" fmla="*/ 2 h 7"/>
                  <a:gd name="T50" fmla="*/ 11 w 27"/>
                  <a:gd name="T51" fmla="*/ 2 h 7"/>
                  <a:gd name="T52" fmla="*/ 11 w 27"/>
                  <a:gd name="T53" fmla="*/ 2 h 7"/>
                  <a:gd name="T54" fmla="*/ 9 w 27"/>
                  <a:gd name="T55" fmla="*/ 2 h 7"/>
                  <a:gd name="T56" fmla="*/ 7 w 27"/>
                  <a:gd name="T57" fmla="*/ 2 h 7"/>
                  <a:gd name="T58" fmla="*/ 6 w 27"/>
                  <a:gd name="T59" fmla="*/ 2 h 7"/>
                  <a:gd name="T60" fmla="*/ 4 w 27"/>
                  <a:gd name="T61" fmla="*/ 0 h 7"/>
                  <a:gd name="T62" fmla="*/ 2 w 27"/>
                  <a:gd name="T63" fmla="*/ 0 h 7"/>
                  <a:gd name="T64" fmla="*/ 0 w 27"/>
                  <a:gd name="T65" fmla="*/ 0 h 7"/>
                  <a:gd name="T66" fmla="*/ 2 w 27"/>
                  <a:gd name="T67" fmla="*/ 0 h 7"/>
                  <a:gd name="T68" fmla="*/ 2 w 27"/>
                  <a:gd name="T69" fmla="*/ 0 h 7"/>
                  <a:gd name="T70" fmla="*/ 9 w 27"/>
                  <a:gd name="T71" fmla="*/ 2 h 7"/>
                  <a:gd name="T72" fmla="*/ 9 w 27"/>
                  <a:gd name="T73" fmla="*/ 3 h 7"/>
                  <a:gd name="T74" fmla="*/ 11 w 27"/>
                  <a:gd name="T75" fmla="*/ 2 h 7"/>
                  <a:gd name="T76" fmla="*/ 11 w 27"/>
                  <a:gd name="T7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7">
                    <a:moveTo>
                      <a:pt x="11" y="3"/>
                    </a:moveTo>
                    <a:lnTo>
                      <a:pt x="13" y="5"/>
                    </a:lnTo>
                    <a:lnTo>
                      <a:pt x="15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41">
                <a:extLst>
                  <a:ext uri="{FF2B5EF4-FFF2-40B4-BE49-F238E27FC236}">
                    <a16:creationId xmlns:a16="http://schemas.microsoft.com/office/drawing/2014/main" id="{FEB8F226-D2B2-462B-A832-D3FD9A783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8462" y="1963708"/>
                <a:ext cx="73513" cy="9020"/>
              </a:xfrm>
              <a:custGeom>
                <a:avLst/>
                <a:gdLst>
                  <a:gd name="T0" fmla="*/ 6 w 27"/>
                  <a:gd name="T1" fmla="*/ 0 h 4"/>
                  <a:gd name="T2" fmla="*/ 7 w 27"/>
                  <a:gd name="T3" fmla="*/ 2 h 4"/>
                  <a:gd name="T4" fmla="*/ 9 w 27"/>
                  <a:gd name="T5" fmla="*/ 2 h 4"/>
                  <a:gd name="T6" fmla="*/ 11 w 27"/>
                  <a:gd name="T7" fmla="*/ 2 h 4"/>
                  <a:gd name="T8" fmla="*/ 13 w 27"/>
                  <a:gd name="T9" fmla="*/ 2 h 4"/>
                  <a:gd name="T10" fmla="*/ 13 w 27"/>
                  <a:gd name="T11" fmla="*/ 4 h 4"/>
                  <a:gd name="T12" fmla="*/ 15 w 27"/>
                  <a:gd name="T13" fmla="*/ 4 h 4"/>
                  <a:gd name="T14" fmla="*/ 16 w 27"/>
                  <a:gd name="T15" fmla="*/ 4 h 4"/>
                  <a:gd name="T16" fmla="*/ 18 w 27"/>
                  <a:gd name="T17" fmla="*/ 4 h 4"/>
                  <a:gd name="T18" fmla="*/ 18 w 27"/>
                  <a:gd name="T19" fmla="*/ 4 h 4"/>
                  <a:gd name="T20" fmla="*/ 20 w 27"/>
                  <a:gd name="T21" fmla="*/ 4 h 4"/>
                  <a:gd name="T22" fmla="*/ 22 w 27"/>
                  <a:gd name="T23" fmla="*/ 4 h 4"/>
                  <a:gd name="T24" fmla="*/ 24 w 27"/>
                  <a:gd name="T25" fmla="*/ 4 h 4"/>
                  <a:gd name="T26" fmla="*/ 22 w 27"/>
                  <a:gd name="T27" fmla="*/ 4 h 4"/>
                  <a:gd name="T28" fmla="*/ 24 w 27"/>
                  <a:gd name="T29" fmla="*/ 4 h 4"/>
                  <a:gd name="T30" fmla="*/ 24 w 27"/>
                  <a:gd name="T31" fmla="*/ 4 h 4"/>
                  <a:gd name="T32" fmla="*/ 24 w 27"/>
                  <a:gd name="T33" fmla="*/ 4 h 4"/>
                  <a:gd name="T34" fmla="*/ 26 w 27"/>
                  <a:gd name="T35" fmla="*/ 4 h 4"/>
                  <a:gd name="T36" fmla="*/ 26 w 27"/>
                  <a:gd name="T37" fmla="*/ 4 h 4"/>
                  <a:gd name="T38" fmla="*/ 27 w 27"/>
                  <a:gd name="T39" fmla="*/ 2 h 4"/>
                  <a:gd name="T40" fmla="*/ 27 w 27"/>
                  <a:gd name="T41" fmla="*/ 2 h 4"/>
                  <a:gd name="T42" fmla="*/ 26 w 27"/>
                  <a:gd name="T43" fmla="*/ 0 h 4"/>
                  <a:gd name="T44" fmla="*/ 26 w 27"/>
                  <a:gd name="T45" fmla="*/ 0 h 4"/>
                  <a:gd name="T46" fmla="*/ 22 w 27"/>
                  <a:gd name="T47" fmla="*/ 0 h 4"/>
                  <a:gd name="T48" fmla="*/ 20 w 27"/>
                  <a:gd name="T49" fmla="*/ 0 h 4"/>
                  <a:gd name="T50" fmla="*/ 20 w 27"/>
                  <a:gd name="T51" fmla="*/ 0 h 4"/>
                  <a:gd name="T52" fmla="*/ 18 w 27"/>
                  <a:gd name="T53" fmla="*/ 0 h 4"/>
                  <a:gd name="T54" fmla="*/ 16 w 27"/>
                  <a:gd name="T55" fmla="*/ 0 h 4"/>
                  <a:gd name="T56" fmla="*/ 16 w 27"/>
                  <a:gd name="T57" fmla="*/ 0 h 4"/>
                  <a:gd name="T58" fmla="*/ 15 w 27"/>
                  <a:gd name="T59" fmla="*/ 0 h 4"/>
                  <a:gd name="T60" fmla="*/ 15 w 27"/>
                  <a:gd name="T61" fmla="*/ 0 h 4"/>
                  <a:gd name="T62" fmla="*/ 13 w 27"/>
                  <a:gd name="T63" fmla="*/ 0 h 4"/>
                  <a:gd name="T64" fmla="*/ 11 w 27"/>
                  <a:gd name="T65" fmla="*/ 0 h 4"/>
                  <a:gd name="T66" fmla="*/ 11 w 27"/>
                  <a:gd name="T67" fmla="*/ 0 h 4"/>
                  <a:gd name="T68" fmla="*/ 11 w 27"/>
                  <a:gd name="T69" fmla="*/ 0 h 4"/>
                  <a:gd name="T70" fmla="*/ 7 w 27"/>
                  <a:gd name="T71" fmla="*/ 0 h 4"/>
                  <a:gd name="T72" fmla="*/ 6 w 27"/>
                  <a:gd name="T73" fmla="*/ 0 h 4"/>
                  <a:gd name="T74" fmla="*/ 6 w 27"/>
                  <a:gd name="T75" fmla="*/ 0 h 4"/>
                  <a:gd name="T76" fmla="*/ 4 w 27"/>
                  <a:gd name="T77" fmla="*/ 0 h 4"/>
                  <a:gd name="T78" fmla="*/ 4 w 27"/>
                  <a:gd name="T79" fmla="*/ 0 h 4"/>
                  <a:gd name="T80" fmla="*/ 2 w 27"/>
                  <a:gd name="T81" fmla="*/ 0 h 4"/>
                  <a:gd name="T82" fmla="*/ 2 w 27"/>
                  <a:gd name="T83" fmla="*/ 0 h 4"/>
                  <a:gd name="T84" fmla="*/ 0 w 27"/>
                  <a:gd name="T85" fmla="*/ 0 h 4"/>
                  <a:gd name="T86" fmla="*/ 4 w 27"/>
                  <a:gd name="T87" fmla="*/ 0 h 4"/>
                  <a:gd name="T88" fmla="*/ 6 w 27"/>
                  <a:gd name="T8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" h="4">
                    <a:moveTo>
                      <a:pt x="6" y="0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42">
                <a:extLst>
                  <a:ext uri="{FF2B5EF4-FFF2-40B4-BE49-F238E27FC236}">
                    <a16:creationId xmlns:a16="http://schemas.microsoft.com/office/drawing/2014/main" id="{1AE4CFC9-8ECB-4106-85AF-8013032A1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8462" y="1961453"/>
                <a:ext cx="0" cy="225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43">
                <a:extLst>
                  <a:ext uri="{FF2B5EF4-FFF2-40B4-BE49-F238E27FC236}">
                    <a16:creationId xmlns:a16="http://schemas.microsoft.com/office/drawing/2014/main" id="{23466197-7E8F-4953-9C03-C40657436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3957" y="1988512"/>
                <a:ext cx="10891" cy="9020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0 w 4"/>
                  <a:gd name="T5" fmla="*/ 0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4 w 4"/>
                  <a:gd name="T23" fmla="*/ 4 h 4"/>
                  <a:gd name="T24" fmla="*/ 4 w 4"/>
                  <a:gd name="T25" fmla="*/ 4 h 4"/>
                  <a:gd name="T26" fmla="*/ 4 w 4"/>
                  <a:gd name="T27" fmla="*/ 2 h 4"/>
                  <a:gd name="T28" fmla="*/ 4 w 4"/>
                  <a:gd name="T29" fmla="*/ 2 h 4"/>
                  <a:gd name="T30" fmla="*/ 4 w 4"/>
                  <a:gd name="T31" fmla="*/ 2 h 4"/>
                  <a:gd name="T32" fmla="*/ 2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44">
                <a:extLst>
                  <a:ext uri="{FF2B5EF4-FFF2-40B4-BE49-F238E27FC236}">
                    <a16:creationId xmlns:a16="http://schemas.microsoft.com/office/drawing/2014/main" id="{7CFE1F20-3440-4B11-B695-818C8BE67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016" y="1997531"/>
                <a:ext cx="49008" cy="11274"/>
              </a:xfrm>
              <a:custGeom>
                <a:avLst/>
                <a:gdLst>
                  <a:gd name="T0" fmla="*/ 0 w 18"/>
                  <a:gd name="T1" fmla="*/ 0 h 5"/>
                  <a:gd name="T2" fmla="*/ 0 w 18"/>
                  <a:gd name="T3" fmla="*/ 2 h 5"/>
                  <a:gd name="T4" fmla="*/ 2 w 18"/>
                  <a:gd name="T5" fmla="*/ 4 h 5"/>
                  <a:gd name="T6" fmla="*/ 2 w 18"/>
                  <a:gd name="T7" fmla="*/ 4 h 5"/>
                  <a:gd name="T8" fmla="*/ 2 w 18"/>
                  <a:gd name="T9" fmla="*/ 4 h 5"/>
                  <a:gd name="T10" fmla="*/ 0 w 18"/>
                  <a:gd name="T11" fmla="*/ 4 h 5"/>
                  <a:gd name="T12" fmla="*/ 0 w 18"/>
                  <a:gd name="T13" fmla="*/ 4 h 5"/>
                  <a:gd name="T14" fmla="*/ 2 w 18"/>
                  <a:gd name="T15" fmla="*/ 5 h 5"/>
                  <a:gd name="T16" fmla="*/ 2 w 18"/>
                  <a:gd name="T17" fmla="*/ 5 h 5"/>
                  <a:gd name="T18" fmla="*/ 4 w 18"/>
                  <a:gd name="T19" fmla="*/ 4 h 5"/>
                  <a:gd name="T20" fmla="*/ 6 w 18"/>
                  <a:gd name="T21" fmla="*/ 4 h 5"/>
                  <a:gd name="T22" fmla="*/ 8 w 18"/>
                  <a:gd name="T23" fmla="*/ 4 h 5"/>
                  <a:gd name="T24" fmla="*/ 9 w 18"/>
                  <a:gd name="T25" fmla="*/ 4 h 5"/>
                  <a:gd name="T26" fmla="*/ 9 w 18"/>
                  <a:gd name="T27" fmla="*/ 4 h 5"/>
                  <a:gd name="T28" fmla="*/ 11 w 18"/>
                  <a:gd name="T29" fmla="*/ 4 h 5"/>
                  <a:gd name="T30" fmla="*/ 13 w 18"/>
                  <a:gd name="T31" fmla="*/ 4 h 5"/>
                  <a:gd name="T32" fmla="*/ 15 w 18"/>
                  <a:gd name="T33" fmla="*/ 4 h 5"/>
                  <a:gd name="T34" fmla="*/ 17 w 18"/>
                  <a:gd name="T35" fmla="*/ 4 h 5"/>
                  <a:gd name="T36" fmla="*/ 17 w 18"/>
                  <a:gd name="T37" fmla="*/ 4 h 5"/>
                  <a:gd name="T38" fmla="*/ 18 w 18"/>
                  <a:gd name="T39" fmla="*/ 4 h 5"/>
                  <a:gd name="T40" fmla="*/ 18 w 18"/>
                  <a:gd name="T41" fmla="*/ 4 h 5"/>
                  <a:gd name="T42" fmla="*/ 17 w 18"/>
                  <a:gd name="T43" fmla="*/ 4 h 5"/>
                  <a:gd name="T44" fmla="*/ 15 w 18"/>
                  <a:gd name="T45" fmla="*/ 2 h 5"/>
                  <a:gd name="T46" fmla="*/ 15 w 18"/>
                  <a:gd name="T47" fmla="*/ 2 h 5"/>
                  <a:gd name="T48" fmla="*/ 11 w 18"/>
                  <a:gd name="T49" fmla="*/ 0 h 5"/>
                  <a:gd name="T50" fmla="*/ 9 w 18"/>
                  <a:gd name="T51" fmla="*/ 0 h 5"/>
                  <a:gd name="T52" fmla="*/ 8 w 18"/>
                  <a:gd name="T53" fmla="*/ 0 h 5"/>
                  <a:gd name="T54" fmla="*/ 6 w 18"/>
                  <a:gd name="T55" fmla="*/ 0 h 5"/>
                  <a:gd name="T56" fmla="*/ 6 w 18"/>
                  <a:gd name="T57" fmla="*/ 0 h 5"/>
                  <a:gd name="T58" fmla="*/ 4 w 18"/>
                  <a:gd name="T59" fmla="*/ 0 h 5"/>
                  <a:gd name="T60" fmla="*/ 2 w 18"/>
                  <a:gd name="T61" fmla="*/ 0 h 5"/>
                  <a:gd name="T62" fmla="*/ 2 w 18"/>
                  <a:gd name="T63" fmla="*/ 0 h 5"/>
                  <a:gd name="T64" fmla="*/ 0 w 18"/>
                  <a:gd name="T65" fmla="*/ 0 h 5"/>
                  <a:gd name="T66" fmla="*/ 0 w 18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45">
                <a:extLst>
                  <a:ext uri="{FF2B5EF4-FFF2-40B4-BE49-F238E27FC236}">
                    <a16:creationId xmlns:a16="http://schemas.microsoft.com/office/drawing/2014/main" id="{BD290A04-189E-460A-A696-2021B4FC6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562" y="1923120"/>
                <a:ext cx="89849" cy="20294"/>
              </a:xfrm>
              <a:custGeom>
                <a:avLst/>
                <a:gdLst>
                  <a:gd name="T0" fmla="*/ 2 w 33"/>
                  <a:gd name="T1" fmla="*/ 4 h 9"/>
                  <a:gd name="T2" fmla="*/ 6 w 33"/>
                  <a:gd name="T3" fmla="*/ 4 h 9"/>
                  <a:gd name="T4" fmla="*/ 7 w 33"/>
                  <a:gd name="T5" fmla="*/ 4 h 9"/>
                  <a:gd name="T6" fmla="*/ 9 w 33"/>
                  <a:gd name="T7" fmla="*/ 4 h 9"/>
                  <a:gd name="T8" fmla="*/ 9 w 33"/>
                  <a:gd name="T9" fmla="*/ 4 h 9"/>
                  <a:gd name="T10" fmla="*/ 7 w 33"/>
                  <a:gd name="T11" fmla="*/ 4 h 9"/>
                  <a:gd name="T12" fmla="*/ 9 w 33"/>
                  <a:gd name="T13" fmla="*/ 2 h 9"/>
                  <a:gd name="T14" fmla="*/ 15 w 33"/>
                  <a:gd name="T15" fmla="*/ 2 h 9"/>
                  <a:gd name="T16" fmla="*/ 17 w 33"/>
                  <a:gd name="T17" fmla="*/ 4 h 9"/>
                  <a:gd name="T18" fmla="*/ 13 w 33"/>
                  <a:gd name="T19" fmla="*/ 2 h 9"/>
                  <a:gd name="T20" fmla="*/ 11 w 33"/>
                  <a:gd name="T21" fmla="*/ 4 h 9"/>
                  <a:gd name="T22" fmla="*/ 13 w 33"/>
                  <a:gd name="T23" fmla="*/ 4 h 9"/>
                  <a:gd name="T24" fmla="*/ 15 w 33"/>
                  <a:gd name="T25" fmla="*/ 4 h 9"/>
                  <a:gd name="T26" fmla="*/ 17 w 33"/>
                  <a:gd name="T27" fmla="*/ 6 h 9"/>
                  <a:gd name="T28" fmla="*/ 15 w 33"/>
                  <a:gd name="T29" fmla="*/ 6 h 9"/>
                  <a:gd name="T30" fmla="*/ 13 w 33"/>
                  <a:gd name="T31" fmla="*/ 6 h 9"/>
                  <a:gd name="T32" fmla="*/ 15 w 33"/>
                  <a:gd name="T33" fmla="*/ 8 h 9"/>
                  <a:gd name="T34" fmla="*/ 15 w 33"/>
                  <a:gd name="T35" fmla="*/ 8 h 9"/>
                  <a:gd name="T36" fmla="*/ 17 w 33"/>
                  <a:gd name="T37" fmla="*/ 8 h 9"/>
                  <a:gd name="T38" fmla="*/ 18 w 33"/>
                  <a:gd name="T39" fmla="*/ 8 h 9"/>
                  <a:gd name="T40" fmla="*/ 20 w 33"/>
                  <a:gd name="T41" fmla="*/ 8 h 9"/>
                  <a:gd name="T42" fmla="*/ 20 w 33"/>
                  <a:gd name="T43" fmla="*/ 9 h 9"/>
                  <a:gd name="T44" fmla="*/ 20 w 33"/>
                  <a:gd name="T45" fmla="*/ 8 h 9"/>
                  <a:gd name="T46" fmla="*/ 22 w 33"/>
                  <a:gd name="T47" fmla="*/ 8 h 9"/>
                  <a:gd name="T48" fmla="*/ 22 w 33"/>
                  <a:gd name="T49" fmla="*/ 8 h 9"/>
                  <a:gd name="T50" fmla="*/ 24 w 33"/>
                  <a:gd name="T51" fmla="*/ 8 h 9"/>
                  <a:gd name="T52" fmla="*/ 24 w 33"/>
                  <a:gd name="T53" fmla="*/ 8 h 9"/>
                  <a:gd name="T54" fmla="*/ 22 w 33"/>
                  <a:gd name="T55" fmla="*/ 6 h 9"/>
                  <a:gd name="T56" fmla="*/ 24 w 33"/>
                  <a:gd name="T57" fmla="*/ 6 h 9"/>
                  <a:gd name="T58" fmla="*/ 26 w 33"/>
                  <a:gd name="T59" fmla="*/ 6 h 9"/>
                  <a:gd name="T60" fmla="*/ 27 w 33"/>
                  <a:gd name="T61" fmla="*/ 6 h 9"/>
                  <a:gd name="T62" fmla="*/ 29 w 33"/>
                  <a:gd name="T63" fmla="*/ 4 h 9"/>
                  <a:gd name="T64" fmla="*/ 27 w 33"/>
                  <a:gd name="T65" fmla="*/ 4 h 9"/>
                  <a:gd name="T66" fmla="*/ 33 w 33"/>
                  <a:gd name="T67" fmla="*/ 4 h 9"/>
                  <a:gd name="T68" fmla="*/ 33 w 33"/>
                  <a:gd name="T69" fmla="*/ 2 h 9"/>
                  <a:gd name="T70" fmla="*/ 27 w 33"/>
                  <a:gd name="T71" fmla="*/ 2 h 9"/>
                  <a:gd name="T72" fmla="*/ 29 w 33"/>
                  <a:gd name="T73" fmla="*/ 0 h 9"/>
                  <a:gd name="T74" fmla="*/ 29 w 33"/>
                  <a:gd name="T75" fmla="*/ 0 h 9"/>
                  <a:gd name="T76" fmla="*/ 27 w 33"/>
                  <a:gd name="T77" fmla="*/ 0 h 9"/>
                  <a:gd name="T78" fmla="*/ 26 w 33"/>
                  <a:gd name="T79" fmla="*/ 0 h 9"/>
                  <a:gd name="T80" fmla="*/ 24 w 33"/>
                  <a:gd name="T81" fmla="*/ 0 h 9"/>
                  <a:gd name="T82" fmla="*/ 26 w 33"/>
                  <a:gd name="T83" fmla="*/ 2 h 9"/>
                  <a:gd name="T84" fmla="*/ 24 w 33"/>
                  <a:gd name="T85" fmla="*/ 2 h 9"/>
                  <a:gd name="T86" fmla="*/ 22 w 33"/>
                  <a:gd name="T87" fmla="*/ 2 h 9"/>
                  <a:gd name="T88" fmla="*/ 22 w 33"/>
                  <a:gd name="T89" fmla="*/ 2 h 9"/>
                  <a:gd name="T90" fmla="*/ 18 w 33"/>
                  <a:gd name="T91" fmla="*/ 4 h 9"/>
                  <a:gd name="T92" fmla="*/ 22 w 33"/>
                  <a:gd name="T93" fmla="*/ 2 h 9"/>
                  <a:gd name="T94" fmla="*/ 17 w 33"/>
                  <a:gd name="T95" fmla="*/ 0 h 9"/>
                  <a:gd name="T96" fmla="*/ 11 w 33"/>
                  <a:gd name="T97" fmla="*/ 0 h 9"/>
                  <a:gd name="T98" fmla="*/ 6 w 33"/>
                  <a:gd name="T99" fmla="*/ 2 h 9"/>
                  <a:gd name="T100" fmla="*/ 4 w 33"/>
                  <a:gd name="T101" fmla="*/ 2 h 9"/>
                  <a:gd name="T102" fmla="*/ 2 w 33"/>
                  <a:gd name="T103" fmla="*/ 2 h 9"/>
                  <a:gd name="T104" fmla="*/ 0 w 33"/>
                  <a:gd name="T10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9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46">
                <a:extLst>
                  <a:ext uri="{FF2B5EF4-FFF2-40B4-BE49-F238E27FC236}">
                    <a16:creationId xmlns:a16="http://schemas.microsoft.com/office/drawing/2014/main" id="{588A8D57-0020-4361-8B90-61706DF2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024" y="1932139"/>
                <a:ext cx="21782" cy="902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4 h 4"/>
                  <a:gd name="T4" fmla="*/ 2 w 8"/>
                  <a:gd name="T5" fmla="*/ 4 h 4"/>
                  <a:gd name="T6" fmla="*/ 4 w 8"/>
                  <a:gd name="T7" fmla="*/ 4 h 4"/>
                  <a:gd name="T8" fmla="*/ 4 w 8"/>
                  <a:gd name="T9" fmla="*/ 4 h 4"/>
                  <a:gd name="T10" fmla="*/ 6 w 8"/>
                  <a:gd name="T11" fmla="*/ 4 h 4"/>
                  <a:gd name="T12" fmla="*/ 6 w 8"/>
                  <a:gd name="T13" fmla="*/ 4 h 4"/>
                  <a:gd name="T14" fmla="*/ 6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  <a:gd name="T20" fmla="*/ 6 w 8"/>
                  <a:gd name="T21" fmla="*/ 2 h 4"/>
                  <a:gd name="T22" fmla="*/ 6 w 8"/>
                  <a:gd name="T23" fmla="*/ 0 h 4"/>
                  <a:gd name="T24" fmla="*/ 4 w 8"/>
                  <a:gd name="T25" fmla="*/ 0 h 4"/>
                  <a:gd name="T26" fmla="*/ 2 w 8"/>
                  <a:gd name="T27" fmla="*/ 0 h 4"/>
                  <a:gd name="T28" fmla="*/ 2 w 8"/>
                  <a:gd name="T29" fmla="*/ 0 h 4"/>
                  <a:gd name="T30" fmla="*/ 2 w 8"/>
                  <a:gd name="T31" fmla="*/ 2 h 4"/>
                  <a:gd name="T32" fmla="*/ 2 w 8"/>
                  <a:gd name="T33" fmla="*/ 2 h 4"/>
                  <a:gd name="T34" fmla="*/ 2 w 8"/>
                  <a:gd name="T35" fmla="*/ 2 h 4"/>
                  <a:gd name="T36" fmla="*/ 0 w 8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47">
                <a:extLst>
                  <a:ext uri="{FF2B5EF4-FFF2-40B4-BE49-F238E27FC236}">
                    <a16:creationId xmlns:a16="http://schemas.microsoft.com/office/drawing/2014/main" id="{C2FA361C-850C-401D-8E5E-EBE49FE38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310" y="1932139"/>
                <a:ext cx="13613" cy="9020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0 h 4"/>
                  <a:gd name="T4" fmla="*/ 3 w 5"/>
                  <a:gd name="T5" fmla="*/ 0 h 4"/>
                  <a:gd name="T6" fmla="*/ 1 w 5"/>
                  <a:gd name="T7" fmla="*/ 0 h 4"/>
                  <a:gd name="T8" fmla="*/ 3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0 w 5"/>
                  <a:gd name="T15" fmla="*/ 0 h 4"/>
                  <a:gd name="T16" fmla="*/ 0 w 5"/>
                  <a:gd name="T17" fmla="*/ 2 h 4"/>
                  <a:gd name="T18" fmla="*/ 0 w 5"/>
                  <a:gd name="T19" fmla="*/ 2 h 4"/>
                  <a:gd name="T20" fmla="*/ 0 w 5"/>
                  <a:gd name="T21" fmla="*/ 2 h 4"/>
                  <a:gd name="T22" fmla="*/ 0 w 5"/>
                  <a:gd name="T23" fmla="*/ 2 h 4"/>
                  <a:gd name="T24" fmla="*/ 0 w 5"/>
                  <a:gd name="T25" fmla="*/ 2 h 4"/>
                  <a:gd name="T26" fmla="*/ 0 w 5"/>
                  <a:gd name="T27" fmla="*/ 4 h 4"/>
                  <a:gd name="T28" fmla="*/ 0 w 5"/>
                  <a:gd name="T29" fmla="*/ 4 h 4"/>
                  <a:gd name="T30" fmla="*/ 1 w 5"/>
                  <a:gd name="T31" fmla="*/ 4 h 4"/>
                  <a:gd name="T32" fmla="*/ 1 w 5"/>
                  <a:gd name="T33" fmla="*/ 4 h 4"/>
                  <a:gd name="T34" fmla="*/ 3 w 5"/>
                  <a:gd name="T35" fmla="*/ 4 h 4"/>
                  <a:gd name="T36" fmla="*/ 3 w 5"/>
                  <a:gd name="T37" fmla="*/ 4 h 4"/>
                  <a:gd name="T38" fmla="*/ 5 w 5"/>
                  <a:gd name="T39" fmla="*/ 4 h 4"/>
                  <a:gd name="T40" fmla="*/ 5 w 5"/>
                  <a:gd name="T41" fmla="*/ 4 h 4"/>
                  <a:gd name="T42" fmla="*/ 5 w 5"/>
                  <a:gd name="T43" fmla="*/ 2 h 4"/>
                  <a:gd name="T44" fmla="*/ 5 w 5"/>
                  <a:gd name="T45" fmla="*/ 2 h 4"/>
                  <a:gd name="T46" fmla="*/ 5 w 5"/>
                  <a:gd name="T4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48">
                <a:extLst>
                  <a:ext uri="{FF2B5EF4-FFF2-40B4-BE49-F238E27FC236}">
                    <a16:creationId xmlns:a16="http://schemas.microsoft.com/office/drawing/2014/main" id="{D25A5F03-EED0-4509-A59B-477B0D980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923" y="1927629"/>
                <a:ext cx="24504" cy="13529"/>
              </a:xfrm>
              <a:custGeom>
                <a:avLst/>
                <a:gdLst>
                  <a:gd name="T0" fmla="*/ 5 w 9"/>
                  <a:gd name="T1" fmla="*/ 2 h 6"/>
                  <a:gd name="T2" fmla="*/ 7 w 9"/>
                  <a:gd name="T3" fmla="*/ 2 h 6"/>
                  <a:gd name="T4" fmla="*/ 9 w 9"/>
                  <a:gd name="T5" fmla="*/ 2 h 6"/>
                  <a:gd name="T6" fmla="*/ 9 w 9"/>
                  <a:gd name="T7" fmla="*/ 2 h 6"/>
                  <a:gd name="T8" fmla="*/ 9 w 9"/>
                  <a:gd name="T9" fmla="*/ 2 h 6"/>
                  <a:gd name="T10" fmla="*/ 4 w 9"/>
                  <a:gd name="T11" fmla="*/ 2 h 6"/>
                  <a:gd name="T12" fmla="*/ 4 w 9"/>
                  <a:gd name="T13" fmla="*/ 0 h 6"/>
                  <a:gd name="T14" fmla="*/ 4 w 9"/>
                  <a:gd name="T15" fmla="*/ 2 h 6"/>
                  <a:gd name="T16" fmla="*/ 2 w 9"/>
                  <a:gd name="T17" fmla="*/ 2 h 6"/>
                  <a:gd name="T18" fmla="*/ 2 w 9"/>
                  <a:gd name="T19" fmla="*/ 2 h 6"/>
                  <a:gd name="T20" fmla="*/ 0 w 9"/>
                  <a:gd name="T21" fmla="*/ 2 h 6"/>
                  <a:gd name="T22" fmla="*/ 0 w 9"/>
                  <a:gd name="T23" fmla="*/ 2 h 6"/>
                  <a:gd name="T24" fmla="*/ 0 w 9"/>
                  <a:gd name="T25" fmla="*/ 2 h 6"/>
                  <a:gd name="T26" fmla="*/ 0 w 9"/>
                  <a:gd name="T27" fmla="*/ 2 h 6"/>
                  <a:gd name="T28" fmla="*/ 0 w 9"/>
                  <a:gd name="T29" fmla="*/ 2 h 6"/>
                  <a:gd name="T30" fmla="*/ 0 w 9"/>
                  <a:gd name="T31" fmla="*/ 2 h 6"/>
                  <a:gd name="T32" fmla="*/ 0 w 9"/>
                  <a:gd name="T33" fmla="*/ 2 h 6"/>
                  <a:gd name="T34" fmla="*/ 0 w 9"/>
                  <a:gd name="T35" fmla="*/ 2 h 6"/>
                  <a:gd name="T36" fmla="*/ 0 w 9"/>
                  <a:gd name="T37" fmla="*/ 4 h 6"/>
                  <a:gd name="T38" fmla="*/ 2 w 9"/>
                  <a:gd name="T39" fmla="*/ 4 h 6"/>
                  <a:gd name="T40" fmla="*/ 0 w 9"/>
                  <a:gd name="T41" fmla="*/ 4 h 6"/>
                  <a:gd name="T42" fmla="*/ 0 w 9"/>
                  <a:gd name="T43" fmla="*/ 4 h 6"/>
                  <a:gd name="T44" fmla="*/ 2 w 9"/>
                  <a:gd name="T45" fmla="*/ 4 h 6"/>
                  <a:gd name="T46" fmla="*/ 2 w 9"/>
                  <a:gd name="T47" fmla="*/ 6 h 6"/>
                  <a:gd name="T48" fmla="*/ 4 w 9"/>
                  <a:gd name="T49" fmla="*/ 6 h 6"/>
                  <a:gd name="T50" fmla="*/ 4 w 9"/>
                  <a:gd name="T51" fmla="*/ 6 h 6"/>
                  <a:gd name="T52" fmla="*/ 4 w 9"/>
                  <a:gd name="T53" fmla="*/ 4 h 6"/>
                  <a:gd name="T54" fmla="*/ 4 w 9"/>
                  <a:gd name="T55" fmla="*/ 4 h 6"/>
                  <a:gd name="T56" fmla="*/ 4 w 9"/>
                  <a:gd name="T57" fmla="*/ 4 h 6"/>
                  <a:gd name="T58" fmla="*/ 5 w 9"/>
                  <a:gd name="T5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6">
                    <a:moveTo>
                      <a:pt x="5" y="2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49">
                <a:extLst>
                  <a:ext uri="{FF2B5EF4-FFF2-40B4-BE49-F238E27FC236}">
                    <a16:creationId xmlns:a16="http://schemas.microsoft.com/office/drawing/2014/main" id="{476280C4-C8F1-4119-AFB4-C3ABD6CE7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0427" y="1941159"/>
                <a:ext cx="13613" cy="2255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0 h 1"/>
                  <a:gd name="T4" fmla="*/ 2 w 5"/>
                  <a:gd name="T5" fmla="*/ 0 h 1"/>
                  <a:gd name="T6" fmla="*/ 2 w 5"/>
                  <a:gd name="T7" fmla="*/ 0 h 1"/>
                  <a:gd name="T8" fmla="*/ 2 w 5"/>
                  <a:gd name="T9" fmla="*/ 1 h 1"/>
                  <a:gd name="T10" fmla="*/ 4 w 5"/>
                  <a:gd name="T11" fmla="*/ 0 h 1"/>
                  <a:gd name="T12" fmla="*/ 5 w 5"/>
                  <a:gd name="T13" fmla="*/ 0 h 1"/>
                  <a:gd name="T14" fmla="*/ 5 w 5"/>
                  <a:gd name="T15" fmla="*/ 0 h 1"/>
                  <a:gd name="T16" fmla="*/ 4 w 5"/>
                  <a:gd name="T17" fmla="*/ 0 h 1"/>
                  <a:gd name="T18" fmla="*/ 4 w 5"/>
                  <a:gd name="T19" fmla="*/ 0 h 1"/>
                  <a:gd name="T20" fmla="*/ 2 w 5"/>
                  <a:gd name="T21" fmla="*/ 0 h 1"/>
                  <a:gd name="T22" fmla="*/ 2 w 5"/>
                  <a:gd name="T23" fmla="*/ 0 h 1"/>
                  <a:gd name="T24" fmla="*/ 0 w 5"/>
                  <a:gd name="T25" fmla="*/ 0 h 1"/>
                  <a:gd name="T26" fmla="*/ 0 w 5"/>
                  <a:gd name="T27" fmla="*/ 0 h 1"/>
                  <a:gd name="T28" fmla="*/ 0 w 5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50">
                <a:extLst>
                  <a:ext uri="{FF2B5EF4-FFF2-40B4-BE49-F238E27FC236}">
                    <a16:creationId xmlns:a16="http://schemas.microsoft.com/office/drawing/2014/main" id="{27383064-9EB5-44EA-80B5-E08798689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4982" y="1920865"/>
                <a:ext cx="35395" cy="11274"/>
              </a:xfrm>
              <a:custGeom>
                <a:avLst/>
                <a:gdLst>
                  <a:gd name="T0" fmla="*/ 2 w 13"/>
                  <a:gd name="T1" fmla="*/ 5 h 5"/>
                  <a:gd name="T2" fmla="*/ 2 w 13"/>
                  <a:gd name="T3" fmla="*/ 5 h 5"/>
                  <a:gd name="T4" fmla="*/ 2 w 13"/>
                  <a:gd name="T5" fmla="*/ 5 h 5"/>
                  <a:gd name="T6" fmla="*/ 4 w 13"/>
                  <a:gd name="T7" fmla="*/ 5 h 5"/>
                  <a:gd name="T8" fmla="*/ 6 w 13"/>
                  <a:gd name="T9" fmla="*/ 5 h 5"/>
                  <a:gd name="T10" fmla="*/ 6 w 13"/>
                  <a:gd name="T11" fmla="*/ 5 h 5"/>
                  <a:gd name="T12" fmla="*/ 7 w 13"/>
                  <a:gd name="T13" fmla="*/ 5 h 5"/>
                  <a:gd name="T14" fmla="*/ 7 w 13"/>
                  <a:gd name="T15" fmla="*/ 5 h 5"/>
                  <a:gd name="T16" fmla="*/ 9 w 13"/>
                  <a:gd name="T17" fmla="*/ 5 h 5"/>
                  <a:gd name="T18" fmla="*/ 11 w 13"/>
                  <a:gd name="T19" fmla="*/ 5 h 5"/>
                  <a:gd name="T20" fmla="*/ 11 w 13"/>
                  <a:gd name="T21" fmla="*/ 5 h 5"/>
                  <a:gd name="T22" fmla="*/ 11 w 13"/>
                  <a:gd name="T23" fmla="*/ 3 h 5"/>
                  <a:gd name="T24" fmla="*/ 11 w 13"/>
                  <a:gd name="T25" fmla="*/ 3 h 5"/>
                  <a:gd name="T26" fmla="*/ 11 w 13"/>
                  <a:gd name="T27" fmla="*/ 3 h 5"/>
                  <a:gd name="T28" fmla="*/ 11 w 13"/>
                  <a:gd name="T29" fmla="*/ 3 h 5"/>
                  <a:gd name="T30" fmla="*/ 9 w 13"/>
                  <a:gd name="T31" fmla="*/ 3 h 5"/>
                  <a:gd name="T32" fmla="*/ 9 w 13"/>
                  <a:gd name="T33" fmla="*/ 1 h 5"/>
                  <a:gd name="T34" fmla="*/ 9 w 13"/>
                  <a:gd name="T35" fmla="*/ 1 h 5"/>
                  <a:gd name="T36" fmla="*/ 11 w 13"/>
                  <a:gd name="T37" fmla="*/ 1 h 5"/>
                  <a:gd name="T38" fmla="*/ 11 w 13"/>
                  <a:gd name="T39" fmla="*/ 1 h 5"/>
                  <a:gd name="T40" fmla="*/ 13 w 13"/>
                  <a:gd name="T41" fmla="*/ 1 h 5"/>
                  <a:gd name="T42" fmla="*/ 13 w 13"/>
                  <a:gd name="T43" fmla="*/ 1 h 5"/>
                  <a:gd name="T44" fmla="*/ 13 w 13"/>
                  <a:gd name="T45" fmla="*/ 1 h 5"/>
                  <a:gd name="T46" fmla="*/ 11 w 13"/>
                  <a:gd name="T47" fmla="*/ 0 h 5"/>
                  <a:gd name="T48" fmla="*/ 11 w 13"/>
                  <a:gd name="T49" fmla="*/ 0 h 5"/>
                  <a:gd name="T50" fmla="*/ 11 w 13"/>
                  <a:gd name="T51" fmla="*/ 0 h 5"/>
                  <a:gd name="T52" fmla="*/ 9 w 13"/>
                  <a:gd name="T53" fmla="*/ 0 h 5"/>
                  <a:gd name="T54" fmla="*/ 9 w 13"/>
                  <a:gd name="T55" fmla="*/ 0 h 5"/>
                  <a:gd name="T56" fmla="*/ 7 w 13"/>
                  <a:gd name="T57" fmla="*/ 1 h 5"/>
                  <a:gd name="T58" fmla="*/ 6 w 13"/>
                  <a:gd name="T59" fmla="*/ 1 h 5"/>
                  <a:gd name="T60" fmla="*/ 6 w 13"/>
                  <a:gd name="T61" fmla="*/ 1 h 5"/>
                  <a:gd name="T62" fmla="*/ 6 w 13"/>
                  <a:gd name="T63" fmla="*/ 1 h 5"/>
                  <a:gd name="T64" fmla="*/ 2 w 13"/>
                  <a:gd name="T65" fmla="*/ 1 h 5"/>
                  <a:gd name="T66" fmla="*/ 2 w 13"/>
                  <a:gd name="T67" fmla="*/ 1 h 5"/>
                  <a:gd name="T68" fmla="*/ 2 w 13"/>
                  <a:gd name="T69" fmla="*/ 1 h 5"/>
                  <a:gd name="T70" fmla="*/ 0 w 13"/>
                  <a:gd name="T71" fmla="*/ 3 h 5"/>
                  <a:gd name="T72" fmla="*/ 0 w 13"/>
                  <a:gd name="T73" fmla="*/ 3 h 5"/>
                  <a:gd name="T74" fmla="*/ 2 w 13"/>
                  <a:gd name="T75" fmla="*/ 3 h 5"/>
                  <a:gd name="T76" fmla="*/ 2 w 13"/>
                  <a:gd name="T7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51">
                <a:extLst>
                  <a:ext uri="{FF2B5EF4-FFF2-40B4-BE49-F238E27FC236}">
                    <a16:creationId xmlns:a16="http://schemas.microsoft.com/office/drawing/2014/main" id="{4DAD72A5-7C06-4F8B-B175-9C6ED1779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0427" y="1916355"/>
                <a:ext cx="13613" cy="4510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5 w 5"/>
                  <a:gd name="T9" fmla="*/ 2 h 2"/>
                  <a:gd name="T10" fmla="*/ 5 w 5"/>
                  <a:gd name="T11" fmla="*/ 0 h 2"/>
                  <a:gd name="T12" fmla="*/ 5 w 5"/>
                  <a:gd name="T13" fmla="*/ 0 h 2"/>
                  <a:gd name="T14" fmla="*/ 4 w 5"/>
                  <a:gd name="T15" fmla="*/ 0 h 2"/>
                  <a:gd name="T16" fmla="*/ 4 w 5"/>
                  <a:gd name="T17" fmla="*/ 0 h 2"/>
                  <a:gd name="T18" fmla="*/ 2 w 5"/>
                  <a:gd name="T19" fmla="*/ 0 h 2"/>
                  <a:gd name="T20" fmla="*/ 0 w 5"/>
                  <a:gd name="T21" fmla="*/ 2 h 2"/>
                  <a:gd name="T22" fmla="*/ 0 w 5"/>
                  <a:gd name="T23" fmla="*/ 2 h 2"/>
                  <a:gd name="T24" fmla="*/ 2 w 5"/>
                  <a:gd name="T25" fmla="*/ 2 h 2"/>
                  <a:gd name="T26" fmla="*/ 4 w 5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52">
                <a:extLst>
                  <a:ext uri="{FF2B5EF4-FFF2-40B4-BE49-F238E27FC236}">
                    <a16:creationId xmlns:a16="http://schemas.microsoft.com/office/drawing/2014/main" id="{794480AC-0F94-46F1-9F5B-8ADC33E68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0377" y="1907335"/>
                <a:ext cx="35395" cy="15784"/>
              </a:xfrm>
              <a:custGeom>
                <a:avLst/>
                <a:gdLst>
                  <a:gd name="T0" fmla="*/ 0 w 13"/>
                  <a:gd name="T1" fmla="*/ 4 h 7"/>
                  <a:gd name="T2" fmla="*/ 0 w 13"/>
                  <a:gd name="T3" fmla="*/ 4 h 7"/>
                  <a:gd name="T4" fmla="*/ 0 w 13"/>
                  <a:gd name="T5" fmla="*/ 4 h 7"/>
                  <a:gd name="T6" fmla="*/ 0 w 13"/>
                  <a:gd name="T7" fmla="*/ 4 h 7"/>
                  <a:gd name="T8" fmla="*/ 0 w 13"/>
                  <a:gd name="T9" fmla="*/ 6 h 7"/>
                  <a:gd name="T10" fmla="*/ 2 w 13"/>
                  <a:gd name="T11" fmla="*/ 6 h 7"/>
                  <a:gd name="T12" fmla="*/ 4 w 13"/>
                  <a:gd name="T13" fmla="*/ 6 h 7"/>
                  <a:gd name="T14" fmla="*/ 4 w 13"/>
                  <a:gd name="T15" fmla="*/ 7 h 7"/>
                  <a:gd name="T16" fmla="*/ 5 w 13"/>
                  <a:gd name="T17" fmla="*/ 7 h 7"/>
                  <a:gd name="T18" fmla="*/ 5 w 13"/>
                  <a:gd name="T19" fmla="*/ 6 h 7"/>
                  <a:gd name="T20" fmla="*/ 5 w 13"/>
                  <a:gd name="T21" fmla="*/ 6 h 7"/>
                  <a:gd name="T22" fmla="*/ 5 w 13"/>
                  <a:gd name="T23" fmla="*/ 6 h 7"/>
                  <a:gd name="T24" fmla="*/ 7 w 13"/>
                  <a:gd name="T25" fmla="*/ 4 h 7"/>
                  <a:gd name="T26" fmla="*/ 9 w 13"/>
                  <a:gd name="T27" fmla="*/ 4 h 7"/>
                  <a:gd name="T28" fmla="*/ 11 w 13"/>
                  <a:gd name="T29" fmla="*/ 4 h 7"/>
                  <a:gd name="T30" fmla="*/ 11 w 13"/>
                  <a:gd name="T31" fmla="*/ 4 h 7"/>
                  <a:gd name="T32" fmla="*/ 13 w 13"/>
                  <a:gd name="T33" fmla="*/ 4 h 7"/>
                  <a:gd name="T34" fmla="*/ 11 w 13"/>
                  <a:gd name="T35" fmla="*/ 4 h 7"/>
                  <a:gd name="T36" fmla="*/ 11 w 13"/>
                  <a:gd name="T37" fmla="*/ 4 h 7"/>
                  <a:gd name="T38" fmla="*/ 9 w 13"/>
                  <a:gd name="T39" fmla="*/ 4 h 7"/>
                  <a:gd name="T40" fmla="*/ 9 w 13"/>
                  <a:gd name="T41" fmla="*/ 2 h 7"/>
                  <a:gd name="T42" fmla="*/ 7 w 13"/>
                  <a:gd name="T43" fmla="*/ 2 h 7"/>
                  <a:gd name="T44" fmla="*/ 7 w 13"/>
                  <a:gd name="T45" fmla="*/ 2 h 7"/>
                  <a:gd name="T46" fmla="*/ 7 w 13"/>
                  <a:gd name="T47" fmla="*/ 2 h 7"/>
                  <a:gd name="T48" fmla="*/ 7 w 13"/>
                  <a:gd name="T49" fmla="*/ 0 h 7"/>
                  <a:gd name="T50" fmla="*/ 7 w 13"/>
                  <a:gd name="T51" fmla="*/ 0 h 7"/>
                  <a:gd name="T52" fmla="*/ 7 w 13"/>
                  <a:gd name="T53" fmla="*/ 0 h 7"/>
                  <a:gd name="T54" fmla="*/ 5 w 13"/>
                  <a:gd name="T55" fmla="*/ 0 h 7"/>
                  <a:gd name="T56" fmla="*/ 4 w 13"/>
                  <a:gd name="T57" fmla="*/ 0 h 7"/>
                  <a:gd name="T58" fmla="*/ 2 w 13"/>
                  <a:gd name="T59" fmla="*/ 2 h 7"/>
                  <a:gd name="T60" fmla="*/ 2 w 13"/>
                  <a:gd name="T61" fmla="*/ 2 h 7"/>
                  <a:gd name="T62" fmla="*/ 0 w 13"/>
                  <a:gd name="T63" fmla="*/ 2 h 7"/>
                  <a:gd name="T64" fmla="*/ 0 w 13"/>
                  <a:gd name="T65" fmla="*/ 4 h 7"/>
                  <a:gd name="T66" fmla="*/ 0 w 13"/>
                  <a:gd name="T6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53">
                <a:extLst>
                  <a:ext uri="{FF2B5EF4-FFF2-40B4-BE49-F238E27FC236}">
                    <a16:creationId xmlns:a16="http://schemas.microsoft.com/office/drawing/2014/main" id="{81F1465F-F4AE-4B86-A4A5-B365C4A21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4041" y="1902826"/>
                <a:ext cx="16336" cy="0"/>
              </a:xfrm>
              <a:custGeom>
                <a:avLst/>
                <a:gdLst>
                  <a:gd name="T0" fmla="*/ 2 w 6"/>
                  <a:gd name="T1" fmla="*/ 2 w 6"/>
                  <a:gd name="T2" fmla="*/ 4 w 6"/>
                  <a:gd name="T3" fmla="*/ 6 w 6"/>
                  <a:gd name="T4" fmla="*/ 6 w 6"/>
                  <a:gd name="T5" fmla="*/ 6 w 6"/>
                  <a:gd name="T6" fmla="*/ 6 w 6"/>
                  <a:gd name="T7" fmla="*/ 4 w 6"/>
                  <a:gd name="T8" fmla="*/ 4 w 6"/>
                  <a:gd name="T9" fmla="*/ 4 w 6"/>
                  <a:gd name="T10" fmla="*/ 2 w 6"/>
                  <a:gd name="T11" fmla="*/ 2 w 6"/>
                  <a:gd name="T12" fmla="*/ 2 w 6"/>
                  <a:gd name="T13" fmla="*/ 0 w 6"/>
                  <a:gd name="T14" fmla="*/ 0 w 6"/>
                  <a:gd name="T15" fmla="*/ 0 w 6"/>
                  <a:gd name="T16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54">
                <a:extLst>
                  <a:ext uri="{FF2B5EF4-FFF2-40B4-BE49-F238E27FC236}">
                    <a16:creationId xmlns:a16="http://schemas.microsoft.com/office/drawing/2014/main" id="{AB498A39-1FAB-4E51-9DA4-3B6E4B7D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310" y="1902826"/>
                <a:ext cx="13613" cy="0"/>
              </a:xfrm>
              <a:custGeom>
                <a:avLst/>
                <a:gdLst>
                  <a:gd name="T0" fmla="*/ 1 w 5"/>
                  <a:gd name="T1" fmla="*/ 5 w 5"/>
                  <a:gd name="T2" fmla="*/ 5 w 5"/>
                  <a:gd name="T3" fmla="*/ 5 w 5"/>
                  <a:gd name="T4" fmla="*/ 3 w 5"/>
                  <a:gd name="T5" fmla="*/ 1 w 5"/>
                  <a:gd name="T6" fmla="*/ 0 w 5"/>
                  <a:gd name="T7" fmla="*/ 0 w 5"/>
                  <a:gd name="T8" fmla="*/ 0 w 5"/>
                  <a:gd name="T9" fmla="*/ 0 w 5"/>
                  <a:gd name="T10" fmla="*/ 1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55">
                <a:extLst>
                  <a:ext uri="{FF2B5EF4-FFF2-40B4-BE49-F238E27FC236}">
                    <a16:creationId xmlns:a16="http://schemas.microsoft.com/office/drawing/2014/main" id="{B5A59441-8651-44C3-BCC5-F755CAC54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1419" y="1907335"/>
                <a:ext cx="19059" cy="4510"/>
              </a:xfrm>
              <a:custGeom>
                <a:avLst/>
                <a:gdLst>
                  <a:gd name="T0" fmla="*/ 5 w 7"/>
                  <a:gd name="T1" fmla="*/ 2 h 2"/>
                  <a:gd name="T2" fmla="*/ 5 w 7"/>
                  <a:gd name="T3" fmla="*/ 2 h 2"/>
                  <a:gd name="T4" fmla="*/ 7 w 7"/>
                  <a:gd name="T5" fmla="*/ 2 h 2"/>
                  <a:gd name="T6" fmla="*/ 7 w 7"/>
                  <a:gd name="T7" fmla="*/ 2 h 2"/>
                  <a:gd name="T8" fmla="*/ 7 w 7"/>
                  <a:gd name="T9" fmla="*/ 2 h 2"/>
                  <a:gd name="T10" fmla="*/ 4 w 7"/>
                  <a:gd name="T11" fmla="*/ 0 h 2"/>
                  <a:gd name="T12" fmla="*/ 4 w 7"/>
                  <a:gd name="T13" fmla="*/ 0 h 2"/>
                  <a:gd name="T14" fmla="*/ 0 w 7"/>
                  <a:gd name="T15" fmla="*/ 0 h 2"/>
                  <a:gd name="T16" fmla="*/ 0 w 7"/>
                  <a:gd name="T17" fmla="*/ 2 h 2"/>
                  <a:gd name="T18" fmla="*/ 4 w 7"/>
                  <a:gd name="T19" fmla="*/ 2 h 2"/>
                  <a:gd name="T20" fmla="*/ 5 w 7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56">
                <a:extLst>
                  <a:ext uri="{FF2B5EF4-FFF2-40B4-BE49-F238E27FC236}">
                    <a16:creationId xmlns:a16="http://schemas.microsoft.com/office/drawing/2014/main" id="{23537147-3990-4622-9C6F-723D9F18B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7806" y="1911845"/>
                <a:ext cx="27227" cy="4510"/>
              </a:xfrm>
              <a:custGeom>
                <a:avLst/>
                <a:gdLst>
                  <a:gd name="T0" fmla="*/ 3 w 10"/>
                  <a:gd name="T1" fmla="*/ 2 h 2"/>
                  <a:gd name="T2" fmla="*/ 5 w 10"/>
                  <a:gd name="T3" fmla="*/ 2 h 2"/>
                  <a:gd name="T4" fmla="*/ 5 w 10"/>
                  <a:gd name="T5" fmla="*/ 2 h 2"/>
                  <a:gd name="T6" fmla="*/ 5 w 10"/>
                  <a:gd name="T7" fmla="*/ 2 h 2"/>
                  <a:gd name="T8" fmla="*/ 5 w 10"/>
                  <a:gd name="T9" fmla="*/ 2 h 2"/>
                  <a:gd name="T10" fmla="*/ 9 w 10"/>
                  <a:gd name="T11" fmla="*/ 2 h 2"/>
                  <a:gd name="T12" fmla="*/ 9 w 10"/>
                  <a:gd name="T13" fmla="*/ 2 h 2"/>
                  <a:gd name="T14" fmla="*/ 10 w 10"/>
                  <a:gd name="T15" fmla="*/ 0 h 2"/>
                  <a:gd name="T16" fmla="*/ 10 w 10"/>
                  <a:gd name="T17" fmla="*/ 0 h 2"/>
                  <a:gd name="T18" fmla="*/ 9 w 10"/>
                  <a:gd name="T19" fmla="*/ 0 h 2"/>
                  <a:gd name="T20" fmla="*/ 9 w 10"/>
                  <a:gd name="T21" fmla="*/ 0 h 2"/>
                  <a:gd name="T22" fmla="*/ 9 w 10"/>
                  <a:gd name="T23" fmla="*/ 0 h 2"/>
                  <a:gd name="T24" fmla="*/ 7 w 10"/>
                  <a:gd name="T25" fmla="*/ 0 h 2"/>
                  <a:gd name="T26" fmla="*/ 5 w 10"/>
                  <a:gd name="T27" fmla="*/ 0 h 2"/>
                  <a:gd name="T28" fmla="*/ 5 w 10"/>
                  <a:gd name="T29" fmla="*/ 0 h 2"/>
                  <a:gd name="T30" fmla="*/ 3 w 10"/>
                  <a:gd name="T31" fmla="*/ 0 h 2"/>
                  <a:gd name="T32" fmla="*/ 5 w 10"/>
                  <a:gd name="T33" fmla="*/ 0 h 2"/>
                  <a:gd name="T34" fmla="*/ 5 w 10"/>
                  <a:gd name="T35" fmla="*/ 0 h 2"/>
                  <a:gd name="T36" fmla="*/ 5 w 10"/>
                  <a:gd name="T37" fmla="*/ 2 h 2"/>
                  <a:gd name="T38" fmla="*/ 5 w 10"/>
                  <a:gd name="T39" fmla="*/ 2 h 2"/>
                  <a:gd name="T40" fmla="*/ 3 w 10"/>
                  <a:gd name="T41" fmla="*/ 2 h 2"/>
                  <a:gd name="T42" fmla="*/ 3 w 10"/>
                  <a:gd name="T43" fmla="*/ 2 h 2"/>
                  <a:gd name="T44" fmla="*/ 1 w 10"/>
                  <a:gd name="T45" fmla="*/ 0 h 2"/>
                  <a:gd name="T46" fmla="*/ 0 w 10"/>
                  <a:gd name="T47" fmla="*/ 0 h 2"/>
                  <a:gd name="T48" fmla="*/ 0 w 10"/>
                  <a:gd name="T49" fmla="*/ 2 h 2"/>
                  <a:gd name="T50" fmla="*/ 1 w 10"/>
                  <a:gd name="T51" fmla="*/ 2 h 2"/>
                  <a:gd name="T52" fmla="*/ 3 w 10"/>
                  <a:gd name="T5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2">
                    <a:moveTo>
                      <a:pt x="3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57">
                <a:extLst>
                  <a:ext uri="{FF2B5EF4-FFF2-40B4-BE49-F238E27FC236}">
                    <a16:creationId xmlns:a16="http://schemas.microsoft.com/office/drawing/2014/main" id="{4782211D-2949-424D-A530-E266F68A3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923" y="1920865"/>
                <a:ext cx="10891" cy="2255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4 w 4"/>
                  <a:gd name="T5" fmla="*/ 1 h 1"/>
                  <a:gd name="T6" fmla="*/ 4 w 4"/>
                  <a:gd name="T7" fmla="*/ 0 h 1"/>
                  <a:gd name="T8" fmla="*/ 4 w 4"/>
                  <a:gd name="T9" fmla="*/ 1 h 1"/>
                  <a:gd name="T10" fmla="*/ 2 w 4"/>
                  <a:gd name="T11" fmla="*/ 1 h 1"/>
                  <a:gd name="T12" fmla="*/ 2 w 4"/>
                  <a:gd name="T13" fmla="*/ 1 h 1"/>
                  <a:gd name="T14" fmla="*/ 0 w 4"/>
                  <a:gd name="T15" fmla="*/ 1 h 1"/>
                  <a:gd name="T16" fmla="*/ 2 w 4"/>
                  <a:gd name="T17" fmla="*/ 1 h 1"/>
                  <a:gd name="T18" fmla="*/ 4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58">
                <a:extLst>
                  <a:ext uri="{FF2B5EF4-FFF2-40B4-BE49-F238E27FC236}">
                    <a16:creationId xmlns:a16="http://schemas.microsoft.com/office/drawing/2014/main" id="{6B92047C-83B9-4DD0-8A34-3AB110FD1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360" y="1916355"/>
                <a:ext cx="43563" cy="11274"/>
              </a:xfrm>
              <a:custGeom>
                <a:avLst/>
                <a:gdLst>
                  <a:gd name="T0" fmla="*/ 7 w 16"/>
                  <a:gd name="T1" fmla="*/ 5 h 5"/>
                  <a:gd name="T2" fmla="*/ 7 w 16"/>
                  <a:gd name="T3" fmla="*/ 5 h 5"/>
                  <a:gd name="T4" fmla="*/ 7 w 16"/>
                  <a:gd name="T5" fmla="*/ 5 h 5"/>
                  <a:gd name="T6" fmla="*/ 7 w 16"/>
                  <a:gd name="T7" fmla="*/ 5 h 5"/>
                  <a:gd name="T8" fmla="*/ 11 w 16"/>
                  <a:gd name="T9" fmla="*/ 5 h 5"/>
                  <a:gd name="T10" fmla="*/ 11 w 16"/>
                  <a:gd name="T11" fmla="*/ 5 h 5"/>
                  <a:gd name="T12" fmla="*/ 11 w 16"/>
                  <a:gd name="T13" fmla="*/ 5 h 5"/>
                  <a:gd name="T14" fmla="*/ 12 w 16"/>
                  <a:gd name="T15" fmla="*/ 5 h 5"/>
                  <a:gd name="T16" fmla="*/ 12 w 16"/>
                  <a:gd name="T17" fmla="*/ 3 h 5"/>
                  <a:gd name="T18" fmla="*/ 12 w 16"/>
                  <a:gd name="T19" fmla="*/ 3 h 5"/>
                  <a:gd name="T20" fmla="*/ 16 w 16"/>
                  <a:gd name="T21" fmla="*/ 3 h 5"/>
                  <a:gd name="T22" fmla="*/ 16 w 16"/>
                  <a:gd name="T23" fmla="*/ 3 h 5"/>
                  <a:gd name="T24" fmla="*/ 16 w 16"/>
                  <a:gd name="T25" fmla="*/ 3 h 5"/>
                  <a:gd name="T26" fmla="*/ 16 w 16"/>
                  <a:gd name="T27" fmla="*/ 3 h 5"/>
                  <a:gd name="T28" fmla="*/ 16 w 16"/>
                  <a:gd name="T29" fmla="*/ 3 h 5"/>
                  <a:gd name="T30" fmla="*/ 16 w 16"/>
                  <a:gd name="T31" fmla="*/ 2 h 5"/>
                  <a:gd name="T32" fmla="*/ 16 w 16"/>
                  <a:gd name="T33" fmla="*/ 2 h 5"/>
                  <a:gd name="T34" fmla="*/ 14 w 16"/>
                  <a:gd name="T35" fmla="*/ 2 h 5"/>
                  <a:gd name="T36" fmla="*/ 11 w 16"/>
                  <a:gd name="T37" fmla="*/ 2 h 5"/>
                  <a:gd name="T38" fmla="*/ 9 w 16"/>
                  <a:gd name="T39" fmla="*/ 2 h 5"/>
                  <a:gd name="T40" fmla="*/ 9 w 16"/>
                  <a:gd name="T41" fmla="*/ 0 h 5"/>
                  <a:gd name="T42" fmla="*/ 7 w 16"/>
                  <a:gd name="T43" fmla="*/ 0 h 5"/>
                  <a:gd name="T44" fmla="*/ 7 w 16"/>
                  <a:gd name="T45" fmla="*/ 0 h 5"/>
                  <a:gd name="T46" fmla="*/ 7 w 16"/>
                  <a:gd name="T47" fmla="*/ 0 h 5"/>
                  <a:gd name="T48" fmla="*/ 7 w 16"/>
                  <a:gd name="T49" fmla="*/ 2 h 5"/>
                  <a:gd name="T50" fmla="*/ 11 w 16"/>
                  <a:gd name="T51" fmla="*/ 2 h 5"/>
                  <a:gd name="T52" fmla="*/ 14 w 16"/>
                  <a:gd name="T53" fmla="*/ 3 h 5"/>
                  <a:gd name="T54" fmla="*/ 14 w 16"/>
                  <a:gd name="T55" fmla="*/ 3 h 5"/>
                  <a:gd name="T56" fmla="*/ 14 w 16"/>
                  <a:gd name="T57" fmla="*/ 3 h 5"/>
                  <a:gd name="T58" fmla="*/ 14 w 16"/>
                  <a:gd name="T59" fmla="*/ 3 h 5"/>
                  <a:gd name="T60" fmla="*/ 12 w 16"/>
                  <a:gd name="T61" fmla="*/ 3 h 5"/>
                  <a:gd name="T62" fmla="*/ 11 w 16"/>
                  <a:gd name="T63" fmla="*/ 2 h 5"/>
                  <a:gd name="T64" fmla="*/ 9 w 16"/>
                  <a:gd name="T65" fmla="*/ 2 h 5"/>
                  <a:gd name="T66" fmla="*/ 7 w 16"/>
                  <a:gd name="T67" fmla="*/ 2 h 5"/>
                  <a:gd name="T68" fmla="*/ 7 w 16"/>
                  <a:gd name="T69" fmla="*/ 2 h 5"/>
                  <a:gd name="T70" fmla="*/ 5 w 16"/>
                  <a:gd name="T71" fmla="*/ 2 h 5"/>
                  <a:gd name="T72" fmla="*/ 3 w 16"/>
                  <a:gd name="T73" fmla="*/ 2 h 5"/>
                  <a:gd name="T74" fmla="*/ 2 w 16"/>
                  <a:gd name="T75" fmla="*/ 2 h 5"/>
                  <a:gd name="T76" fmla="*/ 0 w 16"/>
                  <a:gd name="T77" fmla="*/ 2 h 5"/>
                  <a:gd name="T78" fmla="*/ 0 w 16"/>
                  <a:gd name="T79" fmla="*/ 2 h 5"/>
                  <a:gd name="T80" fmla="*/ 2 w 16"/>
                  <a:gd name="T81" fmla="*/ 2 h 5"/>
                  <a:gd name="T82" fmla="*/ 2 w 16"/>
                  <a:gd name="T83" fmla="*/ 3 h 5"/>
                  <a:gd name="T84" fmla="*/ 5 w 16"/>
                  <a:gd name="T85" fmla="*/ 2 h 5"/>
                  <a:gd name="T86" fmla="*/ 5 w 16"/>
                  <a:gd name="T87" fmla="*/ 3 h 5"/>
                  <a:gd name="T88" fmla="*/ 5 w 16"/>
                  <a:gd name="T89" fmla="*/ 3 h 5"/>
                  <a:gd name="T90" fmla="*/ 5 w 16"/>
                  <a:gd name="T91" fmla="*/ 3 h 5"/>
                  <a:gd name="T92" fmla="*/ 7 w 16"/>
                  <a:gd name="T93" fmla="*/ 3 h 5"/>
                  <a:gd name="T94" fmla="*/ 7 w 16"/>
                  <a:gd name="T95" fmla="*/ 3 h 5"/>
                  <a:gd name="T96" fmla="*/ 11 w 16"/>
                  <a:gd name="T97" fmla="*/ 3 h 5"/>
                  <a:gd name="T98" fmla="*/ 11 w 16"/>
                  <a:gd name="T99" fmla="*/ 3 h 5"/>
                  <a:gd name="T100" fmla="*/ 11 w 16"/>
                  <a:gd name="T101" fmla="*/ 3 h 5"/>
                  <a:gd name="T102" fmla="*/ 11 w 16"/>
                  <a:gd name="T103" fmla="*/ 3 h 5"/>
                  <a:gd name="T104" fmla="*/ 11 w 16"/>
                  <a:gd name="T105" fmla="*/ 3 h 5"/>
                  <a:gd name="T106" fmla="*/ 11 w 16"/>
                  <a:gd name="T107" fmla="*/ 3 h 5"/>
                  <a:gd name="T108" fmla="*/ 9 w 16"/>
                  <a:gd name="T109" fmla="*/ 3 h 5"/>
                  <a:gd name="T110" fmla="*/ 9 w 16"/>
                  <a:gd name="T111" fmla="*/ 3 h 5"/>
                  <a:gd name="T112" fmla="*/ 7 w 16"/>
                  <a:gd name="T113" fmla="*/ 3 h 5"/>
                  <a:gd name="T114" fmla="*/ 7 w 16"/>
                  <a:gd name="T115" fmla="*/ 3 h 5"/>
                  <a:gd name="T116" fmla="*/ 5 w 16"/>
                  <a:gd name="T117" fmla="*/ 5 h 5"/>
                  <a:gd name="T118" fmla="*/ 7 w 16"/>
                  <a:gd name="T1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" h="5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59">
                <a:extLst>
                  <a:ext uri="{FF2B5EF4-FFF2-40B4-BE49-F238E27FC236}">
                    <a16:creationId xmlns:a16="http://schemas.microsoft.com/office/drawing/2014/main" id="{E21CE47C-7DEE-4F79-856B-417CBC3CB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360" y="1923120"/>
                <a:ext cx="19059" cy="4510"/>
              </a:xfrm>
              <a:custGeom>
                <a:avLst/>
                <a:gdLst>
                  <a:gd name="T0" fmla="*/ 2 w 7"/>
                  <a:gd name="T1" fmla="*/ 0 h 2"/>
                  <a:gd name="T2" fmla="*/ 2 w 7"/>
                  <a:gd name="T3" fmla="*/ 0 h 2"/>
                  <a:gd name="T4" fmla="*/ 3 w 7"/>
                  <a:gd name="T5" fmla="*/ 2 h 2"/>
                  <a:gd name="T6" fmla="*/ 3 w 7"/>
                  <a:gd name="T7" fmla="*/ 0 h 2"/>
                  <a:gd name="T8" fmla="*/ 5 w 7"/>
                  <a:gd name="T9" fmla="*/ 0 h 2"/>
                  <a:gd name="T10" fmla="*/ 5 w 7"/>
                  <a:gd name="T11" fmla="*/ 0 h 2"/>
                  <a:gd name="T12" fmla="*/ 7 w 7"/>
                  <a:gd name="T13" fmla="*/ 0 h 2"/>
                  <a:gd name="T14" fmla="*/ 7 w 7"/>
                  <a:gd name="T15" fmla="*/ 0 h 2"/>
                  <a:gd name="T16" fmla="*/ 7 w 7"/>
                  <a:gd name="T17" fmla="*/ 0 h 2"/>
                  <a:gd name="T18" fmla="*/ 7 w 7"/>
                  <a:gd name="T19" fmla="*/ 0 h 2"/>
                  <a:gd name="T20" fmla="*/ 5 w 7"/>
                  <a:gd name="T21" fmla="*/ 0 h 2"/>
                  <a:gd name="T22" fmla="*/ 5 w 7"/>
                  <a:gd name="T23" fmla="*/ 0 h 2"/>
                  <a:gd name="T24" fmla="*/ 5 w 7"/>
                  <a:gd name="T25" fmla="*/ 0 h 2"/>
                  <a:gd name="T26" fmla="*/ 5 w 7"/>
                  <a:gd name="T27" fmla="*/ 0 h 2"/>
                  <a:gd name="T28" fmla="*/ 3 w 7"/>
                  <a:gd name="T29" fmla="*/ 0 h 2"/>
                  <a:gd name="T30" fmla="*/ 3 w 7"/>
                  <a:gd name="T31" fmla="*/ 0 h 2"/>
                  <a:gd name="T32" fmla="*/ 3 w 7"/>
                  <a:gd name="T33" fmla="*/ 0 h 2"/>
                  <a:gd name="T34" fmla="*/ 2 w 7"/>
                  <a:gd name="T35" fmla="*/ 0 h 2"/>
                  <a:gd name="T36" fmla="*/ 0 w 7"/>
                  <a:gd name="T37" fmla="*/ 0 h 2"/>
                  <a:gd name="T38" fmla="*/ 0 w 7"/>
                  <a:gd name="T39" fmla="*/ 0 h 2"/>
                  <a:gd name="T40" fmla="*/ 2 w 7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60">
                <a:extLst>
                  <a:ext uri="{FF2B5EF4-FFF2-40B4-BE49-F238E27FC236}">
                    <a16:creationId xmlns:a16="http://schemas.microsoft.com/office/drawing/2014/main" id="{094109BA-77EB-4F29-BF2D-4509030CB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9486" y="2078707"/>
                <a:ext cx="103462" cy="60882"/>
              </a:xfrm>
              <a:custGeom>
                <a:avLst/>
                <a:gdLst>
                  <a:gd name="T0" fmla="*/ 35 w 38"/>
                  <a:gd name="T1" fmla="*/ 24 h 27"/>
                  <a:gd name="T2" fmla="*/ 31 w 38"/>
                  <a:gd name="T3" fmla="*/ 24 h 27"/>
                  <a:gd name="T4" fmla="*/ 27 w 38"/>
                  <a:gd name="T5" fmla="*/ 20 h 27"/>
                  <a:gd name="T6" fmla="*/ 24 w 38"/>
                  <a:gd name="T7" fmla="*/ 18 h 27"/>
                  <a:gd name="T8" fmla="*/ 20 w 38"/>
                  <a:gd name="T9" fmla="*/ 15 h 27"/>
                  <a:gd name="T10" fmla="*/ 20 w 38"/>
                  <a:gd name="T11" fmla="*/ 13 h 27"/>
                  <a:gd name="T12" fmla="*/ 20 w 38"/>
                  <a:gd name="T13" fmla="*/ 9 h 27"/>
                  <a:gd name="T14" fmla="*/ 20 w 38"/>
                  <a:gd name="T15" fmla="*/ 9 h 27"/>
                  <a:gd name="T16" fmla="*/ 20 w 38"/>
                  <a:gd name="T17" fmla="*/ 9 h 27"/>
                  <a:gd name="T18" fmla="*/ 20 w 38"/>
                  <a:gd name="T19" fmla="*/ 7 h 27"/>
                  <a:gd name="T20" fmla="*/ 20 w 38"/>
                  <a:gd name="T21" fmla="*/ 6 h 27"/>
                  <a:gd name="T22" fmla="*/ 20 w 38"/>
                  <a:gd name="T23" fmla="*/ 6 h 27"/>
                  <a:gd name="T24" fmla="*/ 18 w 38"/>
                  <a:gd name="T25" fmla="*/ 6 h 27"/>
                  <a:gd name="T26" fmla="*/ 20 w 38"/>
                  <a:gd name="T27" fmla="*/ 4 h 27"/>
                  <a:gd name="T28" fmla="*/ 18 w 38"/>
                  <a:gd name="T29" fmla="*/ 2 h 27"/>
                  <a:gd name="T30" fmla="*/ 13 w 38"/>
                  <a:gd name="T31" fmla="*/ 2 h 27"/>
                  <a:gd name="T32" fmla="*/ 9 w 38"/>
                  <a:gd name="T33" fmla="*/ 2 h 27"/>
                  <a:gd name="T34" fmla="*/ 4 w 38"/>
                  <a:gd name="T35" fmla="*/ 4 h 27"/>
                  <a:gd name="T36" fmla="*/ 4 w 38"/>
                  <a:gd name="T37" fmla="*/ 6 h 27"/>
                  <a:gd name="T38" fmla="*/ 6 w 38"/>
                  <a:gd name="T39" fmla="*/ 6 h 27"/>
                  <a:gd name="T40" fmla="*/ 2 w 38"/>
                  <a:gd name="T41" fmla="*/ 6 h 27"/>
                  <a:gd name="T42" fmla="*/ 4 w 38"/>
                  <a:gd name="T43" fmla="*/ 9 h 27"/>
                  <a:gd name="T44" fmla="*/ 4 w 38"/>
                  <a:gd name="T45" fmla="*/ 9 h 27"/>
                  <a:gd name="T46" fmla="*/ 6 w 38"/>
                  <a:gd name="T47" fmla="*/ 9 h 27"/>
                  <a:gd name="T48" fmla="*/ 4 w 38"/>
                  <a:gd name="T49" fmla="*/ 11 h 27"/>
                  <a:gd name="T50" fmla="*/ 6 w 38"/>
                  <a:gd name="T51" fmla="*/ 13 h 27"/>
                  <a:gd name="T52" fmla="*/ 4 w 38"/>
                  <a:gd name="T53" fmla="*/ 15 h 27"/>
                  <a:gd name="T54" fmla="*/ 2 w 38"/>
                  <a:gd name="T55" fmla="*/ 15 h 27"/>
                  <a:gd name="T56" fmla="*/ 0 w 38"/>
                  <a:gd name="T57" fmla="*/ 15 h 27"/>
                  <a:gd name="T58" fmla="*/ 0 w 38"/>
                  <a:gd name="T59" fmla="*/ 16 h 27"/>
                  <a:gd name="T60" fmla="*/ 4 w 38"/>
                  <a:gd name="T61" fmla="*/ 18 h 27"/>
                  <a:gd name="T62" fmla="*/ 6 w 38"/>
                  <a:gd name="T63" fmla="*/ 20 h 27"/>
                  <a:gd name="T64" fmla="*/ 6 w 38"/>
                  <a:gd name="T65" fmla="*/ 18 h 27"/>
                  <a:gd name="T66" fmla="*/ 8 w 38"/>
                  <a:gd name="T67" fmla="*/ 18 h 27"/>
                  <a:gd name="T68" fmla="*/ 9 w 38"/>
                  <a:gd name="T69" fmla="*/ 18 h 27"/>
                  <a:gd name="T70" fmla="*/ 11 w 38"/>
                  <a:gd name="T71" fmla="*/ 20 h 27"/>
                  <a:gd name="T72" fmla="*/ 13 w 38"/>
                  <a:gd name="T73" fmla="*/ 18 h 27"/>
                  <a:gd name="T74" fmla="*/ 13 w 38"/>
                  <a:gd name="T75" fmla="*/ 20 h 27"/>
                  <a:gd name="T76" fmla="*/ 15 w 38"/>
                  <a:gd name="T77" fmla="*/ 20 h 27"/>
                  <a:gd name="T78" fmla="*/ 15 w 38"/>
                  <a:gd name="T79" fmla="*/ 22 h 27"/>
                  <a:gd name="T80" fmla="*/ 15 w 38"/>
                  <a:gd name="T81" fmla="*/ 22 h 27"/>
                  <a:gd name="T82" fmla="*/ 18 w 38"/>
                  <a:gd name="T83" fmla="*/ 24 h 27"/>
                  <a:gd name="T84" fmla="*/ 18 w 38"/>
                  <a:gd name="T85" fmla="*/ 24 h 27"/>
                  <a:gd name="T86" fmla="*/ 17 w 38"/>
                  <a:gd name="T87" fmla="*/ 24 h 27"/>
                  <a:gd name="T88" fmla="*/ 18 w 38"/>
                  <a:gd name="T89" fmla="*/ 25 h 27"/>
                  <a:gd name="T90" fmla="*/ 20 w 38"/>
                  <a:gd name="T91" fmla="*/ 25 h 27"/>
                  <a:gd name="T92" fmla="*/ 24 w 38"/>
                  <a:gd name="T93" fmla="*/ 25 h 27"/>
                  <a:gd name="T94" fmla="*/ 24 w 38"/>
                  <a:gd name="T95" fmla="*/ 27 h 27"/>
                  <a:gd name="T96" fmla="*/ 27 w 38"/>
                  <a:gd name="T97" fmla="*/ 27 h 27"/>
                  <a:gd name="T98" fmla="*/ 27 w 38"/>
                  <a:gd name="T99" fmla="*/ 25 h 27"/>
                  <a:gd name="T100" fmla="*/ 29 w 38"/>
                  <a:gd name="T101" fmla="*/ 27 h 27"/>
                  <a:gd name="T102" fmla="*/ 33 w 38"/>
                  <a:gd name="T103" fmla="*/ 27 h 27"/>
                  <a:gd name="T104" fmla="*/ 33 w 38"/>
                  <a:gd name="T105" fmla="*/ 27 h 27"/>
                  <a:gd name="T106" fmla="*/ 33 w 38"/>
                  <a:gd name="T107" fmla="*/ 25 h 27"/>
                  <a:gd name="T108" fmla="*/ 35 w 38"/>
                  <a:gd name="T109" fmla="*/ 27 h 27"/>
                  <a:gd name="T110" fmla="*/ 37 w 38"/>
                  <a:gd name="T111" fmla="*/ 27 h 27"/>
                  <a:gd name="T112" fmla="*/ 37 w 38"/>
                  <a:gd name="T113" fmla="*/ 27 h 27"/>
                  <a:gd name="T114" fmla="*/ 38 w 38"/>
                  <a:gd name="T11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27">
                    <a:moveTo>
                      <a:pt x="38" y="25"/>
                    </a:moveTo>
                    <a:lnTo>
                      <a:pt x="37" y="2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29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61">
                <a:extLst>
                  <a:ext uri="{FF2B5EF4-FFF2-40B4-BE49-F238E27FC236}">
                    <a16:creationId xmlns:a16="http://schemas.microsoft.com/office/drawing/2014/main" id="{5C30413D-06DA-4F8F-A02E-8BBD4DC8D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932" y="1997531"/>
                <a:ext cx="168807" cy="85686"/>
              </a:xfrm>
              <a:custGeom>
                <a:avLst/>
                <a:gdLst>
                  <a:gd name="T0" fmla="*/ 13 w 62"/>
                  <a:gd name="T1" fmla="*/ 16 h 38"/>
                  <a:gd name="T2" fmla="*/ 9 w 62"/>
                  <a:gd name="T3" fmla="*/ 18 h 38"/>
                  <a:gd name="T4" fmla="*/ 6 w 62"/>
                  <a:gd name="T5" fmla="*/ 20 h 38"/>
                  <a:gd name="T6" fmla="*/ 4 w 62"/>
                  <a:gd name="T7" fmla="*/ 22 h 38"/>
                  <a:gd name="T8" fmla="*/ 6 w 62"/>
                  <a:gd name="T9" fmla="*/ 23 h 38"/>
                  <a:gd name="T10" fmla="*/ 9 w 62"/>
                  <a:gd name="T11" fmla="*/ 23 h 38"/>
                  <a:gd name="T12" fmla="*/ 6 w 62"/>
                  <a:gd name="T13" fmla="*/ 25 h 38"/>
                  <a:gd name="T14" fmla="*/ 9 w 62"/>
                  <a:gd name="T15" fmla="*/ 27 h 38"/>
                  <a:gd name="T16" fmla="*/ 9 w 62"/>
                  <a:gd name="T17" fmla="*/ 29 h 38"/>
                  <a:gd name="T18" fmla="*/ 13 w 62"/>
                  <a:gd name="T19" fmla="*/ 31 h 38"/>
                  <a:gd name="T20" fmla="*/ 6 w 62"/>
                  <a:gd name="T21" fmla="*/ 31 h 38"/>
                  <a:gd name="T22" fmla="*/ 2 w 62"/>
                  <a:gd name="T23" fmla="*/ 34 h 38"/>
                  <a:gd name="T24" fmla="*/ 4 w 62"/>
                  <a:gd name="T25" fmla="*/ 34 h 38"/>
                  <a:gd name="T26" fmla="*/ 9 w 62"/>
                  <a:gd name="T27" fmla="*/ 34 h 38"/>
                  <a:gd name="T28" fmla="*/ 6 w 62"/>
                  <a:gd name="T29" fmla="*/ 36 h 38"/>
                  <a:gd name="T30" fmla="*/ 7 w 62"/>
                  <a:gd name="T31" fmla="*/ 38 h 38"/>
                  <a:gd name="T32" fmla="*/ 16 w 62"/>
                  <a:gd name="T33" fmla="*/ 38 h 38"/>
                  <a:gd name="T34" fmla="*/ 20 w 62"/>
                  <a:gd name="T35" fmla="*/ 36 h 38"/>
                  <a:gd name="T36" fmla="*/ 18 w 62"/>
                  <a:gd name="T37" fmla="*/ 34 h 38"/>
                  <a:gd name="T38" fmla="*/ 22 w 62"/>
                  <a:gd name="T39" fmla="*/ 34 h 38"/>
                  <a:gd name="T40" fmla="*/ 18 w 62"/>
                  <a:gd name="T41" fmla="*/ 32 h 38"/>
                  <a:gd name="T42" fmla="*/ 22 w 62"/>
                  <a:gd name="T43" fmla="*/ 32 h 38"/>
                  <a:gd name="T44" fmla="*/ 20 w 62"/>
                  <a:gd name="T45" fmla="*/ 31 h 38"/>
                  <a:gd name="T46" fmla="*/ 18 w 62"/>
                  <a:gd name="T47" fmla="*/ 29 h 38"/>
                  <a:gd name="T48" fmla="*/ 24 w 62"/>
                  <a:gd name="T49" fmla="*/ 31 h 38"/>
                  <a:gd name="T50" fmla="*/ 24 w 62"/>
                  <a:gd name="T51" fmla="*/ 29 h 38"/>
                  <a:gd name="T52" fmla="*/ 22 w 62"/>
                  <a:gd name="T53" fmla="*/ 27 h 38"/>
                  <a:gd name="T54" fmla="*/ 25 w 62"/>
                  <a:gd name="T55" fmla="*/ 27 h 38"/>
                  <a:gd name="T56" fmla="*/ 25 w 62"/>
                  <a:gd name="T57" fmla="*/ 25 h 38"/>
                  <a:gd name="T58" fmla="*/ 27 w 62"/>
                  <a:gd name="T59" fmla="*/ 23 h 38"/>
                  <a:gd name="T60" fmla="*/ 29 w 62"/>
                  <a:gd name="T61" fmla="*/ 23 h 38"/>
                  <a:gd name="T62" fmla="*/ 29 w 62"/>
                  <a:gd name="T63" fmla="*/ 22 h 38"/>
                  <a:gd name="T64" fmla="*/ 31 w 62"/>
                  <a:gd name="T65" fmla="*/ 20 h 38"/>
                  <a:gd name="T66" fmla="*/ 36 w 62"/>
                  <a:gd name="T67" fmla="*/ 16 h 38"/>
                  <a:gd name="T68" fmla="*/ 40 w 62"/>
                  <a:gd name="T69" fmla="*/ 13 h 38"/>
                  <a:gd name="T70" fmla="*/ 47 w 62"/>
                  <a:gd name="T71" fmla="*/ 13 h 38"/>
                  <a:gd name="T72" fmla="*/ 53 w 62"/>
                  <a:gd name="T73" fmla="*/ 11 h 38"/>
                  <a:gd name="T74" fmla="*/ 58 w 62"/>
                  <a:gd name="T75" fmla="*/ 7 h 38"/>
                  <a:gd name="T76" fmla="*/ 62 w 62"/>
                  <a:gd name="T77" fmla="*/ 5 h 38"/>
                  <a:gd name="T78" fmla="*/ 58 w 62"/>
                  <a:gd name="T79" fmla="*/ 2 h 38"/>
                  <a:gd name="T80" fmla="*/ 53 w 62"/>
                  <a:gd name="T81" fmla="*/ 0 h 38"/>
                  <a:gd name="T82" fmla="*/ 47 w 62"/>
                  <a:gd name="T83" fmla="*/ 4 h 38"/>
                  <a:gd name="T84" fmla="*/ 45 w 62"/>
                  <a:gd name="T85" fmla="*/ 5 h 38"/>
                  <a:gd name="T86" fmla="*/ 42 w 62"/>
                  <a:gd name="T87" fmla="*/ 5 h 38"/>
                  <a:gd name="T88" fmla="*/ 38 w 62"/>
                  <a:gd name="T89" fmla="*/ 9 h 38"/>
                  <a:gd name="T90" fmla="*/ 33 w 62"/>
                  <a:gd name="T91" fmla="*/ 9 h 38"/>
                  <a:gd name="T92" fmla="*/ 25 w 62"/>
                  <a:gd name="T93" fmla="*/ 9 h 38"/>
                  <a:gd name="T94" fmla="*/ 25 w 62"/>
                  <a:gd name="T95" fmla="*/ 9 h 38"/>
                  <a:gd name="T96" fmla="*/ 24 w 62"/>
                  <a:gd name="T97" fmla="*/ 11 h 38"/>
                  <a:gd name="T98" fmla="*/ 20 w 62"/>
                  <a:gd name="T99" fmla="*/ 11 h 38"/>
                  <a:gd name="T100" fmla="*/ 15 w 62"/>
                  <a:gd name="T10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38">
                    <a:moveTo>
                      <a:pt x="15" y="14"/>
                    </a:moveTo>
                    <a:lnTo>
                      <a:pt x="13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62">
                <a:extLst>
                  <a:ext uri="{FF2B5EF4-FFF2-40B4-BE49-F238E27FC236}">
                    <a16:creationId xmlns:a16="http://schemas.microsoft.com/office/drawing/2014/main" id="{2855B572-0262-4BF5-AD8B-7A7D86FBC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1268" y="2123805"/>
                <a:ext cx="19059" cy="11274"/>
              </a:xfrm>
              <a:custGeom>
                <a:avLst/>
                <a:gdLst>
                  <a:gd name="T0" fmla="*/ 3 w 7"/>
                  <a:gd name="T1" fmla="*/ 2 h 5"/>
                  <a:gd name="T2" fmla="*/ 1 w 7"/>
                  <a:gd name="T3" fmla="*/ 0 h 5"/>
                  <a:gd name="T4" fmla="*/ 1 w 7"/>
                  <a:gd name="T5" fmla="*/ 0 h 5"/>
                  <a:gd name="T6" fmla="*/ 0 w 7"/>
                  <a:gd name="T7" fmla="*/ 2 h 5"/>
                  <a:gd name="T8" fmla="*/ 0 w 7"/>
                  <a:gd name="T9" fmla="*/ 2 h 5"/>
                  <a:gd name="T10" fmla="*/ 3 w 7"/>
                  <a:gd name="T11" fmla="*/ 2 h 5"/>
                  <a:gd name="T12" fmla="*/ 3 w 7"/>
                  <a:gd name="T13" fmla="*/ 4 h 5"/>
                  <a:gd name="T14" fmla="*/ 5 w 7"/>
                  <a:gd name="T15" fmla="*/ 4 h 5"/>
                  <a:gd name="T16" fmla="*/ 7 w 7"/>
                  <a:gd name="T17" fmla="*/ 5 h 5"/>
                  <a:gd name="T18" fmla="*/ 7 w 7"/>
                  <a:gd name="T19" fmla="*/ 4 h 5"/>
                  <a:gd name="T20" fmla="*/ 7 w 7"/>
                  <a:gd name="T21" fmla="*/ 4 h 5"/>
                  <a:gd name="T22" fmla="*/ 5 w 7"/>
                  <a:gd name="T23" fmla="*/ 4 h 5"/>
                  <a:gd name="T24" fmla="*/ 5 w 7"/>
                  <a:gd name="T25" fmla="*/ 4 h 5"/>
                  <a:gd name="T26" fmla="*/ 5 w 7"/>
                  <a:gd name="T27" fmla="*/ 2 h 5"/>
                  <a:gd name="T28" fmla="*/ 5 w 7"/>
                  <a:gd name="T29" fmla="*/ 2 h 5"/>
                  <a:gd name="T30" fmla="*/ 3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3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63">
                <a:extLst>
                  <a:ext uri="{FF2B5EF4-FFF2-40B4-BE49-F238E27FC236}">
                    <a16:creationId xmlns:a16="http://schemas.microsoft.com/office/drawing/2014/main" id="{EB2FB537-0CBF-4BCF-9440-1A21FA39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1201" y="1947923"/>
                <a:ext cx="16336" cy="4510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6 w 6"/>
                  <a:gd name="T5" fmla="*/ 0 h 2"/>
                  <a:gd name="T6" fmla="*/ 4 w 6"/>
                  <a:gd name="T7" fmla="*/ 0 h 2"/>
                  <a:gd name="T8" fmla="*/ 4 w 6"/>
                  <a:gd name="T9" fmla="*/ 0 h 2"/>
                  <a:gd name="T10" fmla="*/ 4 w 6"/>
                  <a:gd name="T11" fmla="*/ 0 h 2"/>
                  <a:gd name="T12" fmla="*/ 2 w 6"/>
                  <a:gd name="T13" fmla="*/ 2 h 2"/>
                  <a:gd name="T14" fmla="*/ 2 w 6"/>
                  <a:gd name="T15" fmla="*/ 0 h 2"/>
                  <a:gd name="T16" fmla="*/ 0 w 6"/>
                  <a:gd name="T17" fmla="*/ 2 h 2"/>
                  <a:gd name="T18" fmla="*/ 0 w 6"/>
                  <a:gd name="T19" fmla="*/ 2 h 2"/>
                  <a:gd name="T20" fmla="*/ 6 w 6"/>
                  <a:gd name="T21" fmla="*/ 2 h 2"/>
                  <a:gd name="T22" fmla="*/ 6 w 6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64">
                <a:extLst>
                  <a:ext uri="{FF2B5EF4-FFF2-40B4-BE49-F238E27FC236}">
                    <a16:creationId xmlns:a16="http://schemas.microsoft.com/office/drawing/2014/main" id="{2728B92A-6E15-4C4D-A80E-455084A3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613" y="1981747"/>
                <a:ext cx="8168" cy="0"/>
              </a:xfrm>
              <a:custGeom>
                <a:avLst/>
                <a:gdLst>
                  <a:gd name="T0" fmla="*/ 1 w 3"/>
                  <a:gd name="T1" fmla="*/ 1 w 3"/>
                  <a:gd name="T2" fmla="*/ 0 w 3"/>
                  <a:gd name="T3" fmla="*/ 1 w 3"/>
                  <a:gd name="T4" fmla="*/ 1 w 3"/>
                  <a:gd name="T5" fmla="*/ 3 w 3"/>
                  <a:gd name="T6" fmla="*/ 3 w 3"/>
                  <a:gd name="T7" fmla="*/ 3 w 3"/>
                  <a:gd name="T8" fmla="*/ 1 w 3"/>
                  <a:gd name="T9" fmla="*/ 1 w 3"/>
                  <a:gd name="T10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65">
                <a:extLst>
                  <a:ext uri="{FF2B5EF4-FFF2-40B4-BE49-F238E27FC236}">
                    <a16:creationId xmlns:a16="http://schemas.microsoft.com/office/drawing/2014/main" id="{486E4C5F-367A-42A3-8507-C8D35A958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4075" y="1993021"/>
                <a:ext cx="13613" cy="4510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3 w 5"/>
                  <a:gd name="T5" fmla="*/ 0 h 2"/>
                  <a:gd name="T6" fmla="*/ 3 w 5"/>
                  <a:gd name="T7" fmla="*/ 0 h 2"/>
                  <a:gd name="T8" fmla="*/ 3 w 5"/>
                  <a:gd name="T9" fmla="*/ 2 h 2"/>
                  <a:gd name="T10" fmla="*/ 1 w 5"/>
                  <a:gd name="T11" fmla="*/ 0 h 2"/>
                  <a:gd name="T12" fmla="*/ 1 w 5"/>
                  <a:gd name="T13" fmla="*/ 2 h 2"/>
                  <a:gd name="T14" fmla="*/ 0 w 5"/>
                  <a:gd name="T15" fmla="*/ 2 h 2"/>
                  <a:gd name="T16" fmla="*/ 0 w 5"/>
                  <a:gd name="T17" fmla="*/ 2 h 2"/>
                  <a:gd name="T18" fmla="*/ 1 w 5"/>
                  <a:gd name="T19" fmla="*/ 2 h 2"/>
                  <a:gd name="T20" fmla="*/ 3 w 5"/>
                  <a:gd name="T21" fmla="*/ 2 h 2"/>
                  <a:gd name="T22" fmla="*/ 5 w 5"/>
                  <a:gd name="T23" fmla="*/ 2 h 2"/>
                  <a:gd name="T24" fmla="*/ 5 w 5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66">
                <a:extLst>
                  <a:ext uri="{FF2B5EF4-FFF2-40B4-BE49-F238E27FC236}">
                    <a16:creationId xmlns:a16="http://schemas.microsoft.com/office/drawing/2014/main" id="{60961CB4-1991-4F00-BD78-BBE6BEDBD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243" y="1993021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67">
                <a:extLst>
                  <a:ext uri="{FF2B5EF4-FFF2-40B4-BE49-F238E27FC236}">
                    <a16:creationId xmlns:a16="http://schemas.microsoft.com/office/drawing/2014/main" id="{B0F5E70A-D883-4648-B456-89BCC041D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293" y="1977237"/>
                <a:ext cx="16336" cy="6765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3 h 3"/>
                  <a:gd name="T4" fmla="*/ 0 w 6"/>
                  <a:gd name="T5" fmla="*/ 3 h 3"/>
                  <a:gd name="T6" fmla="*/ 2 w 6"/>
                  <a:gd name="T7" fmla="*/ 2 h 3"/>
                  <a:gd name="T8" fmla="*/ 4 w 6"/>
                  <a:gd name="T9" fmla="*/ 2 h 3"/>
                  <a:gd name="T10" fmla="*/ 4 w 6"/>
                  <a:gd name="T11" fmla="*/ 3 h 3"/>
                  <a:gd name="T12" fmla="*/ 4 w 6"/>
                  <a:gd name="T13" fmla="*/ 3 h 3"/>
                  <a:gd name="T14" fmla="*/ 4 w 6"/>
                  <a:gd name="T15" fmla="*/ 2 h 3"/>
                  <a:gd name="T16" fmla="*/ 6 w 6"/>
                  <a:gd name="T17" fmla="*/ 2 h 3"/>
                  <a:gd name="T18" fmla="*/ 6 w 6"/>
                  <a:gd name="T19" fmla="*/ 2 h 3"/>
                  <a:gd name="T20" fmla="*/ 6 w 6"/>
                  <a:gd name="T21" fmla="*/ 2 h 3"/>
                  <a:gd name="T22" fmla="*/ 6 w 6"/>
                  <a:gd name="T23" fmla="*/ 0 h 3"/>
                  <a:gd name="T24" fmla="*/ 4 w 6"/>
                  <a:gd name="T25" fmla="*/ 0 h 3"/>
                  <a:gd name="T26" fmla="*/ 4 w 6"/>
                  <a:gd name="T27" fmla="*/ 2 h 3"/>
                  <a:gd name="T28" fmla="*/ 2 w 6"/>
                  <a:gd name="T29" fmla="*/ 2 h 3"/>
                  <a:gd name="T30" fmla="*/ 2 w 6"/>
                  <a:gd name="T3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68">
                <a:extLst>
                  <a:ext uri="{FF2B5EF4-FFF2-40B4-BE49-F238E27FC236}">
                    <a16:creationId xmlns:a16="http://schemas.microsoft.com/office/drawing/2014/main" id="{0BE80C2D-AEDB-45D7-97CB-62A6A1EFE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008" y="2017825"/>
                <a:ext cx="24504" cy="9020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2 h 4"/>
                  <a:gd name="T10" fmla="*/ 0 w 9"/>
                  <a:gd name="T11" fmla="*/ 2 h 4"/>
                  <a:gd name="T12" fmla="*/ 0 w 9"/>
                  <a:gd name="T13" fmla="*/ 2 h 4"/>
                  <a:gd name="T14" fmla="*/ 0 w 9"/>
                  <a:gd name="T15" fmla="*/ 2 h 4"/>
                  <a:gd name="T16" fmla="*/ 2 w 9"/>
                  <a:gd name="T17" fmla="*/ 2 h 4"/>
                  <a:gd name="T18" fmla="*/ 5 w 9"/>
                  <a:gd name="T19" fmla="*/ 2 h 4"/>
                  <a:gd name="T20" fmla="*/ 5 w 9"/>
                  <a:gd name="T21" fmla="*/ 2 h 4"/>
                  <a:gd name="T22" fmla="*/ 7 w 9"/>
                  <a:gd name="T23" fmla="*/ 4 h 4"/>
                  <a:gd name="T24" fmla="*/ 7 w 9"/>
                  <a:gd name="T25" fmla="*/ 2 h 4"/>
                  <a:gd name="T26" fmla="*/ 9 w 9"/>
                  <a:gd name="T27" fmla="*/ 2 h 4"/>
                  <a:gd name="T28" fmla="*/ 7 w 9"/>
                  <a:gd name="T29" fmla="*/ 0 h 4"/>
                  <a:gd name="T30" fmla="*/ 7 w 9"/>
                  <a:gd name="T31" fmla="*/ 0 h 4"/>
                  <a:gd name="T32" fmla="*/ 5 w 9"/>
                  <a:gd name="T33" fmla="*/ 0 h 4"/>
                  <a:gd name="T34" fmla="*/ 5 w 9"/>
                  <a:gd name="T35" fmla="*/ 0 h 4"/>
                  <a:gd name="T36" fmla="*/ 5 w 9"/>
                  <a:gd name="T37" fmla="*/ 0 h 4"/>
                  <a:gd name="T38" fmla="*/ 3 w 9"/>
                  <a:gd name="T39" fmla="*/ 0 h 4"/>
                  <a:gd name="T40" fmla="*/ 2 w 9"/>
                  <a:gd name="T41" fmla="*/ 0 h 4"/>
                  <a:gd name="T42" fmla="*/ 0 w 9"/>
                  <a:gd name="T43" fmla="*/ 0 h 4"/>
                  <a:gd name="T44" fmla="*/ 0 w 9"/>
                  <a:gd name="T4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69">
                <a:extLst>
                  <a:ext uri="{FF2B5EF4-FFF2-40B4-BE49-F238E27FC236}">
                    <a16:creationId xmlns:a16="http://schemas.microsoft.com/office/drawing/2014/main" id="{8C5E66F6-A80F-446E-A5B1-FA7633F6A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7520" y="2047139"/>
                <a:ext cx="16336" cy="0"/>
              </a:xfrm>
              <a:custGeom>
                <a:avLst/>
                <a:gdLst>
                  <a:gd name="T0" fmla="*/ 6 w 6"/>
                  <a:gd name="T1" fmla="*/ 2 w 6"/>
                  <a:gd name="T2" fmla="*/ 2 w 6"/>
                  <a:gd name="T3" fmla="*/ 2 w 6"/>
                  <a:gd name="T4" fmla="*/ 0 w 6"/>
                  <a:gd name="T5" fmla="*/ 0 w 6"/>
                  <a:gd name="T6" fmla="*/ 0 w 6"/>
                  <a:gd name="T7" fmla="*/ 0 w 6"/>
                  <a:gd name="T8" fmla="*/ 4 w 6"/>
                  <a:gd name="T9" fmla="*/ 6 w 6"/>
                  <a:gd name="T10" fmla="*/ 6 w 6"/>
                  <a:gd name="T11" fmla="*/ 6 w 6"/>
                  <a:gd name="T12" fmla="*/ 6 w 6"/>
                  <a:gd name="T13" fmla="*/ 6 w 6"/>
                  <a:gd name="T1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70">
                <a:extLst>
                  <a:ext uri="{FF2B5EF4-FFF2-40B4-BE49-F238E27FC236}">
                    <a16:creationId xmlns:a16="http://schemas.microsoft.com/office/drawing/2014/main" id="{573780D0-7CE3-4C71-AD17-EF4C00CCE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966" y="2026845"/>
                <a:ext cx="16336" cy="2255"/>
              </a:xfrm>
              <a:custGeom>
                <a:avLst/>
                <a:gdLst>
                  <a:gd name="T0" fmla="*/ 2 w 6"/>
                  <a:gd name="T1" fmla="*/ 0 h 1"/>
                  <a:gd name="T2" fmla="*/ 2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1 h 1"/>
                  <a:gd name="T18" fmla="*/ 0 w 6"/>
                  <a:gd name="T19" fmla="*/ 1 h 1"/>
                  <a:gd name="T20" fmla="*/ 0 w 6"/>
                  <a:gd name="T21" fmla="*/ 1 h 1"/>
                  <a:gd name="T22" fmla="*/ 2 w 6"/>
                  <a:gd name="T23" fmla="*/ 1 h 1"/>
                  <a:gd name="T24" fmla="*/ 2 w 6"/>
                  <a:gd name="T25" fmla="*/ 1 h 1"/>
                  <a:gd name="T26" fmla="*/ 4 w 6"/>
                  <a:gd name="T27" fmla="*/ 1 h 1"/>
                  <a:gd name="T28" fmla="*/ 4 w 6"/>
                  <a:gd name="T29" fmla="*/ 1 h 1"/>
                  <a:gd name="T30" fmla="*/ 6 w 6"/>
                  <a:gd name="T31" fmla="*/ 1 h 1"/>
                  <a:gd name="T32" fmla="*/ 6 w 6"/>
                  <a:gd name="T33" fmla="*/ 1 h 1"/>
                  <a:gd name="T34" fmla="*/ 4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4 w 6"/>
                  <a:gd name="T43" fmla="*/ 0 h 1"/>
                  <a:gd name="T44" fmla="*/ 2 w 6"/>
                  <a:gd name="T4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71">
                <a:extLst>
                  <a:ext uri="{FF2B5EF4-FFF2-40B4-BE49-F238E27FC236}">
                    <a16:creationId xmlns:a16="http://schemas.microsoft.com/office/drawing/2014/main" id="{89AD6299-DE81-4CF5-8678-50F146468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7705" y="2026845"/>
                <a:ext cx="29950" cy="6765"/>
              </a:xfrm>
              <a:custGeom>
                <a:avLst/>
                <a:gdLst>
                  <a:gd name="T0" fmla="*/ 2 w 11"/>
                  <a:gd name="T1" fmla="*/ 3 h 3"/>
                  <a:gd name="T2" fmla="*/ 2 w 11"/>
                  <a:gd name="T3" fmla="*/ 3 h 3"/>
                  <a:gd name="T4" fmla="*/ 4 w 11"/>
                  <a:gd name="T5" fmla="*/ 3 h 3"/>
                  <a:gd name="T6" fmla="*/ 5 w 11"/>
                  <a:gd name="T7" fmla="*/ 3 h 3"/>
                  <a:gd name="T8" fmla="*/ 7 w 11"/>
                  <a:gd name="T9" fmla="*/ 3 h 3"/>
                  <a:gd name="T10" fmla="*/ 9 w 11"/>
                  <a:gd name="T11" fmla="*/ 3 h 3"/>
                  <a:gd name="T12" fmla="*/ 11 w 11"/>
                  <a:gd name="T13" fmla="*/ 3 h 3"/>
                  <a:gd name="T14" fmla="*/ 9 w 11"/>
                  <a:gd name="T15" fmla="*/ 3 h 3"/>
                  <a:gd name="T16" fmla="*/ 9 w 11"/>
                  <a:gd name="T17" fmla="*/ 3 h 3"/>
                  <a:gd name="T18" fmla="*/ 9 w 11"/>
                  <a:gd name="T19" fmla="*/ 1 h 3"/>
                  <a:gd name="T20" fmla="*/ 7 w 11"/>
                  <a:gd name="T21" fmla="*/ 1 h 3"/>
                  <a:gd name="T22" fmla="*/ 7 w 11"/>
                  <a:gd name="T23" fmla="*/ 1 h 3"/>
                  <a:gd name="T24" fmla="*/ 2 w 11"/>
                  <a:gd name="T25" fmla="*/ 1 h 3"/>
                  <a:gd name="T26" fmla="*/ 2 w 11"/>
                  <a:gd name="T27" fmla="*/ 0 h 3"/>
                  <a:gd name="T28" fmla="*/ 0 w 11"/>
                  <a:gd name="T29" fmla="*/ 0 h 3"/>
                  <a:gd name="T30" fmla="*/ 0 w 11"/>
                  <a:gd name="T31" fmla="*/ 1 h 3"/>
                  <a:gd name="T32" fmla="*/ 0 w 11"/>
                  <a:gd name="T33" fmla="*/ 1 h 3"/>
                  <a:gd name="T34" fmla="*/ 0 w 11"/>
                  <a:gd name="T35" fmla="*/ 1 h 3"/>
                  <a:gd name="T36" fmla="*/ 2 w 11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72">
                <a:extLst>
                  <a:ext uri="{FF2B5EF4-FFF2-40B4-BE49-F238E27FC236}">
                    <a16:creationId xmlns:a16="http://schemas.microsoft.com/office/drawing/2014/main" id="{51C470AC-E549-4F6D-A44E-0F35B4067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5873" y="2164393"/>
                <a:ext cx="29950" cy="20294"/>
              </a:xfrm>
              <a:custGeom>
                <a:avLst/>
                <a:gdLst>
                  <a:gd name="T0" fmla="*/ 3 w 11"/>
                  <a:gd name="T1" fmla="*/ 9 h 9"/>
                  <a:gd name="T2" fmla="*/ 3 w 11"/>
                  <a:gd name="T3" fmla="*/ 9 h 9"/>
                  <a:gd name="T4" fmla="*/ 3 w 11"/>
                  <a:gd name="T5" fmla="*/ 9 h 9"/>
                  <a:gd name="T6" fmla="*/ 5 w 11"/>
                  <a:gd name="T7" fmla="*/ 9 h 9"/>
                  <a:gd name="T8" fmla="*/ 7 w 11"/>
                  <a:gd name="T9" fmla="*/ 9 h 9"/>
                  <a:gd name="T10" fmla="*/ 7 w 11"/>
                  <a:gd name="T11" fmla="*/ 7 h 9"/>
                  <a:gd name="T12" fmla="*/ 7 w 11"/>
                  <a:gd name="T13" fmla="*/ 7 h 9"/>
                  <a:gd name="T14" fmla="*/ 9 w 11"/>
                  <a:gd name="T15" fmla="*/ 7 h 9"/>
                  <a:gd name="T16" fmla="*/ 11 w 11"/>
                  <a:gd name="T17" fmla="*/ 6 h 9"/>
                  <a:gd name="T18" fmla="*/ 11 w 11"/>
                  <a:gd name="T19" fmla="*/ 4 h 9"/>
                  <a:gd name="T20" fmla="*/ 11 w 11"/>
                  <a:gd name="T21" fmla="*/ 6 h 9"/>
                  <a:gd name="T22" fmla="*/ 11 w 11"/>
                  <a:gd name="T23" fmla="*/ 4 h 9"/>
                  <a:gd name="T24" fmla="*/ 11 w 11"/>
                  <a:gd name="T25" fmla="*/ 4 h 9"/>
                  <a:gd name="T26" fmla="*/ 9 w 11"/>
                  <a:gd name="T27" fmla="*/ 2 h 9"/>
                  <a:gd name="T28" fmla="*/ 11 w 11"/>
                  <a:gd name="T29" fmla="*/ 4 h 9"/>
                  <a:gd name="T30" fmla="*/ 9 w 11"/>
                  <a:gd name="T31" fmla="*/ 4 h 9"/>
                  <a:gd name="T32" fmla="*/ 9 w 11"/>
                  <a:gd name="T33" fmla="*/ 4 h 9"/>
                  <a:gd name="T34" fmla="*/ 3 w 11"/>
                  <a:gd name="T35" fmla="*/ 0 h 9"/>
                  <a:gd name="T36" fmla="*/ 3 w 11"/>
                  <a:gd name="T37" fmla="*/ 0 h 9"/>
                  <a:gd name="T38" fmla="*/ 2 w 11"/>
                  <a:gd name="T39" fmla="*/ 2 h 9"/>
                  <a:gd name="T40" fmla="*/ 2 w 11"/>
                  <a:gd name="T41" fmla="*/ 0 h 9"/>
                  <a:gd name="T42" fmla="*/ 2 w 11"/>
                  <a:gd name="T43" fmla="*/ 2 h 9"/>
                  <a:gd name="T44" fmla="*/ 0 w 11"/>
                  <a:gd name="T45" fmla="*/ 2 h 9"/>
                  <a:gd name="T46" fmla="*/ 0 w 11"/>
                  <a:gd name="T47" fmla="*/ 4 h 9"/>
                  <a:gd name="T48" fmla="*/ 0 w 11"/>
                  <a:gd name="T49" fmla="*/ 4 h 9"/>
                  <a:gd name="T50" fmla="*/ 2 w 11"/>
                  <a:gd name="T51" fmla="*/ 7 h 9"/>
                  <a:gd name="T52" fmla="*/ 2 w 11"/>
                  <a:gd name="T53" fmla="*/ 7 h 9"/>
                  <a:gd name="T54" fmla="*/ 2 w 11"/>
                  <a:gd name="T55" fmla="*/ 9 h 9"/>
                  <a:gd name="T56" fmla="*/ 2 w 11"/>
                  <a:gd name="T57" fmla="*/ 9 h 9"/>
                  <a:gd name="T58" fmla="*/ 2 w 11"/>
                  <a:gd name="T59" fmla="*/ 9 h 9"/>
                  <a:gd name="T60" fmla="*/ 2 w 11"/>
                  <a:gd name="T61" fmla="*/ 7 h 9"/>
                  <a:gd name="T62" fmla="*/ 2 w 11"/>
                  <a:gd name="T63" fmla="*/ 7 h 9"/>
                  <a:gd name="T64" fmla="*/ 3 w 11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73">
                <a:extLst>
                  <a:ext uri="{FF2B5EF4-FFF2-40B4-BE49-F238E27FC236}">
                    <a16:creationId xmlns:a16="http://schemas.microsoft.com/office/drawing/2014/main" id="{2797B5AD-D1DA-44C6-8280-1460D1CA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8344" y="2153119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74">
                <a:extLst>
                  <a:ext uri="{FF2B5EF4-FFF2-40B4-BE49-F238E27FC236}">
                    <a16:creationId xmlns:a16="http://schemas.microsoft.com/office/drawing/2014/main" id="{670B0001-E353-4C01-BA0B-DDF322EFB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730" y="2139589"/>
                <a:ext cx="38118" cy="15784"/>
              </a:xfrm>
              <a:custGeom>
                <a:avLst/>
                <a:gdLst>
                  <a:gd name="T0" fmla="*/ 10 w 14"/>
                  <a:gd name="T1" fmla="*/ 7 h 7"/>
                  <a:gd name="T2" fmla="*/ 10 w 14"/>
                  <a:gd name="T3" fmla="*/ 7 h 7"/>
                  <a:gd name="T4" fmla="*/ 12 w 14"/>
                  <a:gd name="T5" fmla="*/ 7 h 7"/>
                  <a:gd name="T6" fmla="*/ 14 w 14"/>
                  <a:gd name="T7" fmla="*/ 7 h 7"/>
                  <a:gd name="T8" fmla="*/ 14 w 14"/>
                  <a:gd name="T9" fmla="*/ 6 h 7"/>
                  <a:gd name="T10" fmla="*/ 12 w 14"/>
                  <a:gd name="T11" fmla="*/ 6 h 7"/>
                  <a:gd name="T12" fmla="*/ 9 w 14"/>
                  <a:gd name="T13" fmla="*/ 4 h 7"/>
                  <a:gd name="T14" fmla="*/ 7 w 14"/>
                  <a:gd name="T15" fmla="*/ 4 h 7"/>
                  <a:gd name="T16" fmla="*/ 5 w 14"/>
                  <a:gd name="T17" fmla="*/ 2 h 7"/>
                  <a:gd name="T18" fmla="*/ 5 w 14"/>
                  <a:gd name="T19" fmla="*/ 2 h 7"/>
                  <a:gd name="T20" fmla="*/ 3 w 14"/>
                  <a:gd name="T21" fmla="*/ 2 h 7"/>
                  <a:gd name="T22" fmla="*/ 1 w 14"/>
                  <a:gd name="T23" fmla="*/ 0 h 7"/>
                  <a:gd name="T24" fmla="*/ 1 w 14"/>
                  <a:gd name="T25" fmla="*/ 0 h 7"/>
                  <a:gd name="T26" fmla="*/ 1 w 14"/>
                  <a:gd name="T27" fmla="*/ 2 h 7"/>
                  <a:gd name="T28" fmla="*/ 1 w 14"/>
                  <a:gd name="T29" fmla="*/ 2 h 7"/>
                  <a:gd name="T30" fmla="*/ 1 w 14"/>
                  <a:gd name="T31" fmla="*/ 2 h 7"/>
                  <a:gd name="T32" fmla="*/ 1 w 14"/>
                  <a:gd name="T33" fmla="*/ 4 h 7"/>
                  <a:gd name="T34" fmla="*/ 0 w 14"/>
                  <a:gd name="T35" fmla="*/ 2 h 7"/>
                  <a:gd name="T36" fmla="*/ 1 w 14"/>
                  <a:gd name="T37" fmla="*/ 4 h 7"/>
                  <a:gd name="T38" fmla="*/ 1 w 14"/>
                  <a:gd name="T39" fmla="*/ 4 h 7"/>
                  <a:gd name="T40" fmla="*/ 3 w 14"/>
                  <a:gd name="T41" fmla="*/ 6 h 7"/>
                  <a:gd name="T42" fmla="*/ 3 w 14"/>
                  <a:gd name="T43" fmla="*/ 6 h 7"/>
                  <a:gd name="T44" fmla="*/ 5 w 14"/>
                  <a:gd name="T45" fmla="*/ 6 h 7"/>
                  <a:gd name="T46" fmla="*/ 5 w 14"/>
                  <a:gd name="T47" fmla="*/ 6 h 7"/>
                  <a:gd name="T48" fmla="*/ 7 w 14"/>
                  <a:gd name="T49" fmla="*/ 6 h 7"/>
                  <a:gd name="T50" fmla="*/ 7 w 14"/>
                  <a:gd name="T51" fmla="*/ 6 h 7"/>
                  <a:gd name="T52" fmla="*/ 9 w 14"/>
                  <a:gd name="T53" fmla="*/ 6 h 7"/>
                  <a:gd name="T54" fmla="*/ 9 w 14"/>
                  <a:gd name="T55" fmla="*/ 7 h 7"/>
                  <a:gd name="T56" fmla="*/ 10 w 14"/>
                  <a:gd name="T5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7">
                    <a:moveTo>
                      <a:pt x="10" y="7"/>
                    </a:moveTo>
                    <a:lnTo>
                      <a:pt x="10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75">
                <a:extLst>
                  <a:ext uri="{FF2B5EF4-FFF2-40B4-BE49-F238E27FC236}">
                    <a16:creationId xmlns:a16="http://schemas.microsoft.com/office/drawing/2014/main" id="{B69C645D-1E5C-4851-A4FB-B562BBB4E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06" y="2069688"/>
                <a:ext cx="24504" cy="9020"/>
              </a:xfrm>
              <a:custGeom>
                <a:avLst/>
                <a:gdLst>
                  <a:gd name="T0" fmla="*/ 2 w 9"/>
                  <a:gd name="T1" fmla="*/ 4 h 4"/>
                  <a:gd name="T2" fmla="*/ 2 w 9"/>
                  <a:gd name="T3" fmla="*/ 4 h 4"/>
                  <a:gd name="T4" fmla="*/ 2 w 9"/>
                  <a:gd name="T5" fmla="*/ 4 h 4"/>
                  <a:gd name="T6" fmla="*/ 4 w 9"/>
                  <a:gd name="T7" fmla="*/ 4 h 4"/>
                  <a:gd name="T8" fmla="*/ 4 w 9"/>
                  <a:gd name="T9" fmla="*/ 4 h 4"/>
                  <a:gd name="T10" fmla="*/ 4 w 9"/>
                  <a:gd name="T11" fmla="*/ 4 h 4"/>
                  <a:gd name="T12" fmla="*/ 5 w 9"/>
                  <a:gd name="T13" fmla="*/ 4 h 4"/>
                  <a:gd name="T14" fmla="*/ 7 w 9"/>
                  <a:gd name="T15" fmla="*/ 4 h 4"/>
                  <a:gd name="T16" fmla="*/ 7 w 9"/>
                  <a:gd name="T17" fmla="*/ 2 h 4"/>
                  <a:gd name="T18" fmla="*/ 9 w 9"/>
                  <a:gd name="T19" fmla="*/ 2 h 4"/>
                  <a:gd name="T20" fmla="*/ 7 w 9"/>
                  <a:gd name="T21" fmla="*/ 2 h 4"/>
                  <a:gd name="T22" fmla="*/ 5 w 9"/>
                  <a:gd name="T23" fmla="*/ 2 h 4"/>
                  <a:gd name="T24" fmla="*/ 5 w 9"/>
                  <a:gd name="T25" fmla="*/ 0 h 4"/>
                  <a:gd name="T26" fmla="*/ 4 w 9"/>
                  <a:gd name="T27" fmla="*/ 0 h 4"/>
                  <a:gd name="T28" fmla="*/ 2 w 9"/>
                  <a:gd name="T29" fmla="*/ 0 h 4"/>
                  <a:gd name="T30" fmla="*/ 0 w 9"/>
                  <a:gd name="T31" fmla="*/ 0 h 4"/>
                  <a:gd name="T32" fmla="*/ 0 w 9"/>
                  <a:gd name="T33" fmla="*/ 2 h 4"/>
                  <a:gd name="T34" fmla="*/ 2 w 9"/>
                  <a:gd name="T35" fmla="*/ 2 h 4"/>
                  <a:gd name="T36" fmla="*/ 2 w 9"/>
                  <a:gd name="T3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76">
                <a:extLst>
                  <a:ext uri="{FF2B5EF4-FFF2-40B4-BE49-F238E27FC236}">
                    <a16:creationId xmlns:a16="http://schemas.microsoft.com/office/drawing/2014/main" id="{D6567F44-0468-4106-9334-E685216F0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150" y="2074197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2 h 2"/>
                  <a:gd name="T14" fmla="*/ 0 w 1"/>
                  <a:gd name="T15" fmla="*/ 2 h 2"/>
                  <a:gd name="T16" fmla="*/ 1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77">
                <a:extLst>
                  <a:ext uri="{FF2B5EF4-FFF2-40B4-BE49-F238E27FC236}">
                    <a16:creationId xmlns:a16="http://schemas.microsoft.com/office/drawing/2014/main" id="{36BA0C70-360D-465E-8895-B8F241FC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772" y="2074197"/>
                <a:ext cx="10891" cy="4510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78">
                <a:extLst>
                  <a:ext uri="{FF2B5EF4-FFF2-40B4-BE49-F238E27FC236}">
                    <a16:creationId xmlns:a16="http://schemas.microsoft.com/office/drawing/2014/main" id="{115D2FCA-B52C-41B7-BB0A-E3E30B803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159" y="2083217"/>
                <a:ext cx="13613" cy="9020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5 w 5"/>
                  <a:gd name="T5" fmla="*/ 2 h 4"/>
                  <a:gd name="T6" fmla="*/ 5 w 5"/>
                  <a:gd name="T7" fmla="*/ 2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0 w 5"/>
                  <a:gd name="T15" fmla="*/ 2 h 4"/>
                  <a:gd name="T16" fmla="*/ 0 w 5"/>
                  <a:gd name="T17" fmla="*/ 2 h 4"/>
                  <a:gd name="T18" fmla="*/ 0 w 5"/>
                  <a:gd name="T19" fmla="*/ 4 h 4"/>
                  <a:gd name="T20" fmla="*/ 0 w 5"/>
                  <a:gd name="T21" fmla="*/ 4 h 4"/>
                  <a:gd name="T22" fmla="*/ 5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79">
                <a:extLst>
                  <a:ext uri="{FF2B5EF4-FFF2-40B4-BE49-F238E27FC236}">
                    <a16:creationId xmlns:a16="http://schemas.microsoft.com/office/drawing/2014/main" id="{075BAE1E-E378-487A-8819-038C7D62F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159" y="2022335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1 w 1"/>
                  <a:gd name="T13" fmla="*/ 2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80">
                <a:extLst>
                  <a:ext uri="{FF2B5EF4-FFF2-40B4-BE49-F238E27FC236}">
                    <a16:creationId xmlns:a16="http://schemas.microsoft.com/office/drawing/2014/main" id="{627C1D17-252E-4A93-8D95-6698F2F3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881" y="2022335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2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81">
                <a:extLst>
                  <a:ext uri="{FF2B5EF4-FFF2-40B4-BE49-F238E27FC236}">
                    <a16:creationId xmlns:a16="http://schemas.microsoft.com/office/drawing/2014/main" id="{17B25118-D64D-43B6-B824-848EFB92B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159" y="2209491"/>
                <a:ext cx="19059" cy="9020"/>
              </a:xfrm>
              <a:custGeom>
                <a:avLst/>
                <a:gdLst>
                  <a:gd name="T0" fmla="*/ 5 w 7"/>
                  <a:gd name="T1" fmla="*/ 0 h 4"/>
                  <a:gd name="T2" fmla="*/ 1 w 7"/>
                  <a:gd name="T3" fmla="*/ 0 h 4"/>
                  <a:gd name="T4" fmla="*/ 1 w 7"/>
                  <a:gd name="T5" fmla="*/ 2 h 4"/>
                  <a:gd name="T6" fmla="*/ 0 w 7"/>
                  <a:gd name="T7" fmla="*/ 2 h 4"/>
                  <a:gd name="T8" fmla="*/ 0 w 7"/>
                  <a:gd name="T9" fmla="*/ 4 h 4"/>
                  <a:gd name="T10" fmla="*/ 1 w 7"/>
                  <a:gd name="T11" fmla="*/ 4 h 4"/>
                  <a:gd name="T12" fmla="*/ 3 w 7"/>
                  <a:gd name="T13" fmla="*/ 4 h 4"/>
                  <a:gd name="T14" fmla="*/ 5 w 7"/>
                  <a:gd name="T15" fmla="*/ 2 h 4"/>
                  <a:gd name="T16" fmla="*/ 5 w 7"/>
                  <a:gd name="T17" fmla="*/ 2 h 4"/>
                  <a:gd name="T18" fmla="*/ 7 w 7"/>
                  <a:gd name="T19" fmla="*/ 2 h 4"/>
                  <a:gd name="T20" fmla="*/ 5 w 7"/>
                  <a:gd name="T21" fmla="*/ 0 h 4"/>
                  <a:gd name="T22" fmla="*/ 5 w 7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82">
                <a:extLst>
                  <a:ext uri="{FF2B5EF4-FFF2-40B4-BE49-F238E27FC236}">
                    <a16:creationId xmlns:a16="http://schemas.microsoft.com/office/drawing/2014/main" id="{317CCC9D-8BBF-48EF-8C1A-B8519595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344" y="2123805"/>
                <a:ext cx="16336" cy="9020"/>
              </a:xfrm>
              <a:custGeom>
                <a:avLst/>
                <a:gdLst>
                  <a:gd name="T0" fmla="*/ 2 w 6"/>
                  <a:gd name="T1" fmla="*/ 2 h 4"/>
                  <a:gd name="T2" fmla="*/ 4 w 6"/>
                  <a:gd name="T3" fmla="*/ 4 h 4"/>
                  <a:gd name="T4" fmla="*/ 4 w 6"/>
                  <a:gd name="T5" fmla="*/ 4 h 4"/>
                  <a:gd name="T6" fmla="*/ 6 w 6"/>
                  <a:gd name="T7" fmla="*/ 2 h 4"/>
                  <a:gd name="T8" fmla="*/ 4 w 6"/>
                  <a:gd name="T9" fmla="*/ 2 h 4"/>
                  <a:gd name="T10" fmla="*/ 2 w 6"/>
                  <a:gd name="T11" fmla="*/ 0 h 4"/>
                  <a:gd name="T12" fmla="*/ 2 w 6"/>
                  <a:gd name="T13" fmla="*/ 0 h 4"/>
                  <a:gd name="T14" fmla="*/ 0 w 6"/>
                  <a:gd name="T15" fmla="*/ 0 h 4"/>
                  <a:gd name="T16" fmla="*/ 2 w 6"/>
                  <a:gd name="T17" fmla="*/ 2 h 4"/>
                  <a:gd name="T18" fmla="*/ 2 w 6"/>
                  <a:gd name="T19" fmla="*/ 2 h 4"/>
                  <a:gd name="T20" fmla="*/ 2 w 6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Freeform 83">
                <a:extLst>
                  <a:ext uri="{FF2B5EF4-FFF2-40B4-BE49-F238E27FC236}">
                    <a16:creationId xmlns:a16="http://schemas.microsoft.com/office/drawing/2014/main" id="{57B43D6F-E521-4956-9EB6-A1935EB9A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478" y="248233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84">
                <a:extLst>
                  <a:ext uri="{FF2B5EF4-FFF2-40B4-BE49-F238E27FC236}">
                    <a16:creationId xmlns:a16="http://schemas.microsoft.com/office/drawing/2014/main" id="{F4C7B345-9687-42AD-B319-0CD751AB6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923" y="2475569"/>
                <a:ext cx="0" cy="6765"/>
              </a:xfrm>
              <a:custGeom>
                <a:avLst/>
                <a:gdLst>
                  <a:gd name="T0" fmla="*/ 1 h 3"/>
                  <a:gd name="T1" fmla="*/ 0 h 3"/>
                  <a:gd name="T2" fmla="*/ 1 h 3"/>
                  <a:gd name="T3" fmla="*/ 3 h 3"/>
                  <a:gd name="T4" fmla="*/ 3 h 3"/>
                  <a:gd name="T5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85">
                <a:extLst>
                  <a:ext uri="{FF2B5EF4-FFF2-40B4-BE49-F238E27FC236}">
                    <a16:creationId xmlns:a16="http://schemas.microsoft.com/office/drawing/2014/main" id="{6003D486-961F-484B-B716-166352A98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838" y="3115959"/>
                <a:ext cx="2723" cy="6765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6">
                <a:extLst>
                  <a:ext uri="{FF2B5EF4-FFF2-40B4-BE49-F238E27FC236}">
                    <a16:creationId xmlns:a16="http://schemas.microsoft.com/office/drawing/2014/main" id="{A0C89964-DCE2-42E8-A2EC-315BF7ADF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947" y="3122723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87">
                <a:extLst>
                  <a:ext uri="{FF2B5EF4-FFF2-40B4-BE49-F238E27FC236}">
                    <a16:creationId xmlns:a16="http://schemas.microsoft.com/office/drawing/2014/main" id="{E68BBCB6-A685-430D-8616-DB99D559A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889" y="3127233"/>
                <a:ext cx="8168" cy="4510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2 w 3"/>
                  <a:gd name="T9" fmla="*/ 0 h 2"/>
                  <a:gd name="T10" fmla="*/ 0 w 3"/>
                  <a:gd name="T11" fmla="*/ 0 h 2"/>
                  <a:gd name="T12" fmla="*/ 0 w 3"/>
                  <a:gd name="T13" fmla="*/ 2 h 2"/>
                  <a:gd name="T14" fmla="*/ 2 w 3"/>
                  <a:gd name="T15" fmla="*/ 2 h 2"/>
                  <a:gd name="T16" fmla="*/ 3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88">
                <a:extLst>
                  <a:ext uri="{FF2B5EF4-FFF2-40B4-BE49-F238E27FC236}">
                    <a16:creationId xmlns:a16="http://schemas.microsoft.com/office/drawing/2014/main" id="{F0C7B835-A920-45F9-A09C-7CEB8F441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771" y="3273801"/>
                <a:ext cx="32672" cy="13529"/>
              </a:xfrm>
              <a:custGeom>
                <a:avLst/>
                <a:gdLst>
                  <a:gd name="T0" fmla="*/ 2 w 12"/>
                  <a:gd name="T1" fmla="*/ 6 h 6"/>
                  <a:gd name="T2" fmla="*/ 3 w 12"/>
                  <a:gd name="T3" fmla="*/ 6 h 6"/>
                  <a:gd name="T4" fmla="*/ 5 w 12"/>
                  <a:gd name="T5" fmla="*/ 6 h 6"/>
                  <a:gd name="T6" fmla="*/ 7 w 12"/>
                  <a:gd name="T7" fmla="*/ 6 h 6"/>
                  <a:gd name="T8" fmla="*/ 11 w 12"/>
                  <a:gd name="T9" fmla="*/ 4 h 6"/>
                  <a:gd name="T10" fmla="*/ 11 w 12"/>
                  <a:gd name="T11" fmla="*/ 4 h 6"/>
                  <a:gd name="T12" fmla="*/ 12 w 12"/>
                  <a:gd name="T13" fmla="*/ 2 h 6"/>
                  <a:gd name="T14" fmla="*/ 12 w 12"/>
                  <a:gd name="T15" fmla="*/ 0 h 6"/>
                  <a:gd name="T16" fmla="*/ 11 w 12"/>
                  <a:gd name="T17" fmla="*/ 0 h 6"/>
                  <a:gd name="T18" fmla="*/ 11 w 12"/>
                  <a:gd name="T19" fmla="*/ 0 h 6"/>
                  <a:gd name="T20" fmla="*/ 11 w 12"/>
                  <a:gd name="T21" fmla="*/ 0 h 6"/>
                  <a:gd name="T22" fmla="*/ 2 w 12"/>
                  <a:gd name="T23" fmla="*/ 0 h 6"/>
                  <a:gd name="T24" fmla="*/ 0 w 12"/>
                  <a:gd name="T25" fmla="*/ 0 h 6"/>
                  <a:gd name="T26" fmla="*/ 0 w 12"/>
                  <a:gd name="T27" fmla="*/ 2 h 6"/>
                  <a:gd name="T28" fmla="*/ 2 w 12"/>
                  <a:gd name="T29" fmla="*/ 2 h 6"/>
                  <a:gd name="T30" fmla="*/ 2 w 12"/>
                  <a:gd name="T31" fmla="*/ 6 h 6"/>
                  <a:gd name="T32" fmla="*/ 2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lnTo>
                      <a:pt x="3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89">
                <a:extLst>
                  <a:ext uri="{FF2B5EF4-FFF2-40B4-BE49-F238E27FC236}">
                    <a16:creationId xmlns:a16="http://schemas.microsoft.com/office/drawing/2014/main" id="{2D64C4AE-D21D-49C3-81C3-22DEA979B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225" y="2094492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90">
                <a:extLst>
                  <a:ext uri="{FF2B5EF4-FFF2-40B4-BE49-F238E27FC236}">
                    <a16:creationId xmlns:a16="http://schemas.microsoft.com/office/drawing/2014/main" id="{9A5A2E23-BA85-480E-AFB4-2EF17B12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350" y="2135080"/>
                <a:ext cx="35395" cy="18039"/>
              </a:xfrm>
              <a:custGeom>
                <a:avLst/>
                <a:gdLst>
                  <a:gd name="T0" fmla="*/ 5 w 13"/>
                  <a:gd name="T1" fmla="*/ 8 h 8"/>
                  <a:gd name="T2" fmla="*/ 5 w 13"/>
                  <a:gd name="T3" fmla="*/ 8 h 8"/>
                  <a:gd name="T4" fmla="*/ 7 w 13"/>
                  <a:gd name="T5" fmla="*/ 8 h 8"/>
                  <a:gd name="T6" fmla="*/ 9 w 13"/>
                  <a:gd name="T7" fmla="*/ 8 h 8"/>
                  <a:gd name="T8" fmla="*/ 9 w 13"/>
                  <a:gd name="T9" fmla="*/ 8 h 8"/>
                  <a:gd name="T10" fmla="*/ 11 w 13"/>
                  <a:gd name="T11" fmla="*/ 8 h 8"/>
                  <a:gd name="T12" fmla="*/ 11 w 13"/>
                  <a:gd name="T13" fmla="*/ 8 h 8"/>
                  <a:gd name="T14" fmla="*/ 13 w 13"/>
                  <a:gd name="T15" fmla="*/ 8 h 8"/>
                  <a:gd name="T16" fmla="*/ 13 w 13"/>
                  <a:gd name="T17" fmla="*/ 8 h 8"/>
                  <a:gd name="T18" fmla="*/ 13 w 13"/>
                  <a:gd name="T19" fmla="*/ 8 h 8"/>
                  <a:gd name="T20" fmla="*/ 13 w 13"/>
                  <a:gd name="T21" fmla="*/ 6 h 8"/>
                  <a:gd name="T22" fmla="*/ 13 w 13"/>
                  <a:gd name="T23" fmla="*/ 6 h 8"/>
                  <a:gd name="T24" fmla="*/ 11 w 13"/>
                  <a:gd name="T25" fmla="*/ 6 h 8"/>
                  <a:gd name="T26" fmla="*/ 11 w 13"/>
                  <a:gd name="T27" fmla="*/ 6 h 8"/>
                  <a:gd name="T28" fmla="*/ 11 w 13"/>
                  <a:gd name="T29" fmla="*/ 6 h 8"/>
                  <a:gd name="T30" fmla="*/ 9 w 13"/>
                  <a:gd name="T31" fmla="*/ 4 h 8"/>
                  <a:gd name="T32" fmla="*/ 11 w 13"/>
                  <a:gd name="T33" fmla="*/ 2 h 8"/>
                  <a:gd name="T34" fmla="*/ 11 w 13"/>
                  <a:gd name="T35" fmla="*/ 2 h 8"/>
                  <a:gd name="T36" fmla="*/ 11 w 13"/>
                  <a:gd name="T37" fmla="*/ 2 h 8"/>
                  <a:gd name="T38" fmla="*/ 9 w 13"/>
                  <a:gd name="T39" fmla="*/ 2 h 8"/>
                  <a:gd name="T40" fmla="*/ 9 w 13"/>
                  <a:gd name="T41" fmla="*/ 2 h 8"/>
                  <a:gd name="T42" fmla="*/ 9 w 13"/>
                  <a:gd name="T43" fmla="*/ 2 h 8"/>
                  <a:gd name="T44" fmla="*/ 7 w 13"/>
                  <a:gd name="T45" fmla="*/ 2 h 8"/>
                  <a:gd name="T46" fmla="*/ 7 w 13"/>
                  <a:gd name="T47" fmla="*/ 2 h 8"/>
                  <a:gd name="T48" fmla="*/ 7 w 13"/>
                  <a:gd name="T49" fmla="*/ 2 h 8"/>
                  <a:gd name="T50" fmla="*/ 5 w 13"/>
                  <a:gd name="T51" fmla="*/ 2 h 8"/>
                  <a:gd name="T52" fmla="*/ 5 w 13"/>
                  <a:gd name="T53" fmla="*/ 0 h 8"/>
                  <a:gd name="T54" fmla="*/ 5 w 13"/>
                  <a:gd name="T55" fmla="*/ 0 h 8"/>
                  <a:gd name="T56" fmla="*/ 5 w 13"/>
                  <a:gd name="T57" fmla="*/ 0 h 8"/>
                  <a:gd name="T58" fmla="*/ 4 w 13"/>
                  <a:gd name="T59" fmla="*/ 2 h 8"/>
                  <a:gd name="T60" fmla="*/ 2 w 13"/>
                  <a:gd name="T61" fmla="*/ 2 h 8"/>
                  <a:gd name="T62" fmla="*/ 0 w 13"/>
                  <a:gd name="T63" fmla="*/ 2 h 8"/>
                  <a:gd name="T64" fmla="*/ 0 w 13"/>
                  <a:gd name="T65" fmla="*/ 2 h 8"/>
                  <a:gd name="T66" fmla="*/ 0 w 13"/>
                  <a:gd name="T67" fmla="*/ 4 h 8"/>
                  <a:gd name="T68" fmla="*/ 0 w 13"/>
                  <a:gd name="T69" fmla="*/ 4 h 8"/>
                  <a:gd name="T70" fmla="*/ 2 w 13"/>
                  <a:gd name="T71" fmla="*/ 4 h 8"/>
                  <a:gd name="T72" fmla="*/ 4 w 13"/>
                  <a:gd name="T73" fmla="*/ 4 h 8"/>
                  <a:gd name="T74" fmla="*/ 5 w 13"/>
                  <a:gd name="T75" fmla="*/ 4 h 8"/>
                  <a:gd name="T76" fmla="*/ 5 w 13"/>
                  <a:gd name="T77" fmla="*/ 4 h 8"/>
                  <a:gd name="T78" fmla="*/ 5 w 13"/>
                  <a:gd name="T79" fmla="*/ 4 h 8"/>
                  <a:gd name="T80" fmla="*/ 5 w 13"/>
                  <a:gd name="T81" fmla="*/ 6 h 8"/>
                  <a:gd name="T82" fmla="*/ 5 w 13"/>
                  <a:gd name="T83" fmla="*/ 8 h 8"/>
                  <a:gd name="T84" fmla="*/ 5 w 13"/>
                  <a:gd name="T85" fmla="*/ 8 h 8"/>
                  <a:gd name="T86" fmla="*/ 5 w 13"/>
                  <a:gd name="T8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8">
                    <a:moveTo>
                      <a:pt x="5" y="8"/>
                    </a:move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91">
                <a:extLst>
                  <a:ext uri="{FF2B5EF4-FFF2-40B4-BE49-F238E27FC236}">
                    <a16:creationId xmlns:a16="http://schemas.microsoft.com/office/drawing/2014/main" id="{912506DE-B854-4425-BAEB-4A09ECFF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292" y="2326746"/>
                <a:ext cx="29950" cy="33823"/>
              </a:xfrm>
              <a:custGeom>
                <a:avLst/>
                <a:gdLst>
                  <a:gd name="T0" fmla="*/ 4 w 11"/>
                  <a:gd name="T1" fmla="*/ 11 h 15"/>
                  <a:gd name="T2" fmla="*/ 2 w 11"/>
                  <a:gd name="T3" fmla="*/ 11 h 15"/>
                  <a:gd name="T4" fmla="*/ 2 w 11"/>
                  <a:gd name="T5" fmla="*/ 13 h 15"/>
                  <a:gd name="T6" fmla="*/ 0 w 11"/>
                  <a:gd name="T7" fmla="*/ 15 h 15"/>
                  <a:gd name="T8" fmla="*/ 2 w 11"/>
                  <a:gd name="T9" fmla="*/ 15 h 15"/>
                  <a:gd name="T10" fmla="*/ 2 w 11"/>
                  <a:gd name="T11" fmla="*/ 13 h 15"/>
                  <a:gd name="T12" fmla="*/ 4 w 11"/>
                  <a:gd name="T13" fmla="*/ 11 h 15"/>
                  <a:gd name="T14" fmla="*/ 6 w 11"/>
                  <a:gd name="T15" fmla="*/ 11 h 15"/>
                  <a:gd name="T16" fmla="*/ 6 w 11"/>
                  <a:gd name="T17" fmla="*/ 9 h 15"/>
                  <a:gd name="T18" fmla="*/ 6 w 11"/>
                  <a:gd name="T19" fmla="*/ 9 h 15"/>
                  <a:gd name="T20" fmla="*/ 8 w 11"/>
                  <a:gd name="T21" fmla="*/ 8 h 15"/>
                  <a:gd name="T22" fmla="*/ 8 w 11"/>
                  <a:gd name="T23" fmla="*/ 8 h 15"/>
                  <a:gd name="T24" fmla="*/ 8 w 11"/>
                  <a:gd name="T25" fmla="*/ 8 h 15"/>
                  <a:gd name="T26" fmla="*/ 8 w 11"/>
                  <a:gd name="T27" fmla="*/ 6 h 15"/>
                  <a:gd name="T28" fmla="*/ 9 w 11"/>
                  <a:gd name="T29" fmla="*/ 6 h 15"/>
                  <a:gd name="T30" fmla="*/ 8 w 11"/>
                  <a:gd name="T31" fmla="*/ 6 h 15"/>
                  <a:gd name="T32" fmla="*/ 9 w 11"/>
                  <a:gd name="T33" fmla="*/ 6 h 15"/>
                  <a:gd name="T34" fmla="*/ 11 w 11"/>
                  <a:gd name="T35" fmla="*/ 4 h 15"/>
                  <a:gd name="T36" fmla="*/ 9 w 11"/>
                  <a:gd name="T37" fmla="*/ 4 h 15"/>
                  <a:gd name="T38" fmla="*/ 9 w 11"/>
                  <a:gd name="T39" fmla="*/ 4 h 15"/>
                  <a:gd name="T40" fmla="*/ 9 w 11"/>
                  <a:gd name="T41" fmla="*/ 2 h 15"/>
                  <a:gd name="T42" fmla="*/ 9 w 11"/>
                  <a:gd name="T43" fmla="*/ 2 h 15"/>
                  <a:gd name="T44" fmla="*/ 9 w 11"/>
                  <a:gd name="T45" fmla="*/ 2 h 15"/>
                  <a:gd name="T46" fmla="*/ 9 w 11"/>
                  <a:gd name="T47" fmla="*/ 0 h 15"/>
                  <a:gd name="T48" fmla="*/ 8 w 11"/>
                  <a:gd name="T49" fmla="*/ 0 h 15"/>
                  <a:gd name="T50" fmla="*/ 8 w 11"/>
                  <a:gd name="T51" fmla="*/ 2 h 15"/>
                  <a:gd name="T52" fmla="*/ 8 w 11"/>
                  <a:gd name="T53" fmla="*/ 2 h 15"/>
                  <a:gd name="T54" fmla="*/ 8 w 11"/>
                  <a:gd name="T55" fmla="*/ 2 h 15"/>
                  <a:gd name="T56" fmla="*/ 8 w 11"/>
                  <a:gd name="T57" fmla="*/ 4 h 15"/>
                  <a:gd name="T58" fmla="*/ 8 w 11"/>
                  <a:gd name="T59" fmla="*/ 4 h 15"/>
                  <a:gd name="T60" fmla="*/ 6 w 11"/>
                  <a:gd name="T61" fmla="*/ 6 h 15"/>
                  <a:gd name="T62" fmla="*/ 6 w 11"/>
                  <a:gd name="T63" fmla="*/ 6 h 15"/>
                  <a:gd name="T64" fmla="*/ 6 w 11"/>
                  <a:gd name="T65" fmla="*/ 6 h 15"/>
                  <a:gd name="T66" fmla="*/ 6 w 11"/>
                  <a:gd name="T67" fmla="*/ 8 h 15"/>
                  <a:gd name="T68" fmla="*/ 4 w 11"/>
                  <a:gd name="T69" fmla="*/ 8 h 15"/>
                  <a:gd name="T70" fmla="*/ 4 w 11"/>
                  <a:gd name="T71" fmla="*/ 8 h 15"/>
                  <a:gd name="T72" fmla="*/ 4 w 11"/>
                  <a:gd name="T73" fmla="*/ 9 h 15"/>
                  <a:gd name="T74" fmla="*/ 4 w 11"/>
                  <a:gd name="T75" fmla="*/ 9 h 15"/>
                  <a:gd name="T76" fmla="*/ 4 w 11"/>
                  <a:gd name="T77" fmla="*/ 9 h 15"/>
                  <a:gd name="T78" fmla="*/ 4 w 11"/>
                  <a:gd name="T79" fmla="*/ 9 h 15"/>
                  <a:gd name="T80" fmla="*/ 4 w 11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5">
                    <a:moveTo>
                      <a:pt x="4" y="11"/>
                    </a:move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92">
                <a:extLst>
                  <a:ext uri="{FF2B5EF4-FFF2-40B4-BE49-F238E27FC236}">
                    <a16:creationId xmlns:a16="http://schemas.microsoft.com/office/drawing/2014/main" id="{D12416F4-139B-4152-8E96-918A53F30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241" y="2319981"/>
                <a:ext cx="29950" cy="20294"/>
              </a:xfrm>
              <a:custGeom>
                <a:avLst/>
                <a:gdLst>
                  <a:gd name="T0" fmla="*/ 7 w 11"/>
                  <a:gd name="T1" fmla="*/ 5 h 9"/>
                  <a:gd name="T2" fmla="*/ 9 w 11"/>
                  <a:gd name="T3" fmla="*/ 3 h 9"/>
                  <a:gd name="T4" fmla="*/ 9 w 11"/>
                  <a:gd name="T5" fmla="*/ 3 h 9"/>
                  <a:gd name="T6" fmla="*/ 11 w 11"/>
                  <a:gd name="T7" fmla="*/ 2 h 9"/>
                  <a:gd name="T8" fmla="*/ 11 w 11"/>
                  <a:gd name="T9" fmla="*/ 0 h 9"/>
                  <a:gd name="T10" fmla="*/ 11 w 11"/>
                  <a:gd name="T11" fmla="*/ 0 h 9"/>
                  <a:gd name="T12" fmla="*/ 11 w 11"/>
                  <a:gd name="T13" fmla="*/ 0 h 9"/>
                  <a:gd name="T14" fmla="*/ 9 w 11"/>
                  <a:gd name="T15" fmla="*/ 0 h 9"/>
                  <a:gd name="T16" fmla="*/ 7 w 11"/>
                  <a:gd name="T17" fmla="*/ 0 h 9"/>
                  <a:gd name="T18" fmla="*/ 7 w 11"/>
                  <a:gd name="T19" fmla="*/ 0 h 9"/>
                  <a:gd name="T20" fmla="*/ 6 w 11"/>
                  <a:gd name="T21" fmla="*/ 2 h 9"/>
                  <a:gd name="T22" fmla="*/ 6 w 11"/>
                  <a:gd name="T23" fmla="*/ 2 h 9"/>
                  <a:gd name="T24" fmla="*/ 6 w 11"/>
                  <a:gd name="T25" fmla="*/ 3 h 9"/>
                  <a:gd name="T26" fmla="*/ 4 w 11"/>
                  <a:gd name="T27" fmla="*/ 3 h 9"/>
                  <a:gd name="T28" fmla="*/ 4 w 11"/>
                  <a:gd name="T29" fmla="*/ 5 h 9"/>
                  <a:gd name="T30" fmla="*/ 4 w 11"/>
                  <a:gd name="T31" fmla="*/ 5 h 9"/>
                  <a:gd name="T32" fmla="*/ 4 w 11"/>
                  <a:gd name="T33" fmla="*/ 5 h 9"/>
                  <a:gd name="T34" fmla="*/ 4 w 11"/>
                  <a:gd name="T35" fmla="*/ 5 h 9"/>
                  <a:gd name="T36" fmla="*/ 4 w 11"/>
                  <a:gd name="T37" fmla="*/ 7 h 9"/>
                  <a:gd name="T38" fmla="*/ 2 w 11"/>
                  <a:gd name="T39" fmla="*/ 7 h 9"/>
                  <a:gd name="T40" fmla="*/ 2 w 11"/>
                  <a:gd name="T41" fmla="*/ 7 h 9"/>
                  <a:gd name="T42" fmla="*/ 0 w 11"/>
                  <a:gd name="T43" fmla="*/ 9 h 9"/>
                  <a:gd name="T44" fmla="*/ 0 w 11"/>
                  <a:gd name="T45" fmla="*/ 9 h 9"/>
                  <a:gd name="T46" fmla="*/ 0 w 11"/>
                  <a:gd name="T47" fmla="*/ 9 h 9"/>
                  <a:gd name="T48" fmla="*/ 0 w 11"/>
                  <a:gd name="T49" fmla="*/ 9 h 9"/>
                  <a:gd name="T50" fmla="*/ 2 w 11"/>
                  <a:gd name="T51" fmla="*/ 7 h 9"/>
                  <a:gd name="T52" fmla="*/ 2 w 11"/>
                  <a:gd name="T53" fmla="*/ 9 h 9"/>
                  <a:gd name="T54" fmla="*/ 4 w 11"/>
                  <a:gd name="T55" fmla="*/ 9 h 9"/>
                  <a:gd name="T56" fmla="*/ 4 w 11"/>
                  <a:gd name="T57" fmla="*/ 7 h 9"/>
                  <a:gd name="T58" fmla="*/ 6 w 11"/>
                  <a:gd name="T59" fmla="*/ 7 h 9"/>
                  <a:gd name="T60" fmla="*/ 6 w 11"/>
                  <a:gd name="T61" fmla="*/ 7 h 9"/>
                  <a:gd name="T62" fmla="*/ 6 w 11"/>
                  <a:gd name="T63" fmla="*/ 7 h 9"/>
                  <a:gd name="T64" fmla="*/ 6 w 11"/>
                  <a:gd name="T65" fmla="*/ 5 h 9"/>
                  <a:gd name="T66" fmla="*/ 6 w 11"/>
                  <a:gd name="T67" fmla="*/ 5 h 9"/>
                  <a:gd name="T68" fmla="*/ 7 w 11"/>
                  <a:gd name="T69" fmla="*/ 5 h 9"/>
                  <a:gd name="T70" fmla="*/ 7 w 11"/>
                  <a:gd name="T71" fmla="*/ 3 h 9"/>
                  <a:gd name="T72" fmla="*/ 7 w 11"/>
                  <a:gd name="T73" fmla="*/ 3 h 9"/>
                  <a:gd name="T74" fmla="*/ 7 w 11"/>
                  <a:gd name="T75" fmla="*/ 3 h 9"/>
                  <a:gd name="T76" fmla="*/ 7 w 11"/>
                  <a:gd name="T77" fmla="*/ 3 h 9"/>
                  <a:gd name="T78" fmla="*/ 7 w 11"/>
                  <a:gd name="T79" fmla="*/ 2 h 9"/>
                  <a:gd name="T80" fmla="*/ 9 w 11"/>
                  <a:gd name="T81" fmla="*/ 2 h 9"/>
                  <a:gd name="T82" fmla="*/ 9 w 11"/>
                  <a:gd name="T83" fmla="*/ 0 h 9"/>
                  <a:gd name="T84" fmla="*/ 11 w 11"/>
                  <a:gd name="T85" fmla="*/ 0 h 9"/>
                  <a:gd name="T86" fmla="*/ 9 w 11"/>
                  <a:gd name="T87" fmla="*/ 2 h 9"/>
                  <a:gd name="T88" fmla="*/ 7 w 11"/>
                  <a:gd name="T8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9">
                    <a:moveTo>
                      <a:pt x="7" y="5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93">
                <a:extLst>
                  <a:ext uri="{FF2B5EF4-FFF2-40B4-BE49-F238E27FC236}">
                    <a16:creationId xmlns:a16="http://schemas.microsoft.com/office/drawing/2014/main" id="{1F0D07D1-823E-44DE-ADFD-EE19409C2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344785"/>
                <a:ext cx="19059" cy="15784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5 h 7"/>
                  <a:gd name="T4" fmla="*/ 3 w 7"/>
                  <a:gd name="T5" fmla="*/ 3 h 7"/>
                  <a:gd name="T6" fmla="*/ 3 w 7"/>
                  <a:gd name="T7" fmla="*/ 3 h 7"/>
                  <a:gd name="T8" fmla="*/ 5 w 7"/>
                  <a:gd name="T9" fmla="*/ 3 h 7"/>
                  <a:gd name="T10" fmla="*/ 7 w 7"/>
                  <a:gd name="T11" fmla="*/ 1 h 7"/>
                  <a:gd name="T12" fmla="*/ 5 w 7"/>
                  <a:gd name="T13" fmla="*/ 1 h 7"/>
                  <a:gd name="T14" fmla="*/ 5 w 7"/>
                  <a:gd name="T15" fmla="*/ 1 h 7"/>
                  <a:gd name="T16" fmla="*/ 5 w 7"/>
                  <a:gd name="T17" fmla="*/ 0 h 7"/>
                  <a:gd name="T18" fmla="*/ 5 w 7"/>
                  <a:gd name="T19" fmla="*/ 0 h 7"/>
                  <a:gd name="T20" fmla="*/ 3 w 7"/>
                  <a:gd name="T21" fmla="*/ 0 h 7"/>
                  <a:gd name="T22" fmla="*/ 3 w 7"/>
                  <a:gd name="T23" fmla="*/ 1 h 7"/>
                  <a:gd name="T24" fmla="*/ 2 w 7"/>
                  <a:gd name="T25" fmla="*/ 1 h 7"/>
                  <a:gd name="T26" fmla="*/ 2 w 7"/>
                  <a:gd name="T27" fmla="*/ 1 h 7"/>
                  <a:gd name="T28" fmla="*/ 2 w 7"/>
                  <a:gd name="T29" fmla="*/ 1 h 7"/>
                  <a:gd name="T30" fmla="*/ 2 w 7"/>
                  <a:gd name="T31" fmla="*/ 3 h 7"/>
                  <a:gd name="T32" fmla="*/ 2 w 7"/>
                  <a:gd name="T33" fmla="*/ 3 h 7"/>
                  <a:gd name="T34" fmla="*/ 2 w 7"/>
                  <a:gd name="T35" fmla="*/ 3 h 7"/>
                  <a:gd name="T36" fmla="*/ 2 w 7"/>
                  <a:gd name="T37" fmla="*/ 3 h 7"/>
                  <a:gd name="T38" fmla="*/ 2 w 7"/>
                  <a:gd name="T39" fmla="*/ 5 h 7"/>
                  <a:gd name="T40" fmla="*/ 0 w 7"/>
                  <a:gd name="T41" fmla="*/ 5 h 7"/>
                  <a:gd name="T42" fmla="*/ 0 w 7"/>
                  <a:gd name="T43" fmla="*/ 7 h 7"/>
                  <a:gd name="T44" fmla="*/ 0 w 7"/>
                  <a:gd name="T45" fmla="*/ 7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94">
                <a:extLst>
                  <a:ext uri="{FF2B5EF4-FFF2-40B4-BE49-F238E27FC236}">
                    <a16:creationId xmlns:a16="http://schemas.microsoft.com/office/drawing/2014/main" id="{535FBD63-97AC-4EE0-86C6-C0FBCA39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241" y="2340275"/>
                <a:ext cx="16336" cy="15784"/>
              </a:xfrm>
              <a:custGeom>
                <a:avLst/>
                <a:gdLst>
                  <a:gd name="T0" fmla="*/ 6 w 6"/>
                  <a:gd name="T1" fmla="*/ 3 h 7"/>
                  <a:gd name="T2" fmla="*/ 6 w 6"/>
                  <a:gd name="T3" fmla="*/ 2 h 7"/>
                  <a:gd name="T4" fmla="*/ 6 w 6"/>
                  <a:gd name="T5" fmla="*/ 2 h 7"/>
                  <a:gd name="T6" fmla="*/ 6 w 6"/>
                  <a:gd name="T7" fmla="*/ 2 h 7"/>
                  <a:gd name="T8" fmla="*/ 4 w 6"/>
                  <a:gd name="T9" fmla="*/ 0 h 7"/>
                  <a:gd name="T10" fmla="*/ 2 w 6"/>
                  <a:gd name="T11" fmla="*/ 0 h 7"/>
                  <a:gd name="T12" fmla="*/ 2 w 6"/>
                  <a:gd name="T13" fmla="*/ 0 h 7"/>
                  <a:gd name="T14" fmla="*/ 2 w 6"/>
                  <a:gd name="T15" fmla="*/ 2 h 7"/>
                  <a:gd name="T16" fmla="*/ 2 w 6"/>
                  <a:gd name="T17" fmla="*/ 2 h 7"/>
                  <a:gd name="T18" fmla="*/ 2 w 6"/>
                  <a:gd name="T19" fmla="*/ 2 h 7"/>
                  <a:gd name="T20" fmla="*/ 2 w 6"/>
                  <a:gd name="T21" fmla="*/ 3 h 7"/>
                  <a:gd name="T22" fmla="*/ 2 w 6"/>
                  <a:gd name="T23" fmla="*/ 3 h 7"/>
                  <a:gd name="T24" fmla="*/ 2 w 6"/>
                  <a:gd name="T25" fmla="*/ 3 h 7"/>
                  <a:gd name="T26" fmla="*/ 2 w 6"/>
                  <a:gd name="T27" fmla="*/ 5 h 7"/>
                  <a:gd name="T28" fmla="*/ 0 w 6"/>
                  <a:gd name="T29" fmla="*/ 7 h 7"/>
                  <a:gd name="T30" fmla="*/ 0 w 6"/>
                  <a:gd name="T31" fmla="*/ 7 h 7"/>
                  <a:gd name="T32" fmla="*/ 2 w 6"/>
                  <a:gd name="T33" fmla="*/ 7 h 7"/>
                  <a:gd name="T34" fmla="*/ 2 w 6"/>
                  <a:gd name="T35" fmla="*/ 7 h 7"/>
                  <a:gd name="T36" fmla="*/ 2 w 6"/>
                  <a:gd name="T37" fmla="*/ 7 h 7"/>
                  <a:gd name="T38" fmla="*/ 4 w 6"/>
                  <a:gd name="T39" fmla="*/ 5 h 7"/>
                  <a:gd name="T40" fmla="*/ 4 w 6"/>
                  <a:gd name="T41" fmla="*/ 5 h 7"/>
                  <a:gd name="T42" fmla="*/ 4 w 6"/>
                  <a:gd name="T43" fmla="*/ 3 h 7"/>
                  <a:gd name="T44" fmla="*/ 4 w 6"/>
                  <a:gd name="T45" fmla="*/ 3 h 7"/>
                  <a:gd name="T46" fmla="*/ 4 w 6"/>
                  <a:gd name="T47" fmla="*/ 3 h 7"/>
                  <a:gd name="T48" fmla="*/ 4 w 6"/>
                  <a:gd name="T49" fmla="*/ 3 h 7"/>
                  <a:gd name="T50" fmla="*/ 4 w 6"/>
                  <a:gd name="T51" fmla="*/ 5 h 7"/>
                  <a:gd name="T52" fmla="*/ 4 w 6"/>
                  <a:gd name="T53" fmla="*/ 5 h 7"/>
                  <a:gd name="T54" fmla="*/ 6 w 6"/>
                  <a:gd name="T55" fmla="*/ 3 h 7"/>
                  <a:gd name="T56" fmla="*/ 6 w 6"/>
                  <a:gd name="T5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95">
                <a:extLst>
                  <a:ext uri="{FF2B5EF4-FFF2-40B4-BE49-F238E27FC236}">
                    <a16:creationId xmlns:a16="http://schemas.microsoft.com/office/drawing/2014/main" id="{FD18E064-70BE-4B9C-8D69-B74D0ED37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132" y="2347040"/>
                <a:ext cx="5445" cy="9020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  <a:gd name="T18" fmla="*/ 2 w 2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96">
                <a:extLst>
                  <a:ext uri="{FF2B5EF4-FFF2-40B4-BE49-F238E27FC236}">
                    <a16:creationId xmlns:a16="http://schemas.microsoft.com/office/drawing/2014/main" id="{066C6ECE-D0B1-4B59-816F-835E4B072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687" y="2356059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97">
                <a:extLst>
                  <a:ext uri="{FF2B5EF4-FFF2-40B4-BE49-F238E27FC236}">
                    <a16:creationId xmlns:a16="http://schemas.microsoft.com/office/drawing/2014/main" id="{867645B7-4F7B-484C-9AAB-F1B6EB187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578" y="2360569"/>
                <a:ext cx="0" cy="4510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98">
                <a:extLst>
                  <a:ext uri="{FF2B5EF4-FFF2-40B4-BE49-F238E27FC236}">
                    <a16:creationId xmlns:a16="http://schemas.microsoft.com/office/drawing/2014/main" id="{CE111994-BC44-4651-A74B-4D29F3B8D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310961"/>
                <a:ext cx="29950" cy="20294"/>
              </a:xfrm>
              <a:custGeom>
                <a:avLst/>
                <a:gdLst>
                  <a:gd name="T0" fmla="*/ 2 w 11"/>
                  <a:gd name="T1" fmla="*/ 7 h 9"/>
                  <a:gd name="T2" fmla="*/ 2 w 11"/>
                  <a:gd name="T3" fmla="*/ 7 h 9"/>
                  <a:gd name="T4" fmla="*/ 0 w 11"/>
                  <a:gd name="T5" fmla="*/ 7 h 9"/>
                  <a:gd name="T6" fmla="*/ 0 w 11"/>
                  <a:gd name="T7" fmla="*/ 7 h 9"/>
                  <a:gd name="T8" fmla="*/ 0 w 11"/>
                  <a:gd name="T9" fmla="*/ 9 h 9"/>
                  <a:gd name="T10" fmla="*/ 0 w 11"/>
                  <a:gd name="T11" fmla="*/ 9 h 9"/>
                  <a:gd name="T12" fmla="*/ 2 w 11"/>
                  <a:gd name="T13" fmla="*/ 9 h 9"/>
                  <a:gd name="T14" fmla="*/ 2 w 11"/>
                  <a:gd name="T15" fmla="*/ 7 h 9"/>
                  <a:gd name="T16" fmla="*/ 3 w 11"/>
                  <a:gd name="T17" fmla="*/ 7 h 9"/>
                  <a:gd name="T18" fmla="*/ 3 w 11"/>
                  <a:gd name="T19" fmla="*/ 7 h 9"/>
                  <a:gd name="T20" fmla="*/ 3 w 11"/>
                  <a:gd name="T21" fmla="*/ 6 h 9"/>
                  <a:gd name="T22" fmla="*/ 5 w 11"/>
                  <a:gd name="T23" fmla="*/ 6 h 9"/>
                  <a:gd name="T24" fmla="*/ 3 w 11"/>
                  <a:gd name="T25" fmla="*/ 7 h 9"/>
                  <a:gd name="T26" fmla="*/ 5 w 11"/>
                  <a:gd name="T27" fmla="*/ 7 h 9"/>
                  <a:gd name="T28" fmla="*/ 5 w 11"/>
                  <a:gd name="T29" fmla="*/ 9 h 9"/>
                  <a:gd name="T30" fmla="*/ 7 w 11"/>
                  <a:gd name="T31" fmla="*/ 9 h 9"/>
                  <a:gd name="T32" fmla="*/ 7 w 11"/>
                  <a:gd name="T33" fmla="*/ 7 h 9"/>
                  <a:gd name="T34" fmla="*/ 7 w 11"/>
                  <a:gd name="T35" fmla="*/ 7 h 9"/>
                  <a:gd name="T36" fmla="*/ 7 w 11"/>
                  <a:gd name="T37" fmla="*/ 6 h 9"/>
                  <a:gd name="T38" fmla="*/ 7 w 11"/>
                  <a:gd name="T39" fmla="*/ 6 h 9"/>
                  <a:gd name="T40" fmla="*/ 7 w 11"/>
                  <a:gd name="T41" fmla="*/ 6 h 9"/>
                  <a:gd name="T42" fmla="*/ 5 w 11"/>
                  <a:gd name="T43" fmla="*/ 6 h 9"/>
                  <a:gd name="T44" fmla="*/ 7 w 11"/>
                  <a:gd name="T45" fmla="*/ 4 h 9"/>
                  <a:gd name="T46" fmla="*/ 7 w 11"/>
                  <a:gd name="T47" fmla="*/ 6 h 9"/>
                  <a:gd name="T48" fmla="*/ 7 w 11"/>
                  <a:gd name="T49" fmla="*/ 6 h 9"/>
                  <a:gd name="T50" fmla="*/ 9 w 11"/>
                  <a:gd name="T51" fmla="*/ 6 h 9"/>
                  <a:gd name="T52" fmla="*/ 9 w 11"/>
                  <a:gd name="T53" fmla="*/ 6 h 9"/>
                  <a:gd name="T54" fmla="*/ 9 w 11"/>
                  <a:gd name="T55" fmla="*/ 4 h 9"/>
                  <a:gd name="T56" fmla="*/ 11 w 11"/>
                  <a:gd name="T57" fmla="*/ 6 h 9"/>
                  <a:gd name="T58" fmla="*/ 11 w 11"/>
                  <a:gd name="T59" fmla="*/ 4 h 9"/>
                  <a:gd name="T60" fmla="*/ 11 w 11"/>
                  <a:gd name="T61" fmla="*/ 4 h 9"/>
                  <a:gd name="T62" fmla="*/ 11 w 11"/>
                  <a:gd name="T63" fmla="*/ 4 h 9"/>
                  <a:gd name="T64" fmla="*/ 11 w 11"/>
                  <a:gd name="T65" fmla="*/ 4 h 9"/>
                  <a:gd name="T66" fmla="*/ 9 w 11"/>
                  <a:gd name="T67" fmla="*/ 4 h 9"/>
                  <a:gd name="T68" fmla="*/ 9 w 11"/>
                  <a:gd name="T69" fmla="*/ 2 h 9"/>
                  <a:gd name="T70" fmla="*/ 9 w 11"/>
                  <a:gd name="T71" fmla="*/ 2 h 9"/>
                  <a:gd name="T72" fmla="*/ 9 w 11"/>
                  <a:gd name="T73" fmla="*/ 0 h 9"/>
                  <a:gd name="T74" fmla="*/ 7 w 11"/>
                  <a:gd name="T75" fmla="*/ 2 h 9"/>
                  <a:gd name="T76" fmla="*/ 5 w 11"/>
                  <a:gd name="T77" fmla="*/ 2 h 9"/>
                  <a:gd name="T78" fmla="*/ 5 w 11"/>
                  <a:gd name="T79" fmla="*/ 2 h 9"/>
                  <a:gd name="T80" fmla="*/ 5 w 11"/>
                  <a:gd name="T81" fmla="*/ 2 h 9"/>
                  <a:gd name="T82" fmla="*/ 5 w 11"/>
                  <a:gd name="T83" fmla="*/ 2 h 9"/>
                  <a:gd name="T84" fmla="*/ 3 w 11"/>
                  <a:gd name="T85" fmla="*/ 2 h 9"/>
                  <a:gd name="T86" fmla="*/ 3 w 11"/>
                  <a:gd name="T87" fmla="*/ 2 h 9"/>
                  <a:gd name="T88" fmla="*/ 3 w 11"/>
                  <a:gd name="T89" fmla="*/ 4 h 9"/>
                  <a:gd name="T90" fmla="*/ 2 w 11"/>
                  <a:gd name="T91" fmla="*/ 4 h 9"/>
                  <a:gd name="T92" fmla="*/ 2 w 11"/>
                  <a:gd name="T93" fmla="*/ 4 h 9"/>
                  <a:gd name="T94" fmla="*/ 2 w 11"/>
                  <a:gd name="T95" fmla="*/ 4 h 9"/>
                  <a:gd name="T96" fmla="*/ 2 w 11"/>
                  <a:gd name="T97" fmla="*/ 6 h 9"/>
                  <a:gd name="T98" fmla="*/ 2 w 11"/>
                  <a:gd name="T99" fmla="*/ 6 h 9"/>
                  <a:gd name="T100" fmla="*/ 2 w 11"/>
                  <a:gd name="T101" fmla="*/ 6 h 9"/>
                  <a:gd name="T102" fmla="*/ 2 w 11"/>
                  <a:gd name="T103" fmla="*/ 6 h 9"/>
                  <a:gd name="T104" fmla="*/ 2 w 11"/>
                  <a:gd name="T10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" h="9">
                    <a:moveTo>
                      <a:pt x="2" y="7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99">
                <a:extLst>
                  <a:ext uri="{FF2B5EF4-FFF2-40B4-BE49-F238E27FC236}">
                    <a16:creationId xmlns:a16="http://schemas.microsoft.com/office/drawing/2014/main" id="{AEA80F43-341B-46FF-8BBD-0C7A3308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37" y="2356059"/>
                <a:ext cx="24504" cy="36078"/>
              </a:xfrm>
              <a:custGeom>
                <a:avLst/>
                <a:gdLst>
                  <a:gd name="T0" fmla="*/ 9 w 9"/>
                  <a:gd name="T1" fmla="*/ 2 h 16"/>
                  <a:gd name="T2" fmla="*/ 7 w 9"/>
                  <a:gd name="T3" fmla="*/ 2 h 16"/>
                  <a:gd name="T4" fmla="*/ 7 w 9"/>
                  <a:gd name="T5" fmla="*/ 0 h 16"/>
                  <a:gd name="T6" fmla="*/ 6 w 9"/>
                  <a:gd name="T7" fmla="*/ 2 h 16"/>
                  <a:gd name="T8" fmla="*/ 6 w 9"/>
                  <a:gd name="T9" fmla="*/ 4 h 16"/>
                  <a:gd name="T10" fmla="*/ 2 w 9"/>
                  <a:gd name="T11" fmla="*/ 4 h 16"/>
                  <a:gd name="T12" fmla="*/ 6 w 9"/>
                  <a:gd name="T13" fmla="*/ 4 h 16"/>
                  <a:gd name="T14" fmla="*/ 7 w 9"/>
                  <a:gd name="T15" fmla="*/ 2 h 16"/>
                  <a:gd name="T16" fmla="*/ 6 w 9"/>
                  <a:gd name="T17" fmla="*/ 4 h 16"/>
                  <a:gd name="T18" fmla="*/ 6 w 9"/>
                  <a:gd name="T19" fmla="*/ 6 h 16"/>
                  <a:gd name="T20" fmla="*/ 2 w 9"/>
                  <a:gd name="T21" fmla="*/ 7 h 16"/>
                  <a:gd name="T22" fmla="*/ 4 w 9"/>
                  <a:gd name="T23" fmla="*/ 7 h 16"/>
                  <a:gd name="T24" fmla="*/ 4 w 9"/>
                  <a:gd name="T25" fmla="*/ 9 h 16"/>
                  <a:gd name="T26" fmla="*/ 2 w 9"/>
                  <a:gd name="T27" fmla="*/ 11 h 16"/>
                  <a:gd name="T28" fmla="*/ 2 w 9"/>
                  <a:gd name="T29" fmla="*/ 11 h 16"/>
                  <a:gd name="T30" fmla="*/ 2 w 9"/>
                  <a:gd name="T31" fmla="*/ 11 h 16"/>
                  <a:gd name="T32" fmla="*/ 2 w 9"/>
                  <a:gd name="T33" fmla="*/ 13 h 16"/>
                  <a:gd name="T34" fmla="*/ 2 w 9"/>
                  <a:gd name="T35" fmla="*/ 15 h 16"/>
                  <a:gd name="T36" fmla="*/ 2 w 9"/>
                  <a:gd name="T37" fmla="*/ 15 h 16"/>
                  <a:gd name="T38" fmla="*/ 2 w 9"/>
                  <a:gd name="T39" fmla="*/ 16 h 16"/>
                  <a:gd name="T40" fmla="*/ 4 w 9"/>
                  <a:gd name="T41" fmla="*/ 16 h 16"/>
                  <a:gd name="T42" fmla="*/ 4 w 9"/>
                  <a:gd name="T43" fmla="*/ 16 h 16"/>
                  <a:gd name="T44" fmla="*/ 4 w 9"/>
                  <a:gd name="T45" fmla="*/ 15 h 16"/>
                  <a:gd name="T46" fmla="*/ 6 w 9"/>
                  <a:gd name="T47" fmla="*/ 15 h 16"/>
                  <a:gd name="T48" fmla="*/ 6 w 9"/>
                  <a:gd name="T49" fmla="*/ 13 h 16"/>
                  <a:gd name="T50" fmla="*/ 6 w 9"/>
                  <a:gd name="T51" fmla="*/ 13 h 16"/>
                  <a:gd name="T52" fmla="*/ 6 w 9"/>
                  <a:gd name="T53" fmla="*/ 11 h 16"/>
                  <a:gd name="T54" fmla="*/ 6 w 9"/>
                  <a:gd name="T55" fmla="*/ 11 h 16"/>
                  <a:gd name="T56" fmla="*/ 6 w 9"/>
                  <a:gd name="T57" fmla="*/ 11 h 16"/>
                  <a:gd name="T58" fmla="*/ 6 w 9"/>
                  <a:gd name="T59" fmla="*/ 9 h 16"/>
                  <a:gd name="T60" fmla="*/ 7 w 9"/>
                  <a:gd name="T61" fmla="*/ 11 h 16"/>
                  <a:gd name="T62" fmla="*/ 7 w 9"/>
                  <a:gd name="T63" fmla="*/ 7 h 16"/>
                  <a:gd name="T64" fmla="*/ 9 w 9"/>
                  <a:gd name="T65" fmla="*/ 6 h 16"/>
                  <a:gd name="T66" fmla="*/ 9 w 9"/>
                  <a:gd name="T67" fmla="*/ 4 h 16"/>
                  <a:gd name="T68" fmla="*/ 7 w 9"/>
                  <a:gd name="T69" fmla="*/ 4 h 16"/>
                  <a:gd name="T70" fmla="*/ 9 w 9"/>
                  <a:gd name="T7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6">
                    <a:moveTo>
                      <a:pt x="9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100">
                <a:extLst>
                  <a:ext uri="{FF2B5EF4-FFF2-40B4-BE49-F238E27FC236}">
                    <a16:creationId xmlns:a16="http://schemas.microsoft.com/office/drawing/2014/main" id="{94EAB8A4-DAFF-4BAF-B3DC-BE73457FF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687" y="238086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101">
                <a:extLst>
                  <a:ext uri="{FF2B5EF4-FFF2-40B4-BE49-F238E27FC236}">
                    <a16:creationId xmlns:a16="http://schemas.microsoft.com/office/drawing/2014/main" id="{72D9C3F8-660C-4635-A3D3-E081F2437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241" y="2369589"/>
                <a:ext cx="24504" cy="20294"/>
              </a:xfrm>
              <a:custGeom>
                <a:avLst/>
                <a:gdLst>
                  <a:gd name="T0" fmla="*/ 7 w 9"/>
                  <a:gd name="T1" fmla="*/ 0 h 9"/>
                  <a:gd name="T2" fmla="*/ 7 w 9"/>
                  <a:gd name="T3" fmla="*/ 0 h 9"/>
                  <a:gd name="T4" fmla="*/ 6 w 9"/>
                  <a:gd name="T5" fmla="*/ 0 h 9"/>
                  <a:gd name="T6" fmla="*/ 6 w 9"/>
                  <a:gd name="T7" fmla="*/ 1 h 9"/>
                  <a:gd name="T8" fmla="*/ 6 w 9"/>
                  <a:gd name="T9" fmla="*/ 1 h 9"/>
                  <a:gd name="T10" fmla="*/ 6 w 9"/>
                  <a:gd name="T11" fmla="*/ 1 h 9"/>
                  <a:gd name="T12" fmla="*/ 4 w 9"/>
                  <a:gd name="T13" fmla="*/ 1 h 9"/>
                  <a:gd name="T14" fmla="*/ 4 w 9"/>
                  <a:gd name="T15" fmla="*/ 3 h 9"/>
                  <a:gd name="T16" fmla="*/ 2 w 9"/>
                  <a:gd name="T17" fmla="*/ 3 h 9"/>
                  <a:gd name="T18" fmla="*/ 2 w 9"/>
                  <a:gd name="T19" fmla="*/ 5 h 9"/>
                  <a:gd name="T20" fmla="*/ 0 w 9"/>
                  <a:gd name="T21" fmla="*/ 5 h 9"/>
                  <a:gd name="T22" fmla="*/ 0 w 9"/>
                  <a:gd name="T23" fmla="*/ 5 h 9"/>
                  <a:gd name="T24" fmla="*/ 2 w 9"/>
                  <a:gd name="T25" fmla="*/ 5 h 9"/>
                  <a:gd name="T26" fmla="*/ 2 w 9"/>
                  <a:gd name="T27" fmla="*/ 5 h 9"/>
                  <a:gd name="T28" fmla="*/ 2 w 9"/>
                  <a:gd name="T29" fmla="*/ 5 h 9"/>
                  <a:gd name="T30" fmla="*/ 2 w 9"/>
                  <a:gd name="T31" fmla="*/ 5 h 9"/>
                  <a:gd name="T32" fmla="*/ 4 w 9"/>
                  <a:gd name="T33" fmla="*/ 5 h 9"/>
                  <a:gd name="T34" fmla="*/ 4 w 9"/>
                  <a:gd name="T35" fmla="*/ 5 h 9"/>
                  <a:gd name="T36" fmla="*/ 6 w 9"/>
                  <a:gd name="T37" fmla="*/ 3 h 9"/>
                  <a:gd name="T38" fmla="*/ 4 w 9"/>
                  <a:gd name="T39" fmla="*/ 5 h 9"/>
                  <a:gd name="T40" fmla="*/ 4 w 9"/>
                  <a:gd name="T41" fmla="*/ 5 h 9"/>
                  <a:gd name="T42" fmla="*/ 4 w 9"/>
                  <a:gd name="T43" fmla="*/ 5 h 9"/>
                  <a:gd name="T44" fmla="*/ 4 w 9"/>
                  <a:gd name="T45" fmla="*/ 7 h 9"/>
                  <a:gd name="T46" fmla="*/ 2 w 9"/>
                  <a:gd name="T47" fmla="*/ 7 h 9"/>
                  <a:gd name="T48" fmla="*/ 2 w 9"/>
                  <a:gd name="T49" fmla="*/ 7 h 9"/>
                  <a:gd name="T50" fmla="*/ 2 w 9"/>
                  <a:gd name="T51" fmla="*/ 9 h 9"/>
                  <a:gd name="T52" fmla="*/ 4 w 9"/>
                  <a:gd name="T53" fmla="*/ 9 h 9"/>
                  <a:gd name="T54" fmla="*/ 4 w 9"/>
                  <a:gd name="T55" fmla="*/ 9 h 9"/>
                  <a:gd name="T56" fmla="*/ 4 w 9"/>
                  <a:gd name="T57" fmla="*/ 7 h 9"/>
                  <a:gd name="T58" fmla="*/ 4 w 9"/>
                  <a:gd name="T59" fmla="*/ 7 h 9"/>
                  <a:gd name="T60" fmla="*/ 6 w 9"/>
                  <a:gd name="T61" fmla="*/ 5 h 9"/>
                  <a:gd name="T62" fmla="*/ 7 w 9"/>
                  <a:gd name="T63" fmla="*/ 3 h 9"/>
                  <a:gd name="T64" fmla="*/ 7 w 9"/>
                  <a:gd name="T65" fmla="*/ 1 h 9"/>
                  <a:gd name="T66" fmla="*/ 9 w 9"/>
                  <a:gd name="T67" fmla="*/ 0 h 9"/>
                  <a:gd name="T68" fmla="*/ 7 w 9"/>
                  <a:gd name="T69" fmla="*/ 0 h 9"/>
                  <a:gd name="T70" fmla="*/ 7 w 9"/>
                  <a:gd name="T7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102">
                <a:extLst>
                  <a:ext uri="{FF2B5EF4-FFF2-40B4-BE49-F238E27FC236}">
                    <a16:creationId xmlns:a16="http://schemas.microsoft.com/office/drawing/2014/main" id="{11C35853-105E-4FFA-A0C5-37415E97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846" y="2380863"/>
                <a:ext cx="10891" cy="11274"/>
              </a:xfrm>
              <a:custGeom>
                <a:avLst/>
                <a:gdLst>
                  <a:gd name="T0" fmla="*/ 2 w 4"/>
                  <a:gd name="T1" fmla="*/ 2 h 5"/>
                  <a:gd name="T2" fmla="*/ 2 w 4"/>
                  <a:gd name="T3" fmla="*/ 2 h 5"/>
                  <a:gd name="T4" fmla="*/ 2 w 4"/>
                  <a:gd name="T5" fmla="*/ 4 h 5"/>
                  <a:gd name="T6" fmla="*/ 2 w 4"/>
                  <a:gd name="T7" fmla="*/ 4 h 5"/>
                  <a:gd name="T8" fmla="*/ 0 w 4"/>
                  <a:gd name="T9" fmla="*/ 5 h 5"/>
                  <a:gd name="T10" fmla="*/ 0 w 4"/>
                  <a:gd name="T11" fmla="*/ 5 h 5"/>
                  <a:gd name="T12" fmla="*/ 2 w 4"/>
                  <a:gd name="T13" fmla="*/ 5 h 5"/>
                  <a:gd name="T14" fmla="*/ 2 w 4"/>
                  <a:gd name="T15" fmla="*/ 4 h 5"/>
                  <a:gd name="T16" fmla="*/ 4 w 4"/>
                  <a:gd name="T17" fmla="*/ 2 h 5"/>
                  <a:gd name="T18" fmla="*/ 4 w 4"/>
                  <a:gd name="T19" fmla="*/ 2 h 5"/>
                  <a:gd name="T20" fmla="*/ 4 w 4"/>
                  <a:gd name="T21" fmla="*/ 0 h 5"/>
                  <a:gd name="T22" fmla="*/ 2 w 4"/>
                  <a:gd name="T23" fmla="*/ 0 h 5"/>
                  <a:gd name="T24" fmla="*/ 2 w 4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103">
                <a:extLst>
                  <a:ext uri="{FF2B5EF4-FFF2-40B4-BE49-F238E27FC236}">
                    <a16:creationId xmlns:a16="http://schemas.microsoft.com/office/drawing/2014/main" id="{E4623DBE-FA4B-4AD5-B91F-913E3A874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796" y="238537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104">
                <a:extLst>
                  <a:ext uri="{FF2B5EF4-FFF2-40B4-BE49-F238E27FC236}">
                    <a16:creationId xmlns:a16="http://schemas.microsoft.com/office/drawing/2014/main" id="{FD86AEF1-3AA1-4314-B664-068EE9C6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157" y="2356059"/>
                <a:ext cx="10891" cy="902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0 h 4"/>
                  <a:gd name="T10" fmla="*/ 2 w 4"/>
                  <a:gd name="T11" fmla="*/ 2 h 4"/>
                  <a:gd name="T12" fmla="*/ 0 w 4"/>
                  <a:gd name="T13" fmla="*/ 2 h 4"/>
                  <a:gd name="T14" fmla="*/ 2 w 4"/>
                  <a:gd name="T15" fmla="*/ 2 h 4"/>
                  <a:gd name="T16" fmla="*/ 0 w 4"/>
                  <a:gd name="T17" fmla="*/ 2 h 4"/>
                  <a:gd name="T18" fmla="*/ 0 w 4"/>
                  <a:gd name="T19" fmla="*/ 4 h 4"/>
                  <a:gd name="T20" fmla="*/ 0 w 4"/>
                  <a:gd name="T21" fmla="*/ 4 h 4"/>
                  <a:gd name="T22" fmla="*/ 0 w 4"/>
                  <a:gd name="T23" fmla="*/ 4 h 4"/>
                  <a:gd name="T24" fmla="*/ 2 w 4"/>
                  <a:gd name="T25" fmla="*/ 2 h 4"/>
                  <a:gd name="T26" fmla="*/ 4 w 4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105">
                <a:extLst>
                  <a:ext uri="{FF2B5EF4-FFF2-40B4-BE49-F238E27FC236}">
                    <a16:creationId xmlns:a16="http://schemas.microsoft.com/office/drawing/2014/main" id="{5D24AEF5-4EAF-475E-A6B6-E0B22756E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602" y="2360569"/>
                <a:ext cx="16336" cy="4510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4 w 6"/>
                  <a:gd name="T5" fmla="*/ 2 h 2"/>
                  <a:gd name="T6" fmla="*/ 2 w 6"/>
                  <a:gd name="T7" fmla="*/ 2 h 2"/>
                  <a:gd name="T8" fmla="*/ 0 w 6"/>
                  <a:gd name="T9" fmla="*/ 2 h 2"/>
                  <a:gd name="T10" fmla="*/ 4 w 6"/>
                  <a:gd name="T11" fmla="*/ 2 h 2"/>
                  <a:gd name="T12" fmla="*/ 6 w 6"/>
                  <a:gd name="T13" fmla="*/ 0 h 2"/>
                  <a:gd name="T14" fmla="*/ 6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106">
                <a:extLst>
                  <a:ext uri="{FF2B5EF4-FFF2-40B4-BE49-F238E27FC236}">
                    <a16:creationId xmlns:a16="http://schemas.microsoft.com/office/drawing/2014/main" id="{97893D88-305D-4FB0-949E-3CB8C565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493" y="2360569"/>
                <a:ext cx="13613" cy="9020"/>
              </a:xfrm>
              <a:custGeom>
                <a:avLst/>
                <a:gdLst>
                  <a:gd name="T0" fmla="*/ 3 w 5"/>
                  <a:gd name="T1" fmla="*/ 2 h 4"/>
                  <a:gd name="T2" fmla="*/ 3 w 5"/>
                  <a:gd name="T3" fmla="*/ 2 h 4"/>
                  <a:gd name="T4" fmla="*/ 2 w 5"/>
                  <a:gd name="T5" fmla="*/ 2 h 4"/>
                  <a:gd name="T6" fmla="*/ 0 w 5"/>
                  <a:gd name="T7" fmla="*/ 2 h 4"/>
                  <a:gd name="T8" fmla="*/ 2 w 5"/>
                  <a:gd name="T9" fmla="*/ 2 h 4"/>
                  <a:gd name="T10" fmla="*/ 0 w 5"/>
                  <a:gd name="T11" fmla="*/ 4 h 4"/>
                  <a:gd name="T12" fmla="*/ 2 w 5"/>
                  <a:gd name="T13" fmla="*/ 4 h 4"/>
                  <a:gd name="T14" fmla="*/ 2 w 5"/>
                  <a:gd name="T15" fmla="*/ 4 h 4"/>
                  <a:gd name="T16" fmla="*/ 3 w 5"/>
                  <a:gd name="T17" fmla="*/ 4 h 4"/>
                  <a:gd name="T18" fmla="*/ 3 w 5"/>
                  <a:gd name="T19" fmla="*/ 2 h 4"/>
                  <a:gd name="T20" fmla="*/ 5 w 5"/>
                  <a:gd name="T21" fmla="*/ 2 h 4"/>
                  <a:gd name="T22" fmla="*/ 3 w 5"/>
                  <a:gd name="T23" fmla="*/ 2 h 4"/>
                  <a:gd name="T24" fmla="*/ 3 w 5"/>
                  <a:gd name="T25" fmla="*/ 2 h 4"/>
                  <a:gd name="T26" fmla="*/ 5 w 5"/>
                  <a:gd name="T27" fmla="*/ 2 h 4"/>
                  <a:gd name="T28" fmla="*/ 5 w 5"/>
                  <a:gd name="T29" fmla="*/ 0 h 4"/>
                  <a:gd name="T30" fmla="*/ 5 w 5"/>
                  <a:gd name="T31" fmla="*/ 0 h 4"/>
                  <a:gd name="T32" fmla="*/ 3 w 5"/>
                  <a:gd name="T33" fmla="*/ 0 h 4"/>
                  <a:gd name="T34" fmla="*/ 3 w 5"/>
                  <a:gd name="T3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107">
                <a:extLst>
                  <a:ext uri="{FF2B5EF4-FFF2-40B4-BE49-F238E27FC236}">
                    <a16:creationId xmlns:a16="http://schemas.microsoft.com/office/drawing/2014/main" id="{4BB1D6B3-464B-4166-9001-8477AD229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502" y="2356059"/>
                <a:ext cx="13613" cy="9020"/>
              </a:xfrm>
              <a:custGeom>
                <a:avLst/>
                <a:gdLst>
                  <a:gd name="T0" fmla="*/ 4 w 5"/>
                  <a:gd name="T1" fmla="*/ 2 h 4"/>
                  <a:gd name="T2" fmla="*/ 5 w 5"/>
                  <a:gd name="T3" fmla="*/ 2 h 4"/>
                  <a:gd name="T4" fmla="*/ 5 w 5"/>
                  <a:gd name="T5" fmla="*/ 2 h 4"/>
                  <a:gd name="T6" fmla="*/ 5 w 5"/>
                  <a:gd name="T7" fmla="*/ 0 h 4"/>
                  <a:gd name="T8" fmla="*/ 4 w 5"/>
                  <a:gd name="T9" fmla="*/ 2 h 4"/>
                  <a:gd name="T10" fmla="*/ 4 w 5"/>
                  <a:gd name="T11" fmla="*/ 2 h 4"/>
                  <a:gd name="T12" fmla="*/ 4 w 5"/>
                  <a:gd name="T13" fmla="*/ 2 h 4"/>
                  <a:gd name="T14" fmla="*/ 0 w 5"/>
                  <a:gd name="T15" fmla="*/ 2 h 4"/>
                  <a:gd name="T16" fmla="*/ 0 w 5"/>
                  <a:gd name="T17" fmla="*/ 4 h 4"/>
                  <a:gd name="T18" fmla="*/ 0 w 5"/>
                  <a:gd name="T19" fmla="*/ 4 h 4"/>
                  <a:gd name="T20" fmla="*/ 0 w 5"/>
                  <a:gd name="T21" fmla="*/ 4 h 4"/>
                  <a:gd name="T22" fmla="*/ 0 w 5"/>
                  <a:gd name="T23" fmla="*/ 4 h 4"/>
                  <a:gd name="T24" fmla="*/ 0 w 5"/>
                  <a:gd name="T25" fmla="*/ 4 h 4"/>
                  <a:gd name="T26" fmla="*/ 2 w 5"/>
                  <a:gd name="T27" fmla="*/ 4 h 4"/>
                  <a:gd name="T28" fmla="*/ 2 w 5"/>
                  <a:gd name="T29" fmla="*/ 4 h 4"/>
                  <a:gd name="T30" fmla="*/ 4 w 5"/>
                  <a:gd name="T31" fmla="*/ 2 h 4"/>
                  <a:gd name="T32" fmla="*/ 4 w 5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108">
                <a:extLst>
                  <a:ext uri="{FF2B5EF4-FFF2-40B4-BE49-F238E27FC236}">
                    <a16:creationId xmlns:a16="http://schemas.microsoft.com/office/drawing/2014/main" id="{D787C2EF-7DBE-4E96-A26C-7111E390E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392" y="2365079"/>
                <a:ext cx="8168" cy="4510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3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eform 109">
                <a:extLst>
                  <a:ext uri="{FF2B5EF4-FFF2-40B4-BE49-F238E27FC236}">
                    <a16:creationId xmlns:a16="http://schemas.microsoft.com/office/drawing/2014/main" id="{92514DA1-51B4-4C7F-B78F-1C185ADE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97" y="2360569"/>
                <a:ext cx="2723" cy="451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eform 110">
                <a:extLst>
                  <a:ext uri="{FF2B5EF4-FFF2-40B4-BE49-F238E27FC236}">
                    <a16:creationId xmlns:a16="http://schemas.microsoft.com/office/drawing/2014/main" id="{404004AA-CB6A-4F5D-98F8-FF56C7DBC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518" y="2347040"/>
                <a:ext cx="40840" cy="13529"/>
              </a:xfrm>
              <a:custGeom>
                <a:avLst/>
                <a:gdLst>
                  <a:gd name="T0" fmla="*/ 15 w 15"/>
                  <a:gd name="T1" fmla="*/ 0 h 6"/>
                  <a:gd name="T2" fmla="*/ 15 w 15"/>
                  <a:gd name="T3" fmla="*/ 0 h 6"/>
                  <a:gd name="T4" fmla="*/ 13 w 15"/>
                  <a:gd name="T5" fmla="*/ 0 h 6"/>
                  <a:gd name="T6" fmla="*/ 11 w 15"/>
                  <a:gd name="T7" fmla="*/ 2 h 6"/>
                  <a:gd name="T8" fmla="*/ 9 w 15"/>
                  <a:gd name="T9" fmla="*/ 2 h 6"/>
                  <a:gd name="T10" fmla="*/ 9 w 15"/>
                  <a:gd name="T11" fmla="*/ 2 h 6"/>
                  <a:gd name="T12" fmla="*/ 6 w 15"/>
                  <a:gd name="T13" fmla="*/ 4 h 6"/>
                  <a:gd name="T14" fmla="*/ 4 w 15"/>
                  <a:gd name="T15" fmla="*/ 6 h 6"/>
                  <a:gd name="T16" fmla="*/ 2 w 15"/>
                  <a:gd name="T17" fmla="*/ 6 h 6"/>
                  <a:gd name="T18" fmla="*/ 0 w 15"/>
                  <a:gd name="T19" fmla="*/ 6 h 6"/>
                  <a:gd name="T20" fmla="*/ 2 w 15"/>
                  <a:gd name="T21" fmla="*/ 6 h 6"/>
                  <a:gd name="T22" fmla="*/ 2 w 15"/>
                  <a:gd name="T23" fmla="*/ 6 h 6"/>
                  <a:gd name="T24" fmla="*/ 11 w 15"/>
                  <a:gd name="T25" fmla="*/ 2 h 6"/>
                  <a:gd name="T26" fmla="*/ 15 w 15"/>
                  <a:gd name="T27" fmla="*/ 2 h 6"/>
                  <a:gd name="T28" fmla="*/ 15 w 15"/>
                  <a:gd name="T29" fmla="*/ 2 h 6"/>
                  <a:gd name="T30" fmla="*/ 15 w 15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eform 111">
                <a:extLst>
                  <a:ext uri="{FF2B5EF4-FFF2-40B4-BE49-F238E27FC236}">
                    <a16:creationId xmlns:a16="http://schemas.microsoft.com/office/drawing/2014/main" id="{DA09629D-5048-4610-9D2F-D3E938EDD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359" y="2340275"/>
                <a:ext cx="38118" cy="15784"/>
              </a:xfrm>
              <a:custGeom>
                <a:avLst/>
                <a:gdLst>
                  <a:gd name="T0" fmla="*/ 12 w 14"/>
                  <a:gd name="T1" fmla="*/ 2 h 7"/>
                  <a:gd name="T2" fmla="*/ 12 w 14"/>
                  <a:gd name="T3" fmla="*/ 0 h 7"/>
                  <a:gd name="T4" fmla="*/ 11 w 14"/>
                  <a:gd name="T5" fmla="*/ 0 h 7"/>
                  <a:gd name="T6" fmla="*/ 9 w 14"/>
                  <a:gd name="T7" fmla="*/ 0 h 7"/>
                  <a:gd name="T8" fmla="*/ 9 w 14"/>
                  <a:gd name="T9" fmla="*/ 2 h 7"/>
                  <a:gd name="T10" fmla="*/ 9 w 14"/>
                  <a:gd name="T11" fmla="*/ 3 h 7"/>
                  <a:gd name="T12" fmla="*/ 9 w 14"/>
                  <a:gd name="T13" fmla="*/ 3 h 7"/>
                  <a:gd name="T14" fmla="*/ 9 w 14"/>
                  <a:gd name="T15" fmla="*/ 3 h 7"/>
                  <a:gd name="T16" fmla="*/ 7 w 14"/>
                  <a:gd name="T17" fmla="*/ 3 h 7"/>
                  <a:gd name="T18" fmla="*/ 7 w 14"/>
                  <a:gd name="T19" fmla="*/ 3 h 7"/>
                  <a:gd name="T20" fmla="*/ 5 w 14"/>
                  <a:gd name="T21" fmla="*/ 3 h 7"/>
                  <a:gd name="T22" fmla="*/ 5 w 14"/>
                  <a:gd name="T23" fmla="*/ 5 h 7"/>
                  <a:gd name="T24" fmla="*/ 3 w 14"/>
                  <a:gd name="T25" fmla="*/ 5 h 7"/>
                  <a:gd name="T26" fmla="*/ 0 w 14"/>
                  <a:gd name="T27" fmla="*/ 5 h 7"/>
                  <a:gd name="T28" fmla="*/ 0 w 14"/>
                  <a:gd name="T29" fmla="*/ 5 h 7"/>
                  <a:gd name="T30" fmla="*/ 1 w 14"/>
                  <a:gd name="T31" fmla="*/ 7 h 7"/>
                  <a:gd name="T32" fmla="*/ 3 w 14"/>
                  <a:gd name="T33" fmla="*/ 5 h 7"/>
                  <a:gd name="T34" fmla="*/ 5 w 14"/>
                  <a:gd name="T35" fmla="*/ 5 h 7"/>
                  <a:gd name="T36" fmla="*/ 7 w 14"/>
                  <a:gd name="T37" fmla="*/ 5 h 7"/>
                  <a:gd name="T38" fmla="*/ 7 w 14"/>
                  <a:gd name="T39" fmla="*/ 5 h 7"/>
                  <a:gd name="T40" fmla="*/ 9 w 14"/>
                  <a:gd name="T41" fmla="*/ 3 h 7"/>
                  <a:gd name="T42" fmla="*/ 11 w 14"/>
                  <a:gd name="T43" fmla="*/ 3 h 7"/>
                  <a:gd name="T44" fmla="*/ 11 w 14"/>
                  <a:gd name="T45" fmla="*/ 3 h 7"/>
                  <a:gd name="T46" fmla="*/ 11 w 14"/>
                  <a:gd name="T47" fmla="*/ 3 h 7"/>
                  <a:gd name="T48" fmla="*/ 11 w 14"/>
                  <a:gd name="T49" fmla="*/ 3 h 7"/>
                  <a:gd name="T50" fmla="*/ 12 w 14"/>
                  <a:gd name="T51" fmla="*/ 2 h 7"/>
                  <a:gd name="T52" fmla="*/ 14 w 14"/>
                  <a:gd name="T53" fmla="*/ 2 h 7"/>
                  <a:gd name="T54" fmla="*/ 14 w 14"/>
                  <a:gd name="T55" fmla="*/ 2 h 7"/>
                  <a:gd name="T56" fmla="*/ 14 w 14"/>
                  <a:gd name="T57" fmla="*/ 0 h 7"/>
                  <a:gd name="T58" fmla="*/ 12 w 14"/>
                  <a:gd name="T59" fmla="*/ 2 h 7"/>
                  <a:gd name="T60" fmla="*/ 12 w 14"/>
                  <a:gd name="T6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7">
                    <a:moveTo>
                      <a:pt x="12" y="2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112">
                <a:extLst>
                  <a:ext uri="{FF2B5EF4-FFF2-40B4-BE49-F238E27FC236}">
                    <a16:creationId xmlns:a16="http://schemas.microsoft.com/office/drawing/2014/main" id="{DAF7D58B-B0AA-4FA0-BFB3-4134971E2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367" y="2340275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113">
                <a:extLst>
                  <a:ext uri="{FF2B5EF4-FFF2-40B4-BE49-F238E27FC236}">
                    <a16:creationId xmlns:a16="http://schemas.microsoft.com/office/drawing/2014/main" id="{5F72860F-3A56-4AC6-83EC-F4E5C585B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17" y="2324491"/>
                <a:ext cx="32672" cy="15784"/>
              </a:xfrm>
              <a:custGeom>
                <a:avLst/>
                <a:gdLst>
                  <a:gd name="T0" fmla="*/ 10 w 12"/>
                  <a:gd name="T1" fmla="*/ 3 h 7"/>
                  <a:gd name="T2" fmla="*/ 12 w 12"/>
                  <a:gd name="T3" fmla="*/ 1 h 7"/>
                  <a:gd name="T4" fmla="*/ 12 w 12"/>
                  <a:gd name="T5" fmla="*/ 0 h 7"/>
                  <a:gd name="T6" fmla="*/ 9 w 12"/>
                  <a:gd name="T7" fmla="*/ 1 h 7"/>
                  <a:gd name="T8" fmla="*/ 9 w 12"/>
                  <a:gd name="T9" fmla="*/ 1 h 7"/>
                  <a:gd name="T10" fmla="*/ 7 w 12"/>
                  <a:gd name="T11" fmla="*/ 1 h 7"/>
                  <a:gd name="T12" fmla="*/ 5 w 12"/>
                  <a:gd name="T13" fmla="*/ 1 h 7"/>
                  <a:gd name="T14" fmla="*/ 1 w 12"/>
                  <a:gd name="T15" fmla="*/ 3 h 7"/>
                  <a:gd name="T16" fmla="*/ 0 w 12"/>
                  <a:gd name="T17" fmla="*/ 3 h 7"/>
                  <a:gd name="T18" fmla="*/ 0 w 12"/>
                  <a:gd name="T19" fmla="*/ 5 h 7"/>
                  <a:gd name="T20" fmla="*/ 0 w 12"/>
                  <a:gd name="T21" fmla="*/ 7 h 7"/>
                  <a:gd name="T22" fmla="*/ 5 w 12"/>
                  <a:gd name="T23" fmla="*/ 5 h 7"/>
                  <a:gd name="T24" fmla="*/ 7 w 12"/>
                  <a:gd name="T25" fmla="*/ 5 h 7"/>
                  <a:gd name="T26" fmla="*/ 9 w 12"/>
                  <a:gd name="T27" fmla="*/ 5 h 7"/>
                  <a:gd name="T28" fmla="*/ 10 w 12"/>
                  <a:gd name="T29" fmla="*/ 5 h 7"/>
                  <a:gd name="T30" fmla="*/ 10 w 12"/>
                  <a:gd name="T31" fmla="*/ 5 h 7"/>
                  <a:gd name="T32" fmla="*/ 10 w 12"/>
                  <a:gd name="T33" fmla="*/ 5 h 7"/>
                  <a:gd name="T34" fmla="*/ 12 w 12"/>
                  <a:gd name="T35" fmla="*/ 3 h 7"/>
                  <a:gd name="T36" fmla="*/ 10 w 12"/>
                  <a:gd name="T37" fmla="*/ 3 h 7"/>
                  <a:gd name="T38" fmla="*/ 10 w 12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10" y="3"/>
                    </a:moveTo>
                    <a:lnTo>
                      <a:pt x="12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Freeform 114">
                <a:extLst>
                  <a:ext uri="{FF2B5EF4-FFF2-40B4-BE49-F238E27FC236}">
                    <a16:creationId xmlns:a16="http://schemas.microsoft.com/office/drawing/2014/main" id="{331E8C99-D993-468B-933E-0A7B73E30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544" y="2340275"/>
                <a:ext cx="544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115">
                <a:extLst>
                  <a:ext uri="{FF2B5EF4-FFF2-40B4-BE49-F238E27FC236}">
                    <a16:creationId xmlns:a16="http://schemas.microsoft.com/office/drawing/2014/main" id="{BE6441E4-8490-478E-B3D6-F18D2C4E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275" y="2324491"/>
                <a:ext cx="8168" cy="6765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1 w 3"/>
                  <a:gd name="T5" fmla="*/ 1 h 3"/>
                  <a:gd name="T6" fmla="*/ 1 w 3"/>
                  <a:gd name="T7" fmla="*/ 0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3 h 3"/>
                  <a:gd name="T14" fmla="*/ 1 w 3"/>
                  <a:gd name="T15" fmla="*/ 1 h 3"/>
                  <a:gd name="T16" fmla="*/ 1 w 3"/>
                  <a:gd name="T17" fmla="*/ 1 h 3"/>
                  <a:gd name="T18" fmla="*/ 3 w 3"/>
                  <a:gd name="T19" fmla="*/ 1 h 3"/>
                  <a:gd name="T20" fmla="*/ 3 w 3"/>
                  <a:gd name="T21" fmla="*/ 0 h 3"/>
                  <a:gd name="T22" fmla="*/ 3 w 3"/>
                  <a:gd name="T23" fmla="*/ 1 h 3"/>
                  <a:gd name="T24" fmla="*/ 3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116">
                <a:extLst>
                  <a:ext uri="{FF2B5EF4-FFF2-40B4-BE49-F238E27FC236}">
                    <a16:creationId xmlns:a16="http://schemas.microsoft.com/office/drawing/2014/main" id="{1FE1742E-557C-4C9D-8002-8F62A2D3D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997" y="2324491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117">
                <a:extLst>
                  <a:ext uri="{FF2B5EF4-FFF2-40B4-BE49-F238E27FC236}">
                    <a16:creationId xmlns:a16="http://schemas.microsoft.com/office/drawing/2014/main" id="{5E11E1D3-9F0E-4520-BCE5-9BF096168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451" y="2310961"/>
                <a:ext cx="10891" cy="902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2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118">
                <a:extLst>
                  <a:ext uri="{FF2B5EF4-FFF2-40B4-BE49-F238E27FC236}">
                    <a16:creationId xmlns:a16="http://schemas.microsoft.com/office/drawing/2014/main" id="{A25FC409-5C26-476A-8E92-75C8520C8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4241" y="2315471"/>
                <a:ext cx="2723" cy="451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0 h 2"/>
                  <a:gd name="T12" fmla="*/ 1 w 1"/>
                  <a:gd name="T13" fmla="*/ 0 h 2"/>
                  <a:gd name="T14" fmla="*/ 0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119">
                <a:extLst>
                  <a:ext uri="{FF2B5EF4-FFF2-40B4-BE49-F238E27FC236}">
                    <a16:creationId xmlns:a16="http://schemas.microsoft.com/office/drawing/2014/main" id="{9552B2E3-C07A-4575-B16A-E1B47E199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409" y="2315471"/>
                <a:ext cx="544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120">
                <a:extLst>
                  <a:ext uri="{FF2B5EF4-FFF2-40B4-BE49-F238E27FC236}">
                    <a16:creationId xmlns:a16="http://schemas.microsoft.com/office/drawing/2014/main" id="{ED5E9660-3D49-4E59-8681-40FA163FA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359" y="2304197"/>
                <a:ext cx="10891" cy="2255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1 h 1"/>
                  <a:gd name="T8" fmla="*/ 4 w 4"/>
                  <a:gd name="T9" fmla="*/ 0 h 1"/>
                  <a:gd name="T10" fmla="*/ 2 w 4"/>
                  <a:gd name="T11" fmla="*/ 0 h 1"/>
                  <a:gd name="T12" fmla="*/ 2 w 4"/>
                  <a:gd name="T13" fmla="*/ 0 h 1"/>
                  <a:gd name="T14" fmla="*/ 0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121">
                <a:extLst>
                  <a:ext uri="{FF2B5EF4-FFF2-40B4-BE49-F238E27FC236}">
                    <a16:creationId xmlns:a16="http://schemas.microsoft.com/office/drawing/2014/main" id="{33E6C259-9C39-4688-8094-5BC729B1A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300" y="2286158"/>
                <a:ext cx="54454" cy="24804"/>
              </a:xfrm>
              <a:custGeom>
                <a:avLst/>
                <a:gdLst>
                  <a:gd name="T0" fmla="*/ 18 w 20"/>
                  <a:gd name="T1" fmla="*/ 0 h 11"/>
                  <a:gd name="T2" fmla="*/ 16 w 20"/>
                  <a:gd name="T3" fmla="*/ 0 h 11"/>
                  <a:gd name="T4" fmla="*/ 16 w 20"/>
                  <a:gd name="T5" fmla="*/ 2 h 11"/>
                  <a:gd name="T6" fmla="*/ 14 w 20"/>
                  <a:gd name="T7" fmla="*/ 2 h 11"/>
                  <a:gd name="T8" fmla="*/ 13 w 20"/>
                  <a:gd name="T9" fmla="*/ 4 h 11"/>
                  <a:gd name="T10" fmla="*/ 13 w 20"/>
                  <a:gd name="T11" fmla="*/ 2 h 11"/>
                  <a:gd name="T12" fmla="*/ 13 w 20"/>
                  <a:gd name="T13" fmla="*/ 0 h 11"/>
                  <a:gd name="T14" fmla="*/ 11 w 20"/>
                  <a:gd name="T15" fmla="*/ 2 h 11"/>
                  <a:gd name="T16" fmla="*/ 11 w 20"/>
                  <a:gd name="T17" fmla="*/ 4 h 11"/>
                  <a:gd name="T18" fmla="*/ 9 w 20"/>
                  <a:gd name="T19" fmla="*/ 4 h 11"/>
                  <a:gd name="T20" fmla="*/ 7 w 20"/>
                  <a:gd name="T21" fmla="*/ 6 h 11"/>
                  <a:gd name="T22" fmla="*/ 7 w 20"/>
                  <a:gd name="T23" fmla="*/ 4 h 11"/>
                  <a:gd name="T24" fmla="*/ 9 w 20"/>
                  <a:gd name="T25" fmla="*/ 2 h 11"/>
                  <a:gd name="T26" fmla="*/ 7 w 20"/>
                  <a:gd name="T27" fmla="*/ 4 h 11"/>
                  <a:gd name="T28" fmla="*/ 4 w 20"/>
                  <a:gd name="T29" fmla="*/ 4 h 11"/>
                  <a:gd name="T30" fmla="*/ 2 w 20"/>
                  <a:gd name="T31" fmla="*/ 4 h 11"/>
                  <a:gd name="T32" fmla="*/ 2 w 20"/>
                  <a:gd name="T33" fmla="*/ 6 h 11"/>
                  <a:gd name="T34" fmla="*/ 2 w 20"/>
                  <a:gd name="T35" fmla="*/ 6 h 11"/>
                  <a:gd name="T36" fmla="*/ 0 w 20"/>
                  <a:gd name="T37" fmla="*/ 8 h 11"/>
                  <a:gd name="T38" fmla="*/ 0 w 20"/>
                  <a:gd name="T39" fmla="*/ 9 h 11"/>
                  <a:gd name="T40" fmla="*/ 4 w 20"/>
                  <a:gd name="T41" fmla="*/ 8 h 11"/>
                  <a:gd name="T42" fmla="*/ 4 w 20"/>
                  <a:gd name="T43" fmla="*/ 8 h 11"/>
                  <a:gd name="T44" fmla="*/ 4 w 20"/>
                  <a:gd name="T45" fmla="*/ 8 h 11"/>
                  <a:gd name="T46" fmla="*/ 4 w 20"/>
                  <a:gd name="T47" fmla="*/ 9 h 11"/>
                  <a:gd name="T48" fmla="*/ 4 w 20"/>
                  <a:gd name="T49" fmla="*/ 9 h 11"/>
                  <a:gd name="T50" fmla="*/ 0 w 20"/>
                  <a:gd name="T51" fmla="*/ 11 h 11"/>
                  <a:gd name="T52" fmla="*/ 4 w 20"/>
                  <a:gd name="T53" fmla="*/ 9 h 11"/>
                  <a:gd name="T54" fmla="*/ 5 w 20"/>
                  <a:gd name="T55" fmla="*/ 9 h 11"/>
                  <a:gd name="T56" fmla="*/ 5 w 20"/>
                  <a:gd name="T57" fmla="*/ 9 h 11"/>
                  <a:gd name="T58" fmla="*/ 9 w 20"/>
                  <a:gd name="T59" fmla="*/ 8 h 11"/>
                  <a:gd name="T60" fmla="*/ 11 w 20"/>
                  <a:gd name="T61" fmla="*/ 8 h 11"/>
                  <a:gd name="T62" fmla="*/ 11 w 20"/>
                  <a:gd name="T63" fmla="*/ 8 h 11"/>
                  <a:gd name="T64" fmla="*/ 13 w 20"/>
                  <a:gd name="T65" fmla="*/ 6 h 11"/>
                  <a:gd name="T66" fmla="*/ 13 w 20"/>
                  <a:gd name="T67" fmla="*/ 8 h 11"/>
                  <a:gd name="T68" fmla="*/ 14 w 20"/>
                  <a:gd name="T69" fmla="*/ 6 h 11"/>
                  <a:gd name="T70" fmla="*/ 14 w 20"/>
                  <a:gd name="T71" fmla="*/ 6 h 11"/>
                  <a:gd name="T72" fmla="*/ 16 w 20"/>
                  <a:gd name="T73" fmla="*/ 6 h 11"/>
                  <a:gd name="T74" fmla="*/ 18 w 20"/>
                  <a:gd name="T75" fmla="*/ 6 h 11"/>
                  <a:gd name="T76" fmla="*/ 18 w 20"/>
                  <a:gd name="T77" fmla="*/ 4 h 11"/>
                  <a:gd name="T78" fmla="*/ 18 w 20"/>
                  <a:gd name="T79" fmla="*/ 4 h 11"/>
                  <a:gd name="T80" fmla="*/ 20 w 20"/>
                  <a:gd name="T81" fmla="*/ 2 h 11"/>
                  <a:gd name="T82" fmla="*/ 18 w 20"/>
                  <a:gd name="T8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" h="11">
                    <a:moveTo>
                      <a:pt x="16" y="2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122">
                <a:extLst>
                  <a:ext uri="{FF2B5EF4-FFF2-40B4-BE49-F238E27FC236}">
                    <a16:creationId xmlns:a16="http://schemas.microsoft.com/office/drawing/2014/main" id="{CAF918DD-AE77-4917-9631-9BA72A818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863" y="2283903"/>
                <a:ext cx="5445" cy="225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123">
                <a:extLst>
                  <a:ext uri="{FF2B5EF4-FFF2-40B4-BE49-F238E27FC236}">
                    <a16:creationId xmlns:a16="http://schemas.microsoft.com/office/drawing/2014/main" id="{E4D1CAC0-898A-4434-BDF0-DDCC9B08A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754" y="2279393"/>
                <a:ext cx="19059" cy="6765"/>
              </a:xfrm>
              <a:custGeom>
                <a:avLst/>
                <a:gdLst>
                  <a:gd name="T0" fmla="*/ 5 w 7"/>
                  <a:gd name="T1" fmla="*/ 2 h 3"/>
                  <a:gd name="T2" fmla="*/ 5 w 7"/>
                  <a:gd name="T3" fmla="*/ 2 h 3"/>
                  <a:gd name="T4" fmla="*/ 5 w 7"/>
                  <a:gd name="T5" fmla="*/ 0 h 3"/>
                  <a:gd name="T6" fmla="*/ 7 w 7"/>
                  <a:gd name="T7" fmla="*/ 0 h 3"/>
                  <a:gd name="T8" fmla="*/ 7 w 7"/>
                  <a:gd name="T9" fmla="*/ 0 h 3"/>
                  <a:gd name="T10" fmla="*/ 5 w 7"/>
                  <a:gd name="T11" fmla="*/ 0 h 3"/>
                  <a:gd name="T12" fmla="*/ 3 w 7"/>
                  <a:gd name="T13" fmla="*/ 0 h 3"/>
                  <a:gd name="T14" fmla="*/ 3 w 7"/>
                  <a:gd name="T15" fmla="*/ 0 h 3"/>
                  <a:gd name="T16" fmla="*/ 3 w 7"/>
                  <a:gd name="T17" fmla="*/ 0 h 3"/>
                  <a:gd name="T18" fmla="*/ 2 w 7"/>
                  <a:gd name="T19" fmla="*/ 0 h 3"/>
                  <a:gd name="T20" fmla="*/ 3 w 7"/>
                  <a:gd name="T21" fmla="*/ 2 h 3"/>
                  <a:gd name="T22" fmla="*/ 3 w 7"/>
                  <a:gd name="T23" fmla="*/ 2 h 3"/>
                  <a:gd name="T24" fmla="*/ 3 w 7"/>
                  <a:gd name="T25" fmla="*/ 2 h 3"/>
                  <a:gd name="T26" fmla="*/ 2 w 7"/>
                  <a:gd name="T27" fmla="*/ 2 h 3"/>
                  <a:gd name="T28" fmla="*/ 2 w 7"/>
                  <a:gd name="T29" fmla="*/ 2 h 3"/>
                  <a:gd name="T30" fmla="*/ 2 w 7"/>
                  <a:gd name="T31" fmla="*/ 2 h 3"/>
                  <a:gd name="T32" fmla="*/ 0 w 7"/>
                  <a:gd name="T33" fmla="*/ 2 h 3"/>
                  <a:gd name="T34" fmla="*/ 0 w 7"/>
                  <a:gd name="T35" fmla="*/ 2 h 3"/>
                  <a:gd name="T36" fmla="*/ 0 w 7"/>
                  <a:gd name="T37" fmla="*/ 2 h 3"/>
                  <a:gd name="T38" fmla="*/ 0 w 7"/>
                  <a:gd name="T39" fmla="*/ 3 h 3"/>
                  <a:gd name="T40" fmla="*/ 0 w 7"/>
                  <a:gd name="T41" fmla="*/ 3 h 3"/>
                  <a:gd name="T42" fmla="*/ 2 w 7"/>
                  <a:gd name="T43" fmla="*/ 3 h 3"/>
                  <a:gd name="T44" fmla="*/ 2 w 7"/>
                  <a:gd name="T45" fmla="*/ 3 h 3"/>
                  <a:gd name="T46" fmla="*/ 2 w 7"/>
                  <a:gd name="T47" fmla="*/ 3 h 3"/>
                  <a:gd name="T48" fmla="*/ 3 w 7"/>
                  <a:gd name="T49" fmla="*/ 3 h 3"/>
                  <a:gd name="T50" fmla="*/ 3 w 7"/>
                  <a:gd name="T51" fmla="*/ 3 h 3"/>
                  <a:gd name="T52" fmla="*/ 5 w 7"/>
                  <a:gd name="T53" fmla="*/ 2 h 3"/>
                  <a:gd name="T54" fmla="*/ 5 w 7"/>
                  <a:gd name="T55" fmla="*/ 3 h 3"/>
                  <a:gd name="T56" fmla="*/ 5 w 7"/>
                  <a:gd name="T57" fmla="*/ 2 h 3"/>
                  <a:gd name="T58" fmla="*/ 7 w 7"/>
                  <a:gd name="T59" fmla="*/ 2 h 3"/>
                  <a:gd name="T60" fmla="*/ 5 w 7"/>
                  <a:gd name="T6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124">
                <a:extLst>
                  <a:ext uri="{FF2B5EF4-FFF2-40B4-BE49-F238E27FC236}">
                    <a16:creationId xmlns:a16="http://schemas.microsoft.com/office/drawing/2014/main" id="{158AE3B0-C16A-4852-9C97-55AF72A3E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813" y="227488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125">
                <a:extLst>
                  <a:ext uri="{FF2B5EF4-FFF2-40B4-BE49-F238E27FC236}">
                    <a16:creationId xmlns:a16="http://schemas.microsoft.com/office/drawing/2014/main" id="{E55CC4C3-6E64-43EE-80B4-4B2EECC5C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275" y="2250079"/>
                <a:ext cx="24504" cy="9020"/>
              </a:xfrm>
              <a:custGeom>
                <a:avLst/>
                <a:gdLst>
                  <a:gd name="T0" fmla="*/ 7 w 9"/>
                  <a:gd name="T1" fmla="*/ 0 h 4"/>
                  <a:gd name="T2" fmla="*/ 7 w 9"/>
                  <a:gd name="T3" fmla="*/ 2 h 4"/>
                  <a:gd name="T4" fmla="*/ 6 w 9"/>
                  <a:gd name="T5" fmla="*/ 2 h 4"/>
                  <a:gd name="T6" fmla="*/ 4 w 9"/>
                  <a:gd name="T7" fmla="*/ 2 h 4"/>
                  <a:gd name="T8" fmla="*/ 2 w 9"/>
                  <a:gd name="T9" fmla="*/ 2 h 4"/>
                  <a:gd name="T10" fmla="*/ 2 w 9"/>
                  <a:gd name="T11" fmla="*/ 4 h 4"/>
                  <a:gd name="T12" fmla="*/ 2 w 9"/>
                  <a:gd name="T13" fmla="*/ 4 h 4"/>
                  <a:gd name="T14" fmla="*/ 0 w 9"/>
                  <a:gd name="T15" fmla="*/ 4 h 4"/>
                  <a:gd name="T16" fmla="*/ 0 w 9"/>
                  <a:gd name="T17" fmla="*/ 4 h 4"/>
                  <a:gd name="T18" fmla="*/ 0 w 9"/>
                  <a:gd name="T19" fmla="*/ 4 h 4"/>
                  <a:gd name="T20" fmla="*/ 2 w 9"/>
                  <a:gd name="T21" fmla="*/ 4 h 4"/>
                  <a:gd name="T22" fmla="*/ 4 w 9"/>
                  <a:gd name="T23" fmla="*/ 4 h 4"/>
                  <a:gd name="T24" fmla="*/ 4 w 9"/>
                  <a:gd name="T25" fmla="*/ 4 h 4"/>
                  <a:gd name="T26" fmla="*/ 6 w 9"/>
                  <a:gd name="T27" fmla="*/ 2 h 4"/>
                  <a:gd name="T28" fmla="*/ 9 w 9"/>
                  <a:gd name="T29" fmla="*/ 0 h 4"/>
                  <a:gd name="T30" fmla="*/ 9 w 9"/>
                  <a:gd name="T31" fmla="*/ 0 h 4"/>
                  <a:gd name="T32" fmla="*/ 9 w 9"/>
                  <a:gd name="T33" fmla="*/ 0 h 4"/>
                  <a:gd name="T34" fmla="*/ 7 w 9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4">
                    <a:moveTo>
                      <a:pt x="7" y="0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126">
                <a:extLst>
                  <a:ext uri="{FF2B5EF4-FFF2-40B4-BE49-F238E27FC236}">
                    <a16:creationId xmlns:a16="http://schemas.microsoft.com/office/drawing/2014/main" id="{050014B7-C686-48E7-B2C2-80BBF2A84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225" y="2245569"/>
                <a:ext cx="13613" cy="9020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2 h 4"/>
                  <a:gd name="T4" fmla="*/ 0 w 5"/>
                  <a:gd name="T5" fmla="*/ 2 h 4"/>
                  <a:gd name="T6" fmla="*/ 0 w 5"/>
                  <a:gd name="T7" fmla="*/ 2 h 4"/>
                  <a:gd name="T8" fmla="*/ 2 w 5"/>
                  <a:gd name="T9" fmla="*/ 2 h 4"/>
                  <a:gd name="T10" fmla="*/ 0 w 5"/>
                  <a:gd name="T11" fmla="*/ 2 h 4"/>
                  <a:gd name="T12" fmla="*/ 2 w 5"/>
                  <a:gd name="T13" fmla="*/ 2 h 4"/>
                  <a:gd name="T14" fmla="*/ 2 w 5"/>
                  <a:gd name="T15" fmla="*/ 4 h 4"/>
                  <a:gd name="T16" fmla="*/ 4 w 5"/>
                  <a:gd name="T17" fmla="*/ 2 h 4"/>
                  <a:gd name="T18" fmla="*/ 5 w 5"/>
                  <a:gd name="T19" fmla="*/ 2 h 4"/>
                  <a:gd name="T20" fmla="*/ 5 w 5"/>
                  <a:gd name="T21" fmla="*/ 2 h 4"/>
                  <a:gd name="T22" fmla="*/ 4 w 5"/>
                  <a:gd name="T23" fmla="*/ 2 h 4"/>
                  <a:gd name="T24" fmla="*/ 4 w 5"/>
                  <a:gd name="T25" fmla="*/ 0 h 4"/>
                  <a:gd name="T26" fmla="*/ 4 w 5"/>
                  <a:gd name="T27" fmla="*/ 2 h 4"/>
                  <a:gd name="T28" fmla="*/ 4 w 5"/>
                  <a:gd name="T29" fmla="*/ 0 h 4"/>
                  <a:gd name="T30" fmla="*/ 2 w 5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127">
                <a:extLst>
                  <a:ext uri="{FF2B5EF4-FFF2-40B4-BE49-F238E27FC236}">
                    <a16:creationId xmlns:a16="http://schemas.microsoft.com/office/drawing/2014/main" id="{0BE35F85-B331-4F7B-96C7-DA3AB34CB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737" y="2254589"/>
                <a:ext cx="8168" cy="4510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1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128">
                <a:extLst>
                  <a:ext uri="{FF2B5EF4-FFF2-40B4-BE49-F238E27FC236}">
                    <a16:creationId xmlns:a16="http://schemas.microsoft.com/office/drawing/2014/main" id="{76642CEF-4A1F-4B15-96B1-5E8E8203A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897" y="2214001"/>
                <a:ext cx="29950" cy="11274"/>
              </a:xfrm>
              <a:custGeom>
                <a:avLst/>
                <a:gdLst>
                  <a:gd name="T0" fmla="*/ 0 w 11"/>
                  <a:gd name="T1" fmla="*/ 2 h 5"/>
                  <a:gd name="T2" fmla="*/ 2 w 11"/>
                  <a:gd name="T3" fmla="*/ 3 h 5"/>
                  <a:gd name="T4" fmla="*/ 2 w 11"/>
                  <a:gd name="T5" fmla="*/ 5 h 5"/>
                  <a:gd name="T6" fmla="*/ 4 w 11"/>
                  <a:gd name="T7" fmla="*/ 3 h 5"/>
                  <a:gd name="T8" fmla="*/ 6 w 11"/>
                  <a:gd name="T9" fmla="*/ 3 h 5"/>
                  <a:gd name="T10" fmla="*/ 6 w 11"/>
                  <a:gd name="T11" fmla="*/ 3 h 5"/>
                  <a:gd name="T12" fmla="*/ 6 w 11"/>
                  <a:gd name="T13" fmla="*/ 3 h 5"/>
                  <a:gd name="T14" fmla="*/ 7 w 11"/>
                  <a:gd name="T15" fmla="*/ 3 h 5"/>
                  <a:gd name="T16" fmla="*/ 7 w 11"/>
                  <a:gd name="T17" fmla="*/ 3 h 5"/>
                  <a:gd name="T18" fmla="*/ 9 w 11"/>
                  <a:gd name="T19" fmla="*/ 2 h 5"/>
                  <a:gd name="T20" fmla="*/ 7 w 11"/>
                  <a:gd name="T21" fmla="*/ 2 h 5"/>
                  <a:gd name="T22" fmla="*/ 11 w 11"/>
                  <a:gd name="T23" fmla="*/ 0 h 5"/>
                  <a:gd name="T24" fmla="*/ 11 w 11"/>
                  <a:gd name="T25" fmla="*/ 0 h 5"/>
                  <a:gd name="T26" fmla="*/ 9 w 11"/>
                  <a:gd name="T27" fmla="*/ 0 h 5"/>
                  <a:gd name="T28" fmla="*/ 9 w 11"/>
                  <a:gd name="T29" fmla="*/ 0 h 5"/>
                  <a:gd name="T30" fmla="*/ 7 w 11"/>
                  <a:gd name="T31" fmla="*/ 0 h 5"/>
                  <a:gd name="T32" fmla="*/ 6 w 11"/>
                  <a:gd name="T33" fmla="*/ 0 h 5"/>
                  <a:gd name="T34" fmla="*/ 2 w 11"/>
                  <a:gd name="T35" fmla="*/ 0 h 5"/>
                  <a:gd name="T36" fmla="*/ 2 w 11"/>
                  <a:gd name="T37" fmla="*/ 0 h 5"/>
                  <a:gd name="T38" fmla="*/ 2 w 11"/>
                  <a:gd name="T39" fmla="*/ 0 h 5"/>
                  <a:gd name="T40" fmla="*/ 0 w 11"/>
                  <a:gd name="T41" fmla="*/ 0 h 5"/>
                  <a:gd name="T42" fmla="*/ 0 w 11"/>
                  <a:gd name="T43" fmla="*/ 0 h 5"/>
                  <a:gd name="T44" fmla="*/ 0 w 11"/>
                  <a:gd name="T45" fmla="*/ 2 h 5"/>
                  <a:gd name="T46" fmla="*/ 0 w 11"/>
                  <a:gd name="T47" fmla="*/ 2 h 5"/>
                  <a:gd name="T48" fmla="*/ 0 w 11"/>
                  <a:gd name="T4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5">
                    <a:moveTo>
                      <a:pt x="0" y="2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129">
                <a:extLst>
                  <a:ext uri="{FF2B5EF4-FFF2-40B4-BE49-F238E27FC236}">
                    <a16:creationId xmlns:a16="http://schemas.microsoft.com/office/drawing/2014/main" id="{183F3827-AA2C-4CD2-9527-87AB1165D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460" y="2204981"/>
                <a:ext cx="21782" cy="9020"/>
              </a:xfrm>
              <a:custGeom>
                <a:avLst/>
                <a:gdLst>
                  <a:gd name="T0" fmla="*/ 0 w 8"/>
                  <a:gd name="T1" fmla="*/ 4 h 4"/>
                  <a:gd name="T2" fmla="*/ 6 w 8"/>
                  <a:gd name="T3" fmla="*/ 4 h 4"/>
                  <a:gd name="T4" fmla="*/ 6 w 8"/>
                  <a:gd name="T5" fmla="*/ 2 h 4"/>
                  <a:gd name="T6" fmla="*/ 8 w 8"/>
                  <a:gd name="T7" fmla="*/ 2 h 4"/>
                  <a:gd name="T8" fmla="*/ 4 w 8"/>
                  <a:gd name="T9" fmla="*/ 0 h 4"/>
                  <a:gd name="T10" fmla="*/ 4 w 8"/>
                  <a:gd name="T11" fmla="*/ 0 h 4"/>
                  <a:gd name="T12" fmla="*/ 0 w 8"/>
                  <a:gd name="T13" fmla="*/ 2 h 4"/>
                  <a:gd name="T14" fmla="*/ 0 w 8"/>
                  <a:gd name="T15" fmla="*/ 2 h 4"/>
                  <a:gd name="T16" fmla="*/ 2 w 8"/>
                  <a:gd name="T17" fmla="*/ 2 h 4"/>
                  <a:gd name="T18" fmla="*/ 2 w 8"/>
                  <a:gd name="T19" fmla="*/ 2 h 4"/>
                  <a:gd name="T20" fmla="*/ 0 w 8"/>
                  <a:gd name="T21" fmla="*/ 4 h 4"/>
                  <a:gd name="T22" fmla="*/ 0 w 8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130">
                <a:extLst>
                  <a:ext uri="{FF2B5EF4-FFF2-40B4-BE49-F238E27FC236}">
                    <a16:creationId xmlns:a16="http://schemas.microsoft.com/office/drawing/2014/main" id="{114B2611-D0FF-4C98-ADF0-7C8DE8E60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997" y="2193707"/>
                <a:ext cx="0" cy="451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131">
                <a:extLst>
                  <a:ext uri="{FF2B5EF4-FFF2-40B4-BE49-F238E27FC236}">
                    <a16:creationId xmlns:a16="http://schemas.microsoft.com/office/drawing/2014/main" id="{4BC584CA-6222-4091-85EB-85906572A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039" y="2265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132">
                <a:extLst>
                  <a:ext uri="{FF2B5EF4-FFF2-40B4-BE49-F238E27FC236}">
                    <a16:creationId xmlns:a16="http://schemas.microsoft.com/office/drawing/2014/main" id="{54A8BDD3-C946-4EAA-8805-F0A7754D4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871" y="2279393"/>
                <a:ext cx="0" cy="4510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Rectangle 133">
                <a:extLst>
                  <a:ext uri="{FF2B5EF4-FFF2-40B4-BE49-F238E27FC236}">
                    <a16:creationId xmlns:a16="http://schemas.microsoft.com/office/drawing/2014/main" id="{189DD720-8321-45BF-BF8C-041070E5A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1871" y="2283903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134">
                <a:extLst>
                  <a:ext uri="{FF2B5EF4-FFF2-40B4-BE49-F238E27FC236}">
                    <a16:creationId xmlns:a16="http://schemas.microsoft.com/office/drawing/2014/main" id="{35AD2144-C9EB-4787-B9D2-1FEA86BE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695" y="2164393"/>
                <a:ext cx="19059" cy="4510"/>
              </a:xfrm>
              <a:custGeom>
                <a:avLst/>
                <a:gdLst>
                  <a:gd name="T0" fmla="*/ 1 w 7"/>
                  <a:gd name="T1" fmla="*/ 0 h 2"/>
                  <a:gd name="T2" fmla="*/ 0 w 7"/>
                  <a:gd name="T3" fmla="*/ 2 h 2"/>
                  <a:gd name="T4" fmla="*/ 0 w 7"/>
                  <a:gd name="T5" fmla="*/ 2 h 2"/>
                  <a:gd name="T6" fmla="*/ 1 w 7"/>
                  <a:gd name="T7" fmla="*/ 2 h 2"/>
                  <a:gd name="T8" fmla="*/ 3 w 7"/>
                  <a:gd name="T9" fmla="*/ 2 h 2"/>
                  <a:gd name="T10" fmla="*/ 5 w 7"/>
                  <a:gd name="T11" fmla="*/ 2 h 2"/>
                  <a:gd name="T12" fmla="*/ 5 w 7"/>
                  <a:gd name="T13" fmla="*/ 2 h 2"/>
                  <a:gd name="T14" fmla="*/ 7 w 7"/>
                  <a:gd name="T15" fmla="*/ 0 h 2"/>
                  <a:gd name="T16" fmla="*/ 7 w 7"/>
                  <a:gd name="T17" fmla="*/ 0 h 2"/>
                  <a:gd name="T18" fmla="*/ 5 w 7"/>
                  <a:gd name="T19" fmla="*/ 0 h 2"/>
                  <a:gd name="T20" fmla="*/ 1 w 7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135">
                <a:extLst>
                  <a:ext uri="{FF2B5EF4-FFF2-40B4-BE49-F238E27FC236}">
                    <a16:creationId xmlns:a16="http://schemas.microsoft.com/office/drawing/2014/main" id="{01C9CFC3-2AB3-471E-902D-69D31FBEF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283" y="2103511"/>
                <a:ext cx="10891" cy="4510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Rectangle 136">
                <a:extLst>
                  <a:ext uri="{FF2B5EF4-FFF2-40B4-BE49-F238E27FC236}">
                    <a16:creationId xmlns:a16="http://schemas.microsoft.com/office/drawing/2014/main" id="{15CB2E35-EC7B-46C9-9896-D76F5FC11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989" y="2094492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137">
                <a:extLst>
                  <a:ext uri="{FF2B5EF4-FFF2-40B4-BE49-F238E27FC236}">
                    <a16:creationId xmlns:a16="http://schemas.microsoft.com/office/drawing/2014/main" id="{4B1041C1-D661-4D5F-B4FB-F2C5755AF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796" y="2155374"/>
                <a:ext cx="2723" cy="451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Rectangle 138">
                <a:extLst>
                  <a:ext uri="{FF2B5EF4-FFF2-40B4-BE49-F238E27FC236}">
                    <a16:creationId xmlns:a16="http://schemas.microsoft.com/office/drawing/2014/main" id="{0EACC752-3FC6-44F1-A050-9553DA9F1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796" y="2159883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39">
                <a:extLst>
                  <a:ext uri="{FF2B5EF4-FFF2-40B4-BE49-F238E27FC236}">
                    <a16:creationId xmlns:a16="http://schemas.microsoft.com/office/drawing/2014/main" id="{2944357D-8DCC-4DFF-A235-9B741DD04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065" y="2491353"/>
                <a:ext cx="272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Rectangle 140">
                <a:extLst>
                  <a:ext uri="{FF2B5EF4-FFF2-40B4-BE49-F238E27FC236}">
                    <a16:creationId xmlns:a16="http://schemas.microsoft.com/office/drawing/2014/main" id="{7D3F18DC-2312-48EE-9D2F-F7428D9E7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805" y="2144099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41">
                <a:extLst>
                  <a:ext uri="{FF2B5EF4-FFF2-40B4-BE49-F238E27FC236}">
                    <a16:creationId xmlns:a16="http://schemas.microsoft.com/office/drawing/2014/main" id="{0E0B3C3C-8507-4E66-A5F1-B6B22B76D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72" y="2577039"/>
                <a:ext cx="46286" cy="24804"/>
              </a:xfrm>
              <a:custGeom>
                <a:avLst/>
                <a:gdLst>
                  <a:gd name="T0" fmla="*/ 6 w 17"/>
                  <a:gd name="T1" fmla="*/ 7 h 11"/>
                  <a:gd name="T2" fmla="*/ 8 w 17"/>
                  <a:gd name="T3" fmla="*/ 9 h 11"/>
                  <a:gd name="T4" fmla="*/ 10 w 17"/>
                  <a:gd name="T5" fmla="*/ 9 h 11"/>
                  <a:gd name="T6" fmla="*/ 11 w 17"/>
                  <a:gd name="T7" fmla="*/ 9 h 11"/>
                  <a:gd name="T8" fmla="*/ 13 w 17"/>
                  <a:gd name="T9" fmla="*/ 11 h 11"/>
                  <a:gd name="T10" fmla="*/ 15 w 17"/>
                  <a:gd name="T11" fmla="*/ 11 h 11"/>
                  <a:gd name="T12" fmla="*/ 17 w 17"/>
                  <a:gd name="T13" fmla="*/ 11 h 11"/>
                  <a:gd name="T14" fmla="*/ 17 w 17"/>
                  <a:gd name="T15" fmla="*/ 9 h 11"/>
                  <a:gd name="T16" fmla="*/ 17 w 17"/>
                  <a:gd name="T17" fmla="*/ 9 h 11"/>
                  <a:gd name="T18" fmla="*/ 17 w 17"/>
                  <a:gd name="T19" fmla="*/ 7 h 11"/>
                  <a:gd name="T20" fmla="*/ 17 w 17"/>
                  <a:gd name="T21" fmla="*/ 7 h 11"/>
                  <a:gd name="T22" fmla="*/ 15 w 17"/>
                  <a:gd name="T23" fmla="*/ 7 h 11"/>
                  <a:gd name="T24" fmla="*/ 13 w 17"/>
                  <a:gd name="T25" fmla="*/ 7 h 11"/>
                  <a:gd name="T26" fmla="*/ 13 w 17"/>
                  <a:gd name="T27" fmla="*/ 5 h 11"/>
                  <a:gd name="T28" fmla="*/ 8 w 17"/>
                  <a:gd name="T29" fmla="*/ 2 h 11"/>
                  <a:gd name="T30" fmla="*/ 6 w 17"/>
                  <a:gd name="T31" fmla="*/ 2 h 11"/>
                  <a:gd name="T32" fmla="*/ 4 w 17"/>
                  <a:gd name="T33" fmla="*/ 2 h 11"/>
                  <a:gd name="T34" fmla="*/ 4 w 17"/>
                  <a:gd name="T35" fmla="*/ 0 h 11"/>
                  <a:gd name="T36" fmla="*/ 2 w 17"/>
                  <a:gd name="T37" fmla="*/ 0 h 11"/>
                  <a:gd name="T38" fmla="*/ 0 w 17"/>
                  <a:gd name="T39" fmla="*/ 0 h 11"/>
                  <a:gd name="T40" fmla="*/ 0 w 17"/>
                  <a:gd name="T41" fmla="*/ 2 h 11"/>
                  <a:gd name="T42" fmla="*/ 0 w 17"/>
                  <a:gd name="T43" fmla="*/ 2 h 11"/>
                  <a:gd name="T44" fmla="*/ 6 w 17"/>
                  <a:gd name="T45" fmla="*/ 5 h 11"/>
                  <a:gd name="T46" fmla="*/ 6 w 17"/>
                  <a:gd name="T47" fmla="*/ 5 h 11"/>
                  <a:gd name="T48" fmla="*/ 6 w 17"/>
                  <a:gd name="T49" fmla="*/ 7 h 11"/>
                  <a:gd name="T50" fmla="*/ 6 w 17"/>
                  <a:gd name="T5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1">
                    <a:moveTo>
                      <a:pt x="6" y="7"/>
                    </a:moveTo>
                    <a:lnTo>
                      <a:pt x="8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142">
                <a:extLst>
                  <a:ext uri="{FF2B5EF4-FFF2-40B4-BE49-F238E27FC236}">
                    <a16:creationId xmlns:a16="http://schemas.microsoft.com/office/drawing/2014/main" id="{AFA529EC-1E5B-4807-8B23-9A229FC3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561" y="2646941"/>
                <a:ext cx="0" cy="6765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  <a:gd name="T3" fmla="*/ 0 h 3"/>
                  <a:gd name="T4" fmla="*/ 0 h 3"/>
                  <a:gd name="T5" fmla="*/ 0 h 3"/>
                  <a:gd name="T6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143">
                <a:extLst>
                  <a:ext uri="{FF2B5EF4-FFF2-40B4-BE49-F238E27FC236}">
                    <a16:creationId xmlns:a16="http://schemas.microsoft.com/office/drawing/2014/main" id="{7F3D1F8B-87ED-4AAE-8D49-A5315B258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107" y="2547725"/>
                <a:ext cx="127966" cy="110490"/>
              </a:xfrm>
              <a:custGeom>
                <a:avLst/>
                <a:gdLst>
                  <a:gd name="T0" fmla="*/ 47 w 47"/>
                  <a:gd name="T1" fmla="*/ 36 h 49"/>
                  <a:gd name="T2" fmla="*/ 41 w 47"/>
                  <a:gd name="T3" fmla="*/ 38 h 49"/>
                  <a:gd name="T4" fmla="*/ 39 w 47"/>
                  <a:gd name="T5" fmla="*/ 38 h 49"/>
                  <a:gd name="T6" fmla="*/ 41 w 47"/>
                  <a:gd name="T7" fmla="*/ 36 h 49"/>
                  <a:gd name="T8" fmla="*/ 43 w 47"/>
                  <a:gd name="T9" fmla="*/ 33 h 49"/>
                  <a:gd name="T10" fmla="*/ 47 w 47"/>
                  <a:gd name="T11" fmla="*/ 31 h 49"/>
                  <a:gd name="T12" fmla="*/ 41 w 47"/>
                  <a:gd name="T13" fmla="*/ 31 h 49"/>
                  <a:gd name="T14" fmla="*/ 41 w 47"/>
                  <a:gd name="T15" fmla="*/ 29 h 49"/>
                  <a:gd name="T16" fmla="*/ 41 w 47"/>
                  <a:gd name="T17" fmla="*/ 27 h 49"/>
                  <a:gd name="T18" fmla="*/ 45 w 47"/>
                  <a:gd name="T19" fmla="*/ 24 h 49"/>
                  <a:gd name="T20" fmla="*/ 43 w 47"/>
                  <a:gd name="T21" fmla="*/ 22 h 49"/>
                  <a:gd name="T22" fmla="*/ 34 w 47"/>
                  <a:gd name="T23" fmla="*/ 24 h 49"/>
                  <a:gd name="T24" fmla="*/ 34 w 47"/>
                  <a:gd name="T25" fmla="*/ 20 h 49"/>
                  <a:gd name="T26" fmla="*/ 32 w 47"/>
                  <a:gd name="T27" fmla="*/ 22 h 49"/>
                  <a:gd name="T28" fmla="*/ 29 w 47"/>
                  <a:gd name="T29" fmla="*/ 18 h 49"/>
                  <a:gd name="T30" fmla="*/ 32 w 47"/>
                  <a:gd name="T31" fmla="*/ 16 h 49"/>
                  <a:gd name="T32" fmla="*/ 29 w 47"/>
                  <a:gd name="T33" fmla="*/ 15 h 49"/>
                  <a:gd name="T34" fmla="*/ 23 w 47"/>
                  <a:gd name="T35" fmla="*/ 18 h 49"/>
                  <a:gd name="T36" fmla="*/ 25 w 47"/>
                  <a:gd name="T37" fmla="*/ 15 h 49"/>
                  <a:gd name="T38" fmla="*/ 30 w 47"/>
                  <a:gd name="T39" fmla="*/ 9 h 49"/>
                  <a:gd name="T40" fmla="*/ 32 w 47"/>
                  <a:gd name="T41" fmla="*/ 7 h 49"/>
                  <a:gd name="T42" fmla="*/ 36 w 47"/>
                  <a:gd name="T43" fmla="*/ 4 h 49"/>
                  <a:gd name="T44" fmla="*/ 38 w 47"/>
                  <a:gd name="T45" fmla="*/ 4 h 49"/>
                  <a:gd name="T46" fmla="*/ 38 w 47"/>
                  <a:gd name="T47" fmla="*/ 0 h 49"/>
                  <a:gd name="T48" fmla="*/ 34 w 47"/>
                  <a:gd name="T49" fmla="*/ 2 h 49"/>
                  <a:gd name="T50" fmla="*/ 30 w 47"/>
                  <a:gd name="T51" fmla="*/ 4 h 49"/>
                  <a:gd name="T52" fmla="*/ 29 w 47"/>
                  <a:gd name="T53" fmla="*/ 6 h 49"/>
                  <a:gd name="T54" fmla="*/ 25 w 47"/>
                  <a:gd name="T55" fmla="*/ 7 h 49"/>
                  <a:gd name="T56" fmla="*/ 23 w 47"/>
                  <a:gd name="T57" fmla="*/ 9 h 49"/>
                  <a:gd name="T58" fmla="*/ 21 w 47"/>
                  <a:gd name="T59" fmla="*/ 13 h 49"/>
                  <a:gd name="T60" fmla="*/ 20 w 47"/>
                  <a:gd name="T61" fmla="*/ 15 h 49"/>
                  <a:gd name="T62" fmla="*/ 16 w 47"/>
                  <a:gd name="T63" fmla="*/ 20 h 49"/>
                  <a:gd name="T64" fmla="*/ 14 w 47"/>
                  <a:gd name="T65" fmla="*/ 22 h 49"/>
                  <a:gd name="T66" fmla="*/ 14 w 47"/>
                  <a:gd name="T67" fmla="*/ 24 h 49"/>
                  <a:gd name="T68" fmla="*/ 14 w 47"/>
                  <a:gd name="T69" fmla="*/ 24 h 49"/>
                  <a:gd name="T70" fmla="*/ 7 w 47"/>
                  <a:gd name="T71" fmla="*/ 29 h 49"/>
                  <a:gd name="T72" fmla="*/ 5 w 47"/>
                  <a:gd name="T73" fmla="*/ 29 h 49"/>
                  <a:gd name="T74" fmla="*/ 9 w 47"/>
                  <a:gd name="T75" fmla="*/ 29 h 49"/>
                  <a:gd name="T76" fmla="*/ 1 w 47"/>
                  <a:gd name="T77" fmla="*/ 36 h 49"/>
                  <a:gd name="T78" fmla="*/ 1 w 47"/>
                  <a:gd name="T79" fmla="*/ 38 h 49"/>
                  <a:gd name="T80" fmla="*/ 12 w 47"/>
                  <a:gd name="T81" fmla="*/ 38 h 49"/>
                  <a:gd name="T82" fmla="*/ 18 w 47"/>
                  <a:gd name="T83" fmla="*/ 40 h 49"/>
                  <a:gd name="T84" fmla="*/ 23 w 47"/>
                  <a:gd name="T85" fmla="*/ 38 h 49"/>
                  <a:gd name="T86" fmla="*/ 25 w 47"/>
                  <a:gd name="T87" fmla="*/ 38 h 49"/>
                  <a:gd name="T88" fmla="*/ 23 w 47"/>
                  <a:gd name="T89" fmla="*/ 40 h 49"/>
                  <a:gd name="T90" fmla="*/ 29 w 47"/>
                  <a:gd name="T91" fmla="*/ 38 h 49"/>
                  <a:gd name="T92" fmla="*/ 32 w 47"/>
                  <a:gd name="T93" fmla="*/ 40 h 49"/>
                  <a:gd name="T94" fmla="*/ 25 w 47"/>
                  <a:gd name="T95" fmla="*/ 44 h 49"/>
                  <a:gd name="T96" fmla="*/ 21 w 47"/>
                  <a:gd name="T97" fmla="*/ 45 h 49"/>
                  <a:gd name="T98" fmla="*/ 27 w 47"/>
                  <a:gd name="T99" fmla="*/ 45 h 49"/>
                  <a:gd name="T100" fmla="*/ 32 w 47"/>
                  <a:gd name="T101" fmla="*/ 42 h 49"/>
                  <a:gd name="T102" fmla="*/ 38 w 47"/>
                  <a:gd name="T103" fmla="*/ 36 h 49"/>
                  <a:gd name="T104" fmla="*/ 38 w 47"/>
                  <a:gd name="T105" fmla="*/ 42 h 49"/>
                  <a:gd name="T106" fmla="*/ 36 w 47"/>
                  <a:gd name="T107" fmla="*/ 47 h 49"/>
                  <a:gd name="T108" fmla="*/ 38 w 47"/>
                  <a:gd name="T109" fmla="*/ 45 h 49"/>
                  <a:gd name="T110" fmla="*/ 38 w 47"/>
                  <a:gd name="T111" fmla="*/ 49 h 49"/>
                  <a:gd name="T112" fmla="*/ 43 w 47"/>
                  <a:gd name="T113" fmla="*/ 47 h 49"/>
                  <a:gd name="T114" fmla="*/ 47 w 47"/>
                  <a:gd name="T115" fmla="*/ 38 h 49"/>
                  <a:gd name="T116" fmla="*/ 43 w 47"/>
                  <a:gd name="T117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" h="49">
                    <a:moveTo>
                      <a:pt x="45" y="36"/>
                    </a:moveTo>
                    <a:lnTo>
                      <a:pt x="45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3" y="36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5" y="38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9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8" y="44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3" y="44"/>
                    </a:lnTo>
                    <a:lnTo>
                      <a:pt x="45" y="42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38"/>
                    </a:lnTo>
                    <a:lnTo>
                      <a:pt x="45" y="3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144">
                <a:extLst>
                  <a:ext uri="{FF2B5EF4-FFF2-40B4-BE49-F238E27FC236}">
                    <a16:creationId xmlns:a16="http://schemas.microsoft.com/office/drawing/2014/main" id="{BF1B5E5C-1B9D-46E8-9909-BE9E80C8F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645" y="2642431"/>
                <a:ext cx="43563" cy="24804"/>
              </a:xfrm>
              <a:custGeom>
                <a:avLst/>
                <a:gdLst>
                  <a:gd name="T0" fmla="*/ 9 w 16"/>
                  <a:gd name="T1" fmla="*/ 11 h 11"/>
                  <a:gd name="T2" fmla="*/ 10 w 16"/>
                  <a:gd name="T3" fmla="*/ 11 h 11"/>
                  <a:gd name="T4" fmla="*/ 10 w 16"/>
                  <a:gd name="T5" fmla="*/ 11 h 11"/>
                  <a:gd name="T6" fmla="*/ 10 w 16"/>
                  <a:gd name="T7" fmla="*/ 11 h 11"/>
                  <a:gd name="T8" fmla="*/ 12 w 16"/>
                  <a:gd name="T9" fmla="*/ 9 h 11"/>
                  <a:gd name="T10" fmla="*/ 12 w 16"/>
                  <a:gd name="T11" fmla="*/ 9 h 11"/>
                  <a:gd name="T12" fmla="*/ 14 w 16"/>
                  <a:gd name="T13" fmla="*/ 7 h 11"/>
                  <a:gd name="T14" fmla="*/ 16 w 16"/>
                  <a:gd name="T15" fmla="*/ 7 h 11"/>
                  <a:gd name="T16" fmla="*/ 16 w 16"/>
                  <a:gd name="T17" fmla="*/ 7 h 11"/>
                  <a:gd name="T18" fmla="*/ 12 w 16"/>
                  <a:gd name="T19" fmla="*/ 5 h 11"/>
                  <a:gd name="T20" fmla="*/ 9 w 16"/>
                  <a:gd name="T21" fmla="*/ 7 h 11"/>
                  <a:gd name="T22" fmla="*/ 9 w 16"/>
                  <a:gd name="T23" fmla="*/ 5 h 11"/>
                  <a:gd name="T24" fmla="*/ 7 w 16"/>
                  <a:gd name="T25" fmla="*/ 5 h 11"/>
                  <a:gd name="T26" fmla="*/ 5 w 16"/>
                  <a:gd name="T27" fmla="*/ 5 h 11"/>
                  <a:gd name="T28" fmla="*/ 3 w 16"/>
                  <a:gd name="T29" fmla="*/ 5 h 11"/>
                  <a:gd name="T30" fmla="*/ 3 w 16"/>
                  <a:gd name="T31" fmla="*/ 5 h 11"/>
                  <a:gd name="T32" fmla="*/ 3 w 16"/>
                  <a:gd name="T33" fmla="*/ 3 h 11"/>
                  <a:gd name="T34" fmla="*/ 1 w 16"/>
                  <a:gd name="T35" fmla="*/ 3 h 11"/>
                  <a:gd name="T36" fmla="*/ 3 w 16"/>
                  <a:gd name="T37" fmla="*/ 2 h 11"/>
                  <a:gd name="T38" fmla="*/ 5 w 16"/>
                  <a:gd name="T39" fmla="*/ 0 h 11"/>
                  <a:gd name="T40" fmla="*/ 3 w 16"/>
                  <a:gd name="T41" fmla="*/ 0 h 11"/>
                  <a:gd name="T42" fmla="*/ 1 w 16"/>
                  <a:gd name="T43" fmla="*/ 2 h 11"/>
                  <a:gd name="T44" fmla="*/ 0 w 16"/>
                  <a:gd name="T45" fmla="*/ 3 h 11"/>
                  <a:gd name="T46" fmla="*/ 1 w 16"/>
                  <a:gd name="T47" fmla="*/ 3 h 11"/>
                  <a:gd name="T48" fmla="*/ 1 w 16"/>
                  <a:gd name="T49" fmla="*/ 5 h 11"/>
                  <a:gd name="T50" fmla="*/ 1 w 16"/>
                  <a:gd name="T51" fmla="*/ 7 h 11"/>
                  <a:gd name="T52" fmla="*/ 3 w 16"/>
                  <a:gd name="T53" fmla="*/ 7 h 11"/>
                  <a:gd name="T54" fmla="*/ 3 w 16"/>
                  <a:gd name="T55" fmla="*/ 7 h 11"/>
                  <a:gd name="T56" fmla="*/ 5 w 16"/>
                  <a:gd name="T57" fmla="*/ 9 h 11"/>
                  <a:gd name="T58" fmla="*/ 7 w 16"/>
                  <a:gd name="T59" fmla="*/ 9 h 11"/>
                  <a:gd name="T60" fmla="*/ 7 w 16"/>
                  <a:gd name="T61" fmla="*/ 9 h 11"/>
                  <a:gd name="T62" fmla="*/ 7 w 16"/>
                  <a:gd name="T63" fmla="*/ 9 h 11"/>
                  <a:gd name="T64" fmla="*/ 9 w 16"/>
                  <a:gd name="T65" fmla="*/ 9 h 11"/>
                  <a:gd name="T66" fmla="*/ 9 w 16"/>
                  <a:gd name="T67" fmla="*/ 9 h 11"/>
                  <a:gd name="T68" fmla="*/ 9 w 16"/>
                  <a:gd name="T6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1">
                    <a:moveTo>
                      <a:pt x="9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145">
                <a:extLst>
                  <a:ext uri="{FF2B5EF4-FFF2-40B4-BE49-F238E27FC236}">
                    <a16:creationId xmlns:a16="http://schemas.microsoft.com/office/drawing/2014/main" id="{9D318DA1-C2E1-47EE-9749-5665DEC45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654" y="2646941"/>
                <a:ext cx="32672" cy="31569"/>
              </a:xfrm>
              <a:custGeom>
                <a:avLst/>
                <a:gdLst>
                  <a:gd name="T0" fmla="*/ 11 w 12"/>
                  <a:gd name="T1" fmla="*/ 7 h 14"/>
                  <a:gd name="T2" fmla="*/ 11 w 12"/>
                  <a:gd name="T3" fmla="*/ 9 h 14"/>
                  <a:gd name="T4" fmla="*/ 11 w 12"/>
                  <a:gd name="T5" fmla="*/ 7 h 14"/>
                  <a:gd name="T6" fmla="*/ 7 w 12"/>
                  <a:gd name="T7" fmla="*/ 9 h 14"/>
                  <a:gd name="T8" fmla="*/ 7 w 12"/>
                  <a:gd name="T9" fmla="*/ 9 h 14"/>
                  <a:gd name="T10" fmla="*/ 9 w 12"/>
                  <a:gd name="T11" fmla="*/ 7 h 14"/>
                  <a:gd name="T12" fmla="*/ 7 w 12"/>
                  <a:gd name="T13" fmla="*/ 7 h 14"/>
                  <a:gd name="T14" fmla="*/ 9 w 12"/>
                  <a:gd name="T15" fmla="*/ 3 h 14"/>
                  <a:gd name="T16" fmla="*/ 11 w 12"/>
                  <a:gd name="T17" fmla="*/ 1 h 14"/>
                  <a:gd name="T18" fmla="*/ 11 w 12"/>
                  <a:gd name="T19" fmla="*/ 0 h 14"/>
                  <a:gd name="T20" fmla="*/ 11 w 12"/>
                  <a:gd name="T21" fmla="*/ 0 h 14"/>
                  <a:gd name="T22" fmla="*/ 11 w 12"/>
                  <a:gd name="T23" fmla="*/ 0 h 14"/>
                  <a:gd name="T24" fmla="*/ 9 w 12"/>
                  <a:gd name="T25" fmla="*/ 0 h 14"/>
                  <a:gd name="T26" fmla="*/ 9 w 12"/>
                  <a:gd name="T27" fmla="*/ 0 h 14"/>
                  <a:gd name="T28" fmla="*/ 9 w 12"/>
                  <a:gd name="T29" fmla="*/ 1 h 14"/>
                  <a:gd name="T30" fmla="*/ 7 w 12"/>
                  <a:gd name="T31" fmla="*/ 3 h 14"/>
                  <a:gd name="T32" fmla="*/ 5 w 12"/>
                  <a:gd name="T33" fmla="*/ 5 h 14"/>
                  <a:gd name="T34" fmla="*/ 3 w 12"/>
                  <a:gd name="T35" fmla="*/ 5 h 14"/>
                  <a:gd name="T36" fmla="*/ 2 w 12"/>
                  <a:gd name="T37" fmla="*/ 7 h 14"/>
                  <a:gd name="T38" fmla="*/ 2 w 12"/>
                  <a:gd name="T39" fmla="*/ 9 h 14"/>
                  <a:gd name="T40" fmla="*/ 0 w 12"/>
                  <a:gd name="T41" fmla="*/ 10 h 14"/>
                  <a:gd name="T42" fmla="*/ 0 w 12"/>
                  <a:gd name="T43" fmla="*/ 10 h 14"/>
                  <a:gd name="T44" fmla="*/ 0 w 12"/>
                  <a:gd name="T45" fmla="*/ 12 h 14"/>
                  <a:gd name="T46" fmla="*/ 0 w 12"/>
                  <a:gd name="T47" fmla="*/ 12 h 14"/>
                  <a:gd name="T48" fmla="*/ 2 w 12"/>
                  <a:gd name="T49" fmla="*/ 14 h 14"/>
                  <a:gd name="T50" fmla="*/ 3 w 12"/>
                  <a:gd name="T51" fmla="*/ 12 h 14"/>
                  <a:gd name="T52" fmla="*/ 5 w 12"/>
                  <a:gd name="T53" fmla="*/ 12 h 14"/>
                  <a:gd name="T54" fmla="*/ 9 w 12"/>
                  <a:gd name="T55" fmla="*/ 12 h 14"/>
                  <a:gd name="T56" fmla="*/ 9 w 12"/>
                  <a:gd name="T57" fmla="*/ 10 h 14"/>
                  <a:gd name="T58" fmla="*/ 11 w 12"/>
                  <a:gd name="T59" fmla="*/ 10 h 14"/>
                  <a:gd name="T60" fmla="*/ 11 w 12"/>
                  <a:gd name="T61" fmla="*/ 10 h 14"/>
                  <a:gd name="T62" fmla="*/ 12 w 12"/>
                  <a:gd name="T63" fmla="*/ 9 h 14"/>
                  <a:gd name="T64" fmla="*/ 11 w 12"/>
                  <a:gd name="T65" fmla="*/ 9 h 14"/>
                  <a:gd name="T66" fmla="*/ 12 w 12"/>
                  <a:gd name="T67" fmla="*/ 7 h 14"/>
                  <a:gd name="T68" fmla="*/ 11 w 12"/>
                  <a:gd name="T6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4">
                    <a:moveTo>
                      <a:pt x="11" y="7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146">
                <a:extLst>
                  <a:ext uri="{FF2B5EF4-FFF2-40B4-BE49-F238E27FC236}">
                    <a16:creationId xmlns:a16="http://schemas.microsoft.com/office/drawing/2014/main" id="{27977B59-C2C5-4D72-B601-F3C6BCCC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2712" y="2295177"/>
                <a:ext cx="10891" cy="4510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2 w 4"/>
                  <a:gd name="T15" fmla="*/ 2 h 2"/>
                  <a:gd name="T16" fmla="*/ 4 w 4"/>
                  <a:gd name="T17" fmla="*/ 2 h 2"/>
                  <a:gd name="T18" fmla="*/ 2 w 4"/>
                  <a:gd name="T19" fmla="*/ 2 h 2"/>
                  <a:gd name="T20" fmla="*/ 0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147">
                <a:extLst>
                  <a:ext uri="{FF2B5EF4-FFF2-40B4-BE49-F238E27FC236}">
                    <a16:creationId xmlns:a16="http://schemas.microsoft.com/office/drawing/2014/main" id="{C4F36716-BB6B-48A3-8F15-288D0C3D4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435" y="2123805"/>
                <a:ext cx="59899" cy="29314"/>
              </a:xfrm>
              <a:custGeom>
                <a:avLst/>
                <a:gdLst>
                  <a:gd name="T0" fmla="*/ 22 w 22"/>
                  <a:gd name="T1" fmla="*/ 11 h 13"/>
                  <a:gd name="T2" fmla="*/ 22 w 22"/>
                  <a:gd name="T3" fmla="*/ 11 h 13"/>
                  <a:gd name="T4" fmla="*/ 20 w 22"/>
                  <a:gd name="T5" fmla="*/ 9 h 13"/>
                  <a:gd name="T6" fmla="*/ 20 w 22"/>
                  <a:gd name="T7" fmla="*/ 7 h 13"/>
                  <a:gd name="T8" fmla="*/ 20 w 22"/>
                  <a:gd name="T9" fmla="*/ 7 h 13"/>
                  <a:gd name="T10" fmla="*/ 18 w 22"/>
                  <a:gd name="T11" fmla="*/ 4 h 13"/>
                  <a:gd name="T12" fmla="*/ 18 w 22"/>
                  <a:gd name="T13" fmla="*/ 2 h 13"/>
                  <a:gd name="T14" fmla="*/ 18 w 22"/>
                  <a:gd name="T15" fmla="*/ 2 h 13"/>
                  <a:gd name="T16" fmla="*/ 18 w 22"/>
                  <a:gd name="T17" fmla="*/ 2 h 13"/>
                  <a:gd name="T18" fmla="*/ 18 w 22"/>
                  <a:gd name="T19" fmla="*/ 0 h 13"/>
                  <a:gd name="T20" fmla="*/ 17 w 22"/>
                  <a:gd name="T21" fmla="*/ 0 h 13"/>
                  <a:gd name="T22" fmla="*/ 15 w 22"/>
                  <a:gd name="T23" fmla="*/ 0 h 13"/>
                  <a:gd name="T24" fmla="*/ 13 w 22"/>
                  <a:gd name="T25" fmla="*/ 4 h 13"/>
                  <a:gd name="T26" fmla="*/ 11 w 22"/>
                  <a:gd name="T27" fmla="*/ 2 h 13"/>
                  <a:gd name="T28" fmla="*/ 11 w 22"/>
                  <a:gd name="T29" fmla="*/ 4 h 13"/>
                  <a:gd name="T30" fmla="*/ 9 w 22"/>
                  <a:gd name="T31" fmla="*/ 4 h 13"/>
                  <a:gd name="T32" fmla="*/ 8 w 22"/>
                  <a:gd name="T33" fmla="*/ 5 h 13"/>
                  <a:gd name="T34" fmla="*/ 8 w 22"/>
                  <a:gd name="T35" fmla="*/ 5 h 13"/>
                  <a:gd name="T36" fmla="*/ 4 w 22"/>
                  <a:gd name="T37" fmla="*/ 5 h 13"/>
                  <a:gd name="T38" fmla="*/ 2 w 22"/>
                  <a:gd name="T39" fmla="*/ 7 h 13"/>
                  <a:gd name="T40" fmla="*/ 0 w 22"/>
                  <a:gd name="T41" fmla="*/ 9 h 13"/>
                  <a:gd name="T42" fmla="*/ 2 w 22"/>
                  <a:gd name="T43" fmla="*/ 7 h 13"/>
                  <a:gd name="T44" fmla="*/ 4 w 22"/>
                  <a:gd name="T45" fmla="*/ 7 h 13"/>
                  <a:gd name="T46" fmla="*/ 4 w 22"/>
                  <a:gd name="T47" fmla="*/ 9 h 13"/>
                  <a:gd name="T48" fmla="*/ 6 w 22"/>
                  <a:gd name="T49" fmla="*/ 9 h 13"/>
                  <a:gd name="T50" fmla="*/ 6 w 22"/>
                  <a:gd name="T51" fmla="*/ 9 h 13"/>
                  <a:gd name="T52" fmla="*/ 6 w 22"/>
                  <a:gd name="T53" fmla="*/ 11 h 13"/>
                  <a:gd name="T54" fmla="*/ 8 w 22"/>
                  <a:gd name="T55" fmla="*/ 11 h 13"/>
                  <a:gd name="T56" fmla="*/ 9 w 22"/>
                  <a:gd name="T57" fmla="*/ 13 h 13"/>
                  <a:gd name="T58" fmla="*/ 11 w 22"/>
                  <a:gd name="T59" fmla="*/ 13 h 13"/>
                  <a:gd name="T60" fmla="*/ 11 w 22"/>
                  <a:gd name="T61" fmla="*/ 13 h 13"/>
                  <a:gd name="T62" fmla="*/ 13 w 22"/>
                  <a:gd name="T63" fmla="*/ 13 h 13"/>
                  <a:gd name="T64" fmla="*/ 17 w 22"/>
                  <a:gd name="T65" fmla="*/ 13 h 13"/>
                  <a:gd name="T66" fmla="*/ 20 w 22"/>
                  <a:gd name="T67" fmla="*/ 11 h 13"/>
                  <a:gd name="T68" fmla="*/ 20 w 22"/>
                  <a:gd name="T6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3">
                    <a:moveTo>
                      <a:pt x="20" y="13"/>
                    </a:move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148">
                <a:extLst>
                  <a:ext uri="{FF2B5EF4-FFF2-40B4-BE49-F238E27FC236}">
                    <a16:creationId xmlns:a16="http://schemas.microsoft.com/office/drawing/2014/main" id="{4605213B-0BF8-42E7-B8D6-D46B46E91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443" y="2006551"/>
                <a:ext cx="182420" cy="63137"/>
              </a:xfrm>
              <a:custGeom>
                <a:avLst/>
                <a:gdLst>
                  <a:gd name="T0" fmla="*/ 2 w 67"/>
                  <a:gd name="T1" fmla="*/ 21 h 28"/>
                  <a:gd name="T2" fmla="*/ 5 w 67"/>
                  <a:gd name="T3" fmla="*/ 21 h 28"/>
                  <a:gd name="T4" fmla="*/ 5 w 67"/>
                  <a:gd name="T5" fmla="*/ 23 h 28"/>
                  <a:gd name="T6" fmla="*/ 4 w 67"/>
                  <a:gd name="T7" fmla="*/ 28 h 28"/>
                  <a:gd name="T8" fmla="*/ 7 w 67"/>
                  <a:gd name="T9" fmla="*/ 28 h 28"/>
                  <a:gd name="T10" fmla="*/ 13 w 67"/>
                  <a:gd name="T11" fmla="*/ 27 h 28"/>
                  <a:gd name="T12" fmla="*/ 14 w 67"/>
                  <a:gd name="T13" fmla="*/ 27 h 28"/>
                  <a:gd name="T14" fmla="*/ 16 w 67"/>
                  <a:gd name="T15" fmla="*/ 27 h 28"/>
                  <a:gd name="T16" fmla="*/ 18 w 67"/>
                  <a:gd name="T17" fmla="*/ 27 h 28"/>
                  <a:gd name="T18" fmla="*/ 22 w 67"/>
                  <a:gd name="T19" fmla="*/ 25 h 28"/>
                  <a:gd name="T20" fmla="*/ 23 w 67"/>
                  <a:gd name="T21" fmla="*/ 25 h 28"/>
                  <a:gd name="T22" fmla="*/ 29 w 67"/>
                  <a:gd name="T23" fmla="*/ 21 h 28"/>
                  <a:gd name="T24" fmla="*/ 31 w 67"/>
                  <a:gd name="T25" fmla="*/ 21 h 28"/>
                  <a:gd name="T26" fmla="*/ 34 w 67"/>
                  <a:gd name="T27" fmla="*/ 19 h 28"/>
                  <a:gd name="T28" fmla="*/ 38 w 67"/>
                  <a:gd name="T29" fmla="*/ 18 h 28"/>
                  <a:gd name="T30" fmla="*/ 43 w 67"/>
                  <a:gd name="T31" fmla="*/ 18 h 28"/>
                  <a:gd name="T32" fmla="*/ 51 w 67"/>
                  <a:gd name="T33" fmla="*/ 14 h 28"/>
                  <a:gd name="T34" fmla="*/ 56 w 67"/>
                  <a:gd name="T35" fmla="*/ 14 h 28"/>
                  <a:gd name="T36" fmla="*/ 67 w 67"/>
                  <a:gd name="T37" fmla="*/ 10 h 28"/>
                  <a:gd name="T38" fmla="*/ 65 w 67"/>
                  <a:gd name="T39" fmla="*/ 9 h 28"/>
                  <a:gd name="T40" fmla="*/ 63 w 67"/>
                  <a:gd name="T41" fmla="*/ 7 h 28"/>
                  <a:gd name="T42" fmla="*/ 63 w 67"/>
                  <a:gd name="T43" fmla="*/ 5 h 28"/>
                  <a:gd name="T44" fmla="*/ 56 w 67"/>
                  <a:gd name="T45" fmla="*/ 5 h 28"/>
                  <a:gd name="T46" fmla="*/ 54 w 67"/>
                  <a:gd name="T47" fmla="*/ 5 h 28"/>
                  <a:gd name="T48" fmla="*/ 54 w 67"/>
                  <a:gd name="T49" fmla="*/ 5 h 28"/>
                  <a:gd name="T50" fmla="*/ 54 w 67"/>
                  <a:gd name="T51" fmla="*/ 3 h 28"/>
                  <a:gd name="T52" fmla="*/ 51 w 67"/>
                  <a:gd name="T53" fmla="*/ 5 h 28"/>
                  <a:gd name="T54" fmla="*/ 52 w 67"/>
                  <a:gd name="T55" fmla="*/ 3 h 28"/>
                  <a:gd name="T56" fmla="*/ 51 w 67"/>
                  <a:gd name="T57" fmla="*/ 1 h 28"/>
                  <a:gd name="T58" fmla="*/ 47 w 67"/>
                  <a:gd name="T59" fmla="*/ 0 h 28"/>
                  <a:gd name="T60" fmla="*/ 43 w 67"/>
                  <a:gd name="T61" fmla="*/ 0 h 28"/>
                  <a:gd name="T62" fmla="*/ 40 w 67"/>
                  <a:gd name="T63" fmla="*/ 0 h 28"/>
                  <a:gd name="T64" fmla="*/ 40 w 67"/>
                  <a:gd name="T65" fmla="*/ 0 h 28"/>
                  <a:gd name="T66" fmla="*/ 38 w 67"/>
                  <a:gd name="T67" fmla="*/ 0 h 28"/>
                  <a:gd name="T68" fmla="*/ 34 w 67"/>
                  <a:gd name="T69" fmla="*/ 0 h 28"/>
                  <a:gd name="T70" fmla="*/ 32 w 67"/>
                  <a:gd name="T71" fmla="*/ 1 h 28"/>
                  <a:gd name="T72" fmla="*/ 31 w 67"/>
                  <a:gd name="T73" fmla="*/ 1 h 28"/>
                  <a:gd name="T74" fmla="*/ 29 w 67"/>
                  <a:gd name="T75" fmla="*/ 5 h 28"/>
                  <a:gd name="T76" fmla="*/ 25 w 67"/>
                  <a:gd name="T77" fmla="*/ 7 h 28"/>
                  <a:gd name="T78" fmla="*/ 22 w 67"/>
                  <a:gd name="T79" fmla="*/ 9 h 28"/>
                  <a:gd name="T80" fmla="*/ 20 w 67"/>
                  <a:gd name="T81" fmla="*/ 9 h 28"/>
                  <a:gd name="T82" fmla="*/ 18 w 67"/>
                  <a:gd name="T83" fmla="*/ 10 h 28"/>
                  <a:gd name="T84" fmla="*/ 18 w 67"/>
                  <a:gd name="T85" fmla="*/ 10 h 28"/>
                  <a:gd name="T86" fmla="*/ 16 w 67"/>
                  <a:gd name="T87" fmla="*/ 12 h 28"/>
                  <a:gd name="T88" fmla="*/ 14 w 67"/>
                  <a:gd name="T89" fmla="*/ 12 h 28"/>
                  <a:gd name="T90" fmla="*/ 13 w 67"/>
                  <a:gd name="T91" fmla="*/ 14 h 28"/>
                  <a:gd name="T92" fmla="*/ 11 w 67"/>
                  <a:gd name="T93" fmla="*/ 14 h 28"/>
                  <a:gd name="T94" fmla="*/ 9 w 67"/>
                  <a:gd name="T95" fmla="*/ 16 h 28"/>
                  <a:gd name="T96" fmla="*/ 7 w 67"/>
                  <a:gd name="T97" fmla="*/ 16 h 28"/>
                  <a:gd name="T98" fmla="*/ 5 w 67"/>
                  <a:gd name="T99" fmla="*/ 18 h 28"/>
                  <a:gd name="T100" fmla="*/ 4 w 67"/>
                  <a:gd name="T101" fmla="*/ 18 h 28"/>
                  <a:gd name="T102" fmla="*/ 0 w 67"/>
                  <a:gd name="T10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28">
                    <a:moveTo>
                      <a:pt x="4" y="21"/>
                    </a:moveTo>
                    <a:lnTo>
                      <a:pt x="4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61" y="14"/>
                    </a:lnTo>
                    <a:lnTo>
                      <a:pt x="65" y="12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0" y="3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4" y="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149">
                <a:extLst>
                  <a:ext uri="{FF2B5EF4-FFF2-40B4-BE49-F238E27FC236}">
                    <a16:creationId xmlns:a16="http://schemas.microsoft.com/office/drawing/2014/main" id="{50CC00C7-801D-4D63-92E7-D6C1BF2FA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897" y="2038119"/>
                <a:ext cx="236874" cy="101470"/>
              </a:xfrm>
              <a:custGeom>
                <a:avLst/>
                <a:gdLst>
                  <a:gd name="T0" fmla="*/ 85 w 87"/>
                  <a:gd name="T1" fmla="*/ 34 h 45"/>
                  <a:gd name="T2" fmla="*/ 81 w 87"/>
                  <a:gd name="T3" fmla="*/ 33 h 45"/>
                  <a:gd name="T4" fmla="*/ 78 w 87"/>
                  <a:gd name="T5" fmla="*/ 29 h 45"/>
                  <a:gd name="T6" fmla="*/ 74 w 87"/>
                  <a:gd name="T7" fmla="*/ 25 h 45"/>
                  <a:gd name="T8" fmla="*/ 78 w 87"/>
                  <a:gd name="T9" fmla="*/ 22 h 45"/>
                  <a:gd name="T10" fmla="*/ 83 w 87"/>
                  <a:gd name="T11" fmla="*/ 13 h 45"/>
                  <a:gd name="T12" fmla="*/ 85 w 87"/>
                  <a:gd name="T13" fmla="*/ 9 h 45"/>
                  <a:gd name="T14" fmla="*/ 85 w 87"/>
                  <a:gd name="T15" fmla="*/ 5 h 45"/>
                  <a:gd name="T16" fmla="*/ 83 w 87"/>
                  <a:gd name="T17" fmla="*/ 4 h 45"/>
                  <a:gd name="T18" fmla="*/ 79 w 87"/>
                  <a:gd name="T19" fmla="*/ 2 h 45"/>
                  <a:gd name="T20" fmla="*/ 76 w 87"/>
                  <a:gd name="T21" fmla="*/ 4 h 45"/>
                  <a:gd name="T22" fmla="*/ 72 w 87"/>
                  <a:gd name="T23" fmla="*/ 9 h 45"/>
                  <a:gd name="T24" fmla="*/ 69 w 87"/>
                  <a:gd name="T25" fmla="*/ 13 h 45"/>
                  <a:gd name="T26" fmla="*/ 67 w 87"/>
                  <a:gd name="T27" fmla="*/ 16 h 45"/>
                  <a:gd name="T28" fmla="*/ 61 w 87"/>
                  <a:gd name="T29" fmla="*/ 16 h 45"/>
                  <a:gd name="T30" fmla="*/ 65 w 87"/>
                  <a:gd name="T31" fmla="*/ 11 h 45"/>
                  <a:gd name="T32" fmla="*/ 67 w 87"/>
                  <a:gd name="T33" fmla="*/ 7 h 45"/>
                  <a:gd name="T34" fmla="*/ 65 w 87"/>
                  <a:gd name="T35" fmla="*/ 5 h 45"/>
                  <a:gd name="T36" fmla="*/ 63 w 87"/>
                  <a:gd name="T37" fmla="*/ 7 h 45"/>
                  <a:gd name="T38" fmla="*/ 61 w 87"/>
                  <a:gd name="T39" fmla="*/ 9 h 45"/>
                  <a:gd name="T40" fmla="*/ 58 w 87"/>
                  <a:gd name="T41" fmla="*/ 9 h 45"/>
                  <a:gd name="T42" fmla="*/ 52 w 87"/>
                  <a:gd name="T43" fmla="*/ 9 h 45"/>
                  <a:gd name="T44" fmla="*/ 56 w 87"/>
                  <a:gd name="T45" fmla="*/ 5 h 45"/>
                  <a:gd name="T46" fmla="*/ 49 w 87"/>
                  <a:gd name="T47" fmla="*/ 4 h 45"/>
                  <a:gd name="T48" fmla="*/ 43 w 87"/>
                  <a:gd name="T49" fmla="*/ 5 h 45"/>
                  <a:gd name="T50" fmla="*/ 43 w 87"/>
                  <a:gd name="T51" fmla="*/ 4 h 45"/>
                  <a:gd name="T52" fmla="*/ 49 w 87"/>
                  <a:gd name="T53" fmla="*/ 0 h 45"/>
                  <a:gd name="T54" fmla="*/ 32 w 87"/>
                  <a:gd name="T55" fmla="*/ 2 h 45"/>
                  <a:gd name="T56" fmla="*/ 20 w 87"/>
                  <a:gd name="T57" fmla="*/ 7 h 45"/>
                  <a:gd name="T58" fmla="*/ 11 w 87"/>
                  <a:gd name="T59" fmla="*/ 11 h 45"/>
                  <a:gd name="T60" fmla="*/ 14 w 87"/>
                  <a:gd name="T61" fmla="*/ 13 h 45"/>
                  <a:gd name="T62" fmla="*/ 11 w 87"/>
                  <a:gd name="T63" fmla="*/ 14 h 45"/>
                  <a:gd name="T64" fmla="*/ 16 w 87"/>
                  <a:gd name="T65" fmla="*/ 14 h 45"/>
                  <a:gd name="T66" fmla="*/ 23 w 87"/>
                  <a:gd name="T67" fmla="*/ 14 h 45"/>
                  <a:gd name="T68" fmla="*/ 16 w 87"/>
                  <a:gd name="T69" fmla="*/ 16 h 45"/>
                  <a:gd name="T70" fmla="*/ 5 w 87"/>
                  <a:gd name="T71" fmla="*/ 22 h 45"/>
                  <a:gd name="T72" fmla="*/ 14 w 87"/>
                  <a:gd name="T73" fmla="*/ 24 h 45"/>
                  <a:gd name="T74" fmla="*/ 27 w 87"/>
                  <a:gd name="T75" fmla="*/ 24 h 45"/>
                  <a:gd name="T76" fmla="*/ 31 w 87"/>
                  <a:gd name="T77" fmla="*/ 27 h 45"/>
                  <a:gd name="T78" fmla="*/ 23 w 87"/>
                  <a:gd name="T79" fmla="*/ 27 h 45"/>
                  <a:gd name="T80" fmla="*/ 3 w 87"/>
                  <a:gd name="T81" fmla="*/ 27 h 45"/>
                  <a:gd name="T82" fmla="*/ 0 w 87"/>
                  <a:gd name="T83" fmla="*/ 33 h 45"/>
                  <a:gd name="T84" fmla="*/ 5 w 87"/>
                  <a:gd name="T85" fmla="*/ 34 h 45"/>
                  <a:gd name="T86" fmla="*/ 11 w 87"/>
                  <a:gd name="T87" fmla="*/ 38 h 45"/>
                  <a:gd name="T88" fmla="*/ 7 w 87"/>
                  <a:gd name="T89" fmla="*/ 43 h 45"/>
                  <a:gd name="T90" fmla="*/ 18 w 87"/>
                  <a:gd name="T91" fmla="*/ 43 h 45"/>
                  <a:gd name="T92" fmla="*/ 25 w 87"/>
                  <a:gd name="T93" fmla="*/ 43 h 45"/>
                  <a:gd name="T94" fmla="*/ 38 w 87"/>
                  <a:gd name="T95" fmla="*/ 42 h 45"/>
                  <a:gd name="T96" fmla="*/ 49 w 87"/>
                  <a:gd name="T97" fmla="*/ 38 h 45"/>
                  <a:gd name="T98" fmla="*/ 51 w 87"/>
                  <a:gd name="T99" fmla="*/ 40 h 45"/>
                  <a:gd name="T100" fmla="*/ 52 w 87"/>
                  <a:gd name="T101" fmla="*/ 43 h 45"/>
                  <a:gd name="T102" fmla="*/ 61 w 87"/>
                  <a:gd name="T103" fmla="*/ 45 h 45"/>
                  <a:gd name="T104" fmla="*/ 67 w 87"/>
                  <a:gd name="T105" fmla="*/ 45 h 45"/>
                  <a:gd name="T106" fmla="*/ 72 w 87"/>
                  <a:gd name="T107" fmla="*/ 43 h 45"/>
                  <a:gd name="T108" fmla="*/ 70 w 87"/>
                  <a:gd name="T109" fmla="*/ 42 h 45"/>
                  <a:gd name="T110" fmla="*/ 70 w 87"/>
                  <a:gd name="T111" fmla="*/ 40 h 45"/>
                  <a:gd name="T112" fmla="*/ 69 w 87"/>
                  <a:gd name="T113" fmla="*/ 38 h 45"/>
                  <a:gd name="T114" fmla="*/ 74 w 87"/>
                  <a:gd name="T115" fmla="*/ 36 h 45"/>
                  <a:gd name="T116" fmla="*/ 76 w 87"/>
                  <a:gd name="T11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7" h="45">
                    <a:moveTo>
                      <a:pt x="79" y="38"/>
                    </a:moveTo>
                    <a:lnTo>
                      <a:pt x="79" y="38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7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6" y="29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8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7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0" y="9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63" y="18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3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3" y="4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31" y="43"/>
                    </a:lnTo>
                    <a:lnTo>
                      <a:pt x="32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1" y="42"/>
                    </a:lnTo>
                    <a:lnTo>
                      <a:pt x="43" y="40"/>
                    </a:lnTo>
                    <a:lnTo>
                      <a:pt x="45" y="40"/>
                    </a:lnTo>
                    <a:lnTo>
                      <a:pt x="47" y="40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2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8" y="38"/>
                    </a:lnTo>
                    <a:lnTo>
                      <a:pt x="78" y="36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79" y="3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150">
                <a:extLst>
                  <a:ext uri="{FF2B5EF4-FFF2-40B4-BE49-F238E27FC236}">
                    <a16:creationId xmlns:a16="http://schemas.microsoft.com/office/drawing/2014/main" id="{CBE1EE53-8FCF-4273-B3F2-F8BD90B87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326" y="2038119"/>
                <a:ext cx="35395" cy="15784"/>
              </a:xfrm>
              <a:custGeom>
                <a:avLst/>
                <a:gdLst>
                  <a:gd name="T0" fmla="*/ 11 w 13"/>
                  <a:gd name="T1" fmla="*/ 0 h 7"/>
                  <a:gd name="T2" fmla="*/ 9 w 13"/>
                  <a:gd name="T3" fmla="*/ 0 h 7"/>
                  <a:gd name="T4" fmla="*/ 7 w 13"/>
                  <a:gd name="T5" fmla="*/ 0 h 7"/>
                  <a:gd name="T6" fmla="*/ 5 w 13"/>
                  <a:gd name="T7" fmla="*/ 0 h 7"/>
                  <a:gd name="T8" fmla="*/ 4 w 13"/>
                  <a:gd name="T9" fmla="*/ 0 h 7"/>
                  <a:gd name="T10" fmla="*/ 2 w 13"/>
                  <a:gd name="T11" fmla="*/ 0 h 7"/>
                  <a:gd name="T12" fmla="*/ 0 w 13"/>
                  <a:gd name="T13" fmla="*/ 2 h 7"/>
                  <a:gd name="T14" fmla="*/ 0 w 13"/>
                  <a:gd name="T15" fmla="*/ 2 h 7"/>
                  <a:gd name="T16" fmla="*/ 0 w 13"/>
                  <a:gd name="T17" fmla="*/ 2 h 7"/>
                  <a:gd name="T18" fmla="*/ 2 w 13"/>
                  <a:gd name="T19" fmla="*/ 4 h 7"/>
                  <a:gd name="T20" fmla="*/ 2 w 13"/>
                  <a:gd name="T21" fmla="*/ 4 h 7"/>
                  <a:gd name="T22" fmla="*/ 2 w 13"/>
                  <a:gd name="T23" fmla="*/ 4 h 7"/>
                  <a:gd name="T24" fmla="*/ 2 w 13"/>
                  <a:gd name="T25" fmla="*/ 5 h 7"/>
                  <a:gd name="T26" fmla="*/ 2 w 13"/>
                  <a:gd name="T27" fmla="*/ 5 h 7"/>
                  <a:gd name="T28" fmla="*/ 2 w 13"/>
                  <a:gd name="T29" fmla="*/ 5 h 7"/>
                  <a:gd name="T30" fmla="*/ 2 w 13"/>
                  <a:gd name="T31" fmla="*/ 7 h 7"/>
                  <a:gd name="T32" fmla="*/ 4 w 13"/>
                  <a:gd name="T33" fmla="*/ 7 h 7"/>
                  <a:gd name="T34" fmla="*/ 4 w 13"/>
                  <a:gd name="T35" fmla="*/ 7 h 7"/>
                  <a:gd name="T36" fmla="*/ 5 w 13"/>
                  <a:gd name="T37" fmla="*/ 7 h 7"/>
                  <a:gd name="T38" fmla="*/ 5 w 13"/>
                  <a:gd name="T39" fmla="*/ 5 h 7"/>
                  <a:gd name="T40" fmla="*/ 5 w 13"/>
                  <a:gd name="T41" fmla="*/ 5 h 7"/>
                  <a:gd name="T42" fmla="*/ 5 w 13"/>
                  <a:gd name="T43" fmla="*/ 5 h 7"/>
                  <a:gd name="T44" fmla="*/ 7 w 13"/>
                  <a:gd name="T45" fmla="*/ 5 h 7"/>
                  <a:gd name="T46" fmla="*/ 9 w 13"/>
                  <a:gd name="T47" fmla="*/ 4 h 7"/>
                  <a:gd name="T48" fmla="*/ 11 w 13"/>
                  <a:gd name="T49" fmla="*/ 4 h 7"/>
                  <a:gd name="T50" fmla="*/ 11 w 13"/>
                  <a:gd name="T51" fmla="*/ 4 h 7"/>
                  <a:gd name="T52" fmla="*/ 13 w 13"/>
                  <a:gd name="T53" fmla="*/ 2 h 7"/>
                  <a:gd name="T54" fmla="*/ 13 w 13"/>
                  <a:gd name="T55" fmla="*/ 2 h 7"/>
                  <a:gd name="T56" fmla="*/ 13 w 13"/>
                  <a:gd name="T57" fmla="*/ 2 h 7"/>
                  <a:gd name="T58" fmla="*/ 13 w 13"/>
                  <a:gd name="T59" fmla="*/ 2 h 7"/>
                  <a:gd name="T60" fmla="*/ 13 w 13"/>
                  <a:gd name="T61" fmla="*/ 0 h 7"/>
                  <a:gd name="T62" fmla="*/ 11 w 13"/>
                  <a:gd name="T6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7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151">
                <a:extLst>
                  <a:ext uri="{FF2B5EF4-FFF2-40B4-BE49-F238E27FC236}">
                    <a16:creationId xmlns:a16="http://schemas.microsoft.com/office/drawing/2014/main" id="{54F1C205-AF30-4903-BA49-BABF100C2F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7721" y="2038119"/>
                <a:ext cx="98017" cy="56372"/>
              </a:xfrm>
              <a:custGeom>
                <a:avLst/>
                <a:gdLst>
                  <a:gd name="T0" fmla="*/ 36 w 36"/>
                  <a:gd name="T1" fmla="*/ 2 h 25"/>
                  <a:gd name="T2" fmla="*/ 27 w 36"/>
                  <a:gd name="T3" fmla="*/ 4 h 25"/>
                  <a:gd name="T4" fmla="*/ 25 w 36"/>
                  <a:gd name="T5" fmla="*/ 2 h 25"/>
                  <a:gd name="T6" fmla="*/ 23 w 36"/>
                  <a:gd name="T7" fmla="*/ 0 h 25"/>
                  <a:gd name="T8" fmla="*/ 21 w 36"/>
                  <a:gd name="T9" fmla="*/ 2 h 25"/>
                  <a:gd name="T10" fmla="*/ 21 w 36"/>
                  <a:gd name="T11" fmla="*/ 2 h 25"/>
                  <a:gd name="T12" fmla="*/ 18 w 36"/>
                  <a:gd name="T13" fmla="*/ 2 h 25"/>
                  <a:gd name="T14" fmla="*/ 16 w 36"/>
                  <a:gd name="T15" fmla="*/ 4 h 25"/>
                  <a:gd name="T16" fmla="*/ 18 w 36"/>
                  <a:gd name="T17" fmla="*/ 4 h 25"/>
                  <a:gd name="T18" fmla="*/ 16 w 36"/>
                  <a:gd name="T19" fmla="*/ 5 h 25"/>
                  <a:gd name="T20" fmla="*/ 12 w 36"/>
                  <a:gd name="T21" fmla="*/ 4 h 25"/>
                  <a:gd name="T22" fmla="*/ 12 w 36"/>
                  <a:gd name="T23" fmla="*/ 5 h 25"/>
                  <a:gd name="T24" fmla="*/ 16 w 36"/>
                  <a:gd name="T25" fmla="*/ 7 h 25"/>
                  <a:gd name="T26" fmla="*/ 14 w 36"/>
                  <a:gd name="T27" fmla="*/ 9 h 25"/>
                  <a:gd name="T28" fmla="*/ 16 w 36"/>
                  <a:gd name="T29" fmla="*/ 9 h 25"/>
                  <a:gd name="T30" fmla="*/ 14 w 36"/>
                  <a:gd name="T31" fmla="*/ 9 h 25"/>
                  <a:gd name="T32" fmla="*/ 10 w 36"/>
                  <a:gd name="T33" fmla="*/ 11 h 25"/>
                  <a:gd name="T34" fmla="*/ 9 w 36"/>
                  <a:gd name="T35" fmla="*/ 11 h 25"/>
                  <a:gd name="T36" fmla="*/ 7 w 36"/>
                  <a:gd name="T37" fmla="*/ 11 h 25"/>
                  <a:gd name="T38" fmla="*/ 7 w 36"/>
                  <a:gd name="T39" fmla="*/ 9 h 25"/>
                  <a:gd name="T40" fmla="*/ 7 w 36"/>
                  <a:gd name="T41" fmla="*/ 9 h 25"/>
                  <a:gd name="T42" fmla="*/ 5 w 36"/>
                  <a:gd name="T43" fmla="*/ 9 h 25"/>
                  <a:gd name="T44" fmla="*/ 1 w 36"/>
                  <a:gd name="T45" fmla="*/ 11 h 25"/>
                  <a:gd name="T46" fmla="*/ 1 w 36"/>
                  <a:gd name="T47" fmla="*/ 13 h 25"/>
                  <a:gd name="T48" fmla="*/ 1 w 36"/>
                  <a:gd name="T49" fmla="*/ 16 h 25"/>
                  <a:gd name="T50" fmla="*/ 5 w 36"/>
                  <a:gd name="T51" fmla="*/ 16 h 25"/>
                  <a:gd name="T52" fmla="*/ 5 w 36"/>
                  <a:gd name="T53" fmla="*/ 16 h 25"/>
                  <a:gd name="T54" fmla="*/ 7 w 36"/>
                  <a:gd name="T55" fmla="*/ 18 h 25"/>
                  <a:gd name="T56" fmla="*/ 7 w 36"/>
                  <a:gd name="T57" fmla="*/ 20 h 25"/>
                  <a:gd name="T58" fmla="*/ 7 w 36"/>
                  <a:gd name="T59" fmla="*/ 22 h 25"/>
                  <a:gd name="T60" fmla="*/ 5 w 36"/>
                  <a:gd name="T61" fmla="*/ 24 h 25"/>
                  <a:gd name="T62" fmla="*/ 9 w 36"/>
                  <a:gd name="T63" fmla="*/ 24 h 25"/>
                  <a:gd name="T64" fmla="*/ 10 w 36"/>
                  <a:gd name="T65" fmla="*/ 25 h 25"/>
                  <a:gd name="T66" fmla="*/ 12 w 36"/>
                  <a:gd name="T67" fmla="*/ 24 h 25"/>
                  <a:gd name="T68" fmla="*/ 14 w 36"/>
                  <a:gd name="T69" fmla="*/ 22 h 25"/>
                  <a:gd name="T70" fmla="*/ 19 w 36"/>
                  <a:gd name="T71" fmla="*/ 22 h 25"/>
                  <a:gd name="T72" fmla="*/ 23 w 36"/>
                  <a:gd name="T73" fmla="*/ 22 h 25"/>
                  <a:gd name="T74" fmla="*/ 25 w 36"/>
                  <a:gd name="T75" fmla="*/ 20 h 25"/>
                  <a:gd name="T76" fmla="*/ 25 w 36"/>
                  <a:gd name="T77" fmla="*/ 18 h 25"/>
                  <a:gd name="T78" fmla="*/ 27 w 36"/>
                  <a:gd name="T79" fmla="*/ 16 h 25"/>
                  <a:gd name="T80" fmla="*/ 29 w 36"/>
                  <a:gd name="T81" fmla="*/ 16 h 25"/>
                  <a:gd name="T82" fmla="*/ 29 w 36"/>
                  <a:gd name="T83" fmla="*/ 14 h 25"/>
                  <a:gd name="T84" fmla="*/ 29 w 36"/>
                  <a:gd name="T85" fmla="*/ 13 h 25"/>
                  <a:gd name="T86" fmla="*/ 27 w 36"/>
                  <a:gd name="T87" fmla="*/ 13 h 25"/>
                  <a:gd name="T88" fmla="*/ 27 w 36"/>
                  <a:gd name="T89" fmla="*/ 13 h 25"/>
                  <a:gd name="T90" fmla="*/ 29 w 36"/>
                  <a:gd name="T91" fmla="*/ 11 h 25"/>
                  <a:gd name="T92" fmla="*/ 25 w 36"/>
                  <a:gd name="T93" fmla="*/ 9 h 25"/>
                  <a:gd name="T94" fmla="*/ 23 w 36"/>
                  <a:gd name="T95" fmla="*/ 9 h 25"/>
                  <a:gd name="T96" fmla="*/ 27 w 36"/>
                  <a:gd name="T97" fmla="*/ 9 h 25"/>
                  <a:gd name="T98" fmla="*/ 32 w 36"/>
                  <a:gd name="T99" fmla="*/ 7 h 25"/>
                  <a:gd name="T100" fmla="*/ 32 w 36"/>
                  <a:gd name="T101" fmla="*/ 5 h 25"/>
                  <a:gd name="T102" fmla="*/ 36 w 36"/>
                  <a:gd name="T103" fmla="*/ 4 h 25"/>
                  <a:gd name="T104" fmla="*/ 18 w 36"/>
                  <a:gd name="T105" fmla="*/ 5 h 25"/>
                  <a:gd name="T106" fmla="*/ 18 w 36"/>
                  <a:gd name="T10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" h="25">
                    <a:moveTo>
                      <a:pt x="36" y="4"/>
                    </a:moveTo>
                    <a:lnTo>
                      <a:pt x="36" y="4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4"/>
                    </a:lnTo>
                    <a:close/>
                    <a:moveTo>
                      <a:pt x="18" y="7"/>
                    </a:moveTo>
                    <a:lnTo>
                      <a:pt x="16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152">
                <a:extLst>
                  <a:ext uri="{FF2B5EF4-FFF2-40B4-BE49-F238E27FC236}">
                    <a16:creationId xmlns:a16="http://schemas.microsoft.com/office/drawing/2014/main" id="{F41F7075-1E58-4005-B8D0-C89DF4AB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401" y="2058413"/>
                <a:ext cx="10891" cy="4510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0 h 2"/>
                  <a:gd name="T18" fmla="*/ 4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153">
                <a:extLst>
                  <a:ext uri="{FF2B5EF4-FFF2-40B4-BE49-F238E27FC236}">
                    <a16:creationId xmlns:a16="http://schemas.microsoft.com/office/drawing/2014/main" id="{43161450-4D7A-49D9-A5CF-FA147B025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2038119"/>
                <a:ext cx="24504" cy="4510"/>
              </a:xfrm>
              <a:custGeom>
                <a:avLst/>
                <a:gdLst>
                  <a:gd name="T0" fmla="*/ 2 w 9"/>
                  <a:gd name="T1" fmla="*/ 2 h 2"/>
                  <a:gd name="T2" fmla="*/ 3 w 9"/>
                  <a:gd name="T3" fmla="*/ 2 h 2"/>
                  <a:gd name="T4" fmla="*/ 5 w 9"/>
                  <a:gd name="T5" fmla="*/ 2 h 2"/>
                  <a:gd name="T6" fmla="*/ 7 w 9"/>
                  <a:gd name="T7" fmla="*/ 2 h 2"/>
                  <a:gd name="T8" fmla="*/ 7 w 9"/>
                  <a:gd name="T9" fmla="*/ 0 h 2"/>
                  <a:gd name="T10" fmla="*/ 9 w 9"/>
                  <a:gd name="T11" fmla="*/ 0 h 2"/>
                  <a:gd name="T12" fmla="*/ 9 w 9"/>
                  <a:gd name="T13" fmla="*/ 0 h 2"/>
                  <a:gd name="T14" fmla="*/ 7 w 9"/>
                  <a:gd name="T15" fmla="*/ 0 h 2"/>
                  <a:gd name="T16" fmla="*/ 5 w 9"/>
                  <a:gd name="T17" fmla="*/ 0 h 2"/>
                  <a:gd name="T18" fmla="*/ 3 w 9"/>
                  <a:gd name="T19" fmla="*/ 0 h 2"/>
                  <a:gd name="T20" fmla="*/ 2 w 9"/>
                  <a:gd name="T21" fmla="*/ 0 h 2"/>
                  <a:gd name="T22" fmla="*/ 2 w 9"/>
                  <a:gd name="T23" fmla="*/ 0 h 2"/>
                  <a:gd name="T24" fmla="*/ 0 w 9"/>
                  <a:gd name="T25" fmla="*/ 2 h 2"/>
                  <a:gd name="T26" fmla="*/ 0 w 9"/>
                  <a:gd name="T27" fmla="*/ 2 h 2"/>
                  <a:gd name="T28" fmla="*/ 2 w 9"/>
                  <a:gd name="T29" fmla="*/ 2 h 2"/>
                  <a:gd name="T30" fmla="*/ 2 w 9"/>
                  <a:gd name="T31" fmla="*/ 2 h 2"/>
                  <a:gd name="T32" fmla="*/ 2 w 9"/>
                  <a:gd name="T33" fmla="*/ 2 h 2"/>
                  <a:gd name="T34" fmla="*/ 2 w 9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2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154">
                <a:extLst>
                  <a:ext uri="{FF2B5EF4-FFF2-40B4-BE49-F238E27FC236}">
                    <a16:creationId xmlns:a16="http://schemas.microsoft.com/office/drawing/2014/main" id="{EFCE4630-B99C-432D-8268-49D34DE65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301" y="2006551"/>
                <a:ext cx="19059" cy="2255"/>
              </a:xfrm>
              <a:custGeom>
                <a:avLst/>
                <a:gdLst>
                  <a:gd name="T0" fmla="*/ 2 w 7"/>
                  <a:gd name="T1" fmla="*/ 1 h 1"/>
                  <a:gd name="T2" fmla="*/ 2 w 7"/>
                  <a:gd name="T3" fmla="*/ 1 h 1"/>
                  <a:gd name="T4" fmla="*/ 2 w 7"/>
                  <a:gd name="T5" fmla="*/ 1 h 1"/>
                  <a:gd name="T6" fmla="*/ 4 w 7"/>
                  <a:gd name="T7" fmla="*/ 1 h 1"/>
                  <a:gd name="T8" fmla="*/ 4 w 7"/>
                  <a:gd name="T9" fmla="*/ 1 h 1"/>
                  <a:gd name="T10" fmla="*/ 6 w 7"/>
                  <a:gd name="T11" fmla="*/ 0 h 1"/>
                  <a:gd name="T12" fmla="*/ 4 w 7"/>
                  <a:gd name="T13" fmla="*/ 1 h 1"/>
                  <a:gd name="T14" fmla="*/ 6 w 7"/>
                  <a:gd name="T15" fmla="*/ 1 h 1"/>
                  <a:gd name="T16" fmla="*/ 6 w 7"/>
                  <a:gd name="T17" fmla="*/ 1 h 1"/>
                  <a:gd name="T18" fmla="*/ 7 w 7"/>
                  <a:gd name="T19" fmla="*/ 0 h 1"/>
                  <a:gd name="T20" fmla="*/ 6 w 7"/>
                  <a:gd name="T21" fmla="*/ 0 h 1"/>
                  <a:gd name="T22" fmla="*/ 4 w 7"/>
                  <a:gd name="T23" fmla="*/ 0 h 1"/>
                  <a:gd name="T24" fmla="*/ 4 w 7"/>
                  <a:gd name="T25" fmla="*/ 0 h 1"/>
                  <a:gd name="T26" fmla="*/ 2 w 7"/>
                  <a:gd name="T27" fmla="*/ 1 h 1"/>
                  <a:gd name="T28" fmla="*/ 2 w 7"/>
                  <a:gd name="T29" fmla="*/ 0 h 1"/>
                  <a:gd name="T30" fmla="*/ 0 w 7"/>
                  <a:gd name="T31" fmla="*/ 1 h 1"/>
                  <a:gd name="T32" fmla="*/ 0 w 7"/>
                  <a:gd name="T33" fmla="*/ 1 h 1"/>
                  <a:gd name="T34" fmla="*/ 0 w 7"/>
                  <a:gd name="T35" fmla="*/ 1 h 1"/>
                  <a:gd name="T36" fmla="*/ 0 w 7"/>
                  <a:gd name="T37" fmla="*/ 1 h 1"/>
                  <a:gd name="T38" fmla="*/ 2 w 7"/>
                  <a:gd name="T3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155">
                <a:extLst>
                  <a:ext uri="{FF2B5EF4-FFF2-40B4-BE49-F238E27FC236}">
                    <a16:creationId xmlns:a16="http://schemas.microsoft.com/office/drawing/2014/main" id="{A6533609-C347-4324-B33C-E0842B6E7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1984002"/>
                <a:ext cx="84403" cy="33823"/>
              </a:xfrm>
              <a:custGeom>
                <a:avLst/>
                <a:gdLst>
                  <a:gd name="T0" fmla="*/ 0 w 31"/>
                  <a:gd name="T1" fmla="*/ 10 h 15"/>
                  <a:gd name="T2" fmla="*/ 3 w 31"/>
                  <a:gd name="T3" fmla="*/ 10 h 15"/>
                  <a:gd name="T4" fmla="*/ 7 w 31"/>
                  <a:gd name="T5" fmla="*/ 10 h 15"/>
                  <a:gd name="T6" fmla="*/ 12 w 31"/>
                  <a:gd name="T7" fmla="*/ 10 h 15"/>
                  <a:gd name="T8" fmla="*/ 16 w 31"/>
                  <a:gd name="T9" fmla="*/ 8 h 15"/>
                  <a:gd name="T10" fmla="*/ 20 w 31"/>
                  <a:gd name="T11" fmla="*/ 10 h 15"/>
                  <a:gd name="T12" fmla="*/ 14 w 31"/>
                  <a:gd name="T13" fmla="*/ 10 h 15"/>
                  <a:gd name="T14" fmla="*/ 12 w 31"/>
                  <a:gd name="T15" fmla="*/ 10 h 15"/>
                  <a:gd name="T16" fmla="*/ 12 w 31"/>
                  <a:gd name="T17" fmla="*/ 10 h 15"/>
                  <a:gd name="T18" fmla="*/ 9 w 31"/>
                  <a:gd name="T19" fmla="*/ 10 h 15"/>
                  <a:gd name="T20" fmla="*/ 7 w 31"/>
                  <a:gd name="T21" fmla="*/ 11 h 15"/>
                  <a:gd name="T22" fmla="*/ 7 w 31"/>
                  <a:gd name="T23" fmla="*/ 11 h 15"/>
                  <a:gd name="T24" fmla="*/ 7 w 31"/>
                  <a:gd name="T25" fmla="*/ 13 h 15"/>
                  <a:gd name="T26" fmla="*/ 5 w 31"/>
                  <a:gd name="T27" fmla="*/ 15 h 15"/>
                  <a:gd name="T28" fmla="*/ 9 w 31"/>
                  <a:gd name="T29" fmla="*/ 15 h 15"/>
                  <a:gd name="T30" fmla="*/ 11 w 31"/>
                  <a:gd name="T31" fmla="*/ 15 h 15"/>
                  <a:gd name="T32" fmla="*/ 12 w 31"/>
                  <a:gd name="T33" fmla="*/ 15 h 15"/>
                  <a:gd name="T34" fmla="*/ 12 w 31"/>
                  <a:gd name="T35" fmla="*/ 15 h 15"/>
                  <a:gd name="T36" fmla="*/ 16 w 31"/>
                  <a:gd name="T37" fmla="*/ 15 h 15"/>
                  <a:gd name="T38" fmla="*/ 18 w 31"/>
                  <a:gd name="T39" fmla="*/ 15 h 15"/>
                  <a:gd name="T40" fmla="*/ 18 w 31"/>
                  <a:gd name="T41" fmla="*/ 15 h 15"/>
                  <a:gd name="T42" fmla="*/ 20 w 31"/>
                  <a:gd name="T43" fmla="*/ 15 h 15"/>
                  <a:gd name="T44" fmla="*/ 18 w 31"/>
                  <a:gd name="T45" fmla="*/ 11 h 15"/>
                  <a:gd name="T46" fmla="*/ 21 w 31"/>
                  <a:gd name="T47" fmla="*/ 11 h 15"/>
                  <a:gd name="T48" fmla="*/ 21 w 31"/>
                  <a:gd name="T49" fmla="*/ 11 h 15"/>
                  <a:gd name="T50" fmla="*/ 23 w 31"/>
                  <a:gd name="T51" fmla="*/ 10 h 15"/>
                  <a:gd name="T52" fmla="*/ 23 w 31"/>
                  <a:gd name="T53" fmla="*/ 11 h 15"/>
                  <a:gd name="T54" fmla="*/ 25 w 31"/>
                  <a:gd name="T55" fmla="*/ 10 h 15"/>
                  <a:gd name="T56" fmla="*/ 25 w 31"/>
                  <a:gd name="T57" fmla="*/ 8 h 15"/>
                  <a:gd name="T58" fmla="*/ 27 w 31"/>
                  <a:gd name="T59" fmla="*/ 8 h 15"/>
                  <a:gd name="T60" fmla="*/ 29 w 31"/>
                  <a:gd name="T61" fmla="*/ 6 h 15"/>
                  <a:gd name="T62" fmla="*/ 29 w 31"/>
                  <a:gd name="T63" fmla="*/ 4 h 15"/>
                  <a:gd name="T64" fmla="*/ 31 w 31"/>
                  <a:gd name="T65" fmla="*/ 2 h 15"/>
                  <a:gd name="T66" fmla="*/ 31 w 31"/>
                  <a:gd name="T67" fmla="*/ 0 h 15"/>
                  <a:gd name="T68" fmla="*/ 29 w 31"/>
                  <a:gd name="T69" fmla="*/ 0 h 15"/>
                  <a:gd name="T70" fmla="*/ 27 w 31"/>
                  <a:gd name="T71" fmla="*/ 2 h 15"/>
                  <a:gd name="T72" fmla="*/ 25 w 31"/>
                  <a:gd name="T73" fmla="*/ 0 h 15"/>
                  <a:gd name="T74" fmla="*/ 23 w 31"/>
                  <a:gd name="T75" fmla="*/ 0 h 15"/>
                  <a:gd name="T76" fmla="*/ 18 w 31"/>
                  <a:gd name="T77" fmla="*/ 0 h 15"/>
                  <a:gd name="T78" fmla="*/ 16 w 31"/>
                  <a:gd name="T79" fmla="*/ 2 h 15"/>
                  <a:gd name="T80" fmla="*/ 20 w 31"/>
                  <a:gd name="T81" fmla="*/ 4 h 15"/>
                  <a:gd name="T82" fmla="*/ 18 w 31"/>
                  <a:gd name="T83" fmla="*/ 4 h 15"/>
                  <a:gd name="T84" fmla="*/ 18 w 31"/>
                  <a:gd name="T85" fmla="*/ 4 h 15"/>
                  <a:gd name="T86" fmla="*/ 16 w 31"/>
                  <a:gd name="T87" fmla="*/ 6 h 15"/>
                  <a:gd name="T88" fmla="*/ 14 w 31"/>
                  <a:gd name="T89" fmla="*/ 6 h 15"/>
                  <a:gd name="T90" fmla="*/ 14 w 31"/>
                  <a:gd name="T91" fmla="*/ 4 h 15"/>
                  <a:gd name="T92" fmla="*/ 14 w 31"/>
                  <a:gd name="T93" fmla="*/ 2 h 15"/>
                  <a:gd name="T94" fmla="*/ 14 w 31"/>
                  <a:gd name="T95" fmla="*/ 2 h 15"/>
                  <a:gd name="T96" fmla="*/ 11 w 31"/>
                  <a:gd name="T97" fmla="*/ 2 h 15"/>
                  <a:gd name="T98" fmla="*/ 9 w 31"/>
                  <a:gd name="T99" fmla="*/ 4 h 15"/>
                  <a:gd name="T100" fmla="*/ 9 w 31"/>
                  <a:gd name="T101" fmla="*/ 4 h 15"/>
                  <a:gd name="T102" fmla="*/ 11 w 31"/>
                  <a:gd name="T103" fmla="*/ 6 h 15"/>
                  <a:gd name="T104" fmla="*/ 9 w 31"/>
                  <a:gd name="T105" fmla="*/ 6 h 15"/>
                  <a:gd name="T106" fmla="*/ 7 w 31"/>
                  <a:gd name="T107" fmla="*/ 8 h 15"/>
                  <a:gd name="T108" fmla="*/ 5 w 31"/>
                  <a:gd name="T109" fmla="*/ 6 h 15"/>
                  <a:gd name="T110" fmla="*/ 3 w 31"/>
                  <a:gd name="T111" fmla="*/ 8 h 15"/>
                  <a:gd name="T112" fmla="*/ 2 w 31"/>
                  <a:gd name="T1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15">
                    <a:moveTo>
                      <a:pt x="2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56">
                <a:extLst>
                  <a:ext uri="{FF2B5EF4-FFF2-40B4-BE49-F238E27FC236}">
                    <a16:creationId xmlns:a16="http://schemas.microsoft.com/office/drawing/2014/main" id="{4C6BE360-A4D2-4E5D-AAD6-ECF7752AA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4" y="1941159"/>
                <a:ext cx="49008" cy="22549"/>
              </a:xfrm>
              <a:custGeom>
                <a:avLst/>
                <a:gdLst>
                  <a:gd name="T0" fmla="*/ 2 w 18"/>
                  <a:gd name="T1" fmla="*/ 10 h 10"/>
                  <a:gd name="T2" fmla="*/ 4 w 18"/>
                  <a:gd name="T3" fmla="*/ 10 h 10"/>
                  <a:gd name="T4" fmla="*/ 4 w 18"/>
                  <a:gd name="T5" fmla="*/ 10 h 10"/>
                  <a:gd name="T6" fmla="*/ 5 w 18"/>
                  <a:gd name="T7" fmla="*/ 10 h 10"/>
                  <a:gd name="T8" fmla="*/ 5 w 18"/>
                  <a:gd name="T9" fmla="*/ 10 h 10"/>
                  <a:gd name="T10" fmla="*/ 7 w 18"/>
                  <a:gd name="T11" fmla="*/ 10 h 10"/>
                  <a:gd name="T12" fmla="*/ 11 w 18"/>
                  <a:gd name="T13" fmla="*/ 10 h 10"/>
                  <a:gd name="T14" fmla="*/ 13 w 18"/>
                  <a:gd name="T15" fmla="*/ 10 h 10"/>
                  <a:gd name="T16" fmla="*/ 13 w 18"/>
                  <a:gd name="T17" fmla="*/ 10 h 10"/>
                  <a:gd name="T18" fmla="*/ 14 w 18"/>
                  <a:gd name="T19" fmla="*/ 9 h 10"/>
                  <a:gd name="T20" fmla="*/ 14 w 18"/>
                  <a:gd name="T21" fmla="*/ 9 h 10"/>
                  <a:gd name="T22" fmla="*/ 14 w 18"/>
                  <a:gd name="T23" fmla="*/ 9 h 10"/>
                  <a:gd name="T24" fmla="*/ 14 w 18"/>
                  <a:gd name="T25" fmla="*/ 7 h 10"/>
                  <a:gd name="T26" fmla="*/ 16 w 18"/>
                  <a:gd name="T27" fmla="*/ 7 h 10"/>
                  <a:gd name="T28" fmla="*/ 16 w 18"/>
                  <a:gd name="T29" fmla="*/ 7 h 10"/>
                  <a:gd name="T30" fmla="*/ 18 w 18"/>
                  <a:gd name="T31" fmla="*/ 5 h 10"/>
                  <a:gd name="T32" fmla="*/ 16 w 18"/>
                  <a:gd name="T33" fmla="*/ 5 h 10"/>
                  <a:gd name="T34" fmla="*/ 14 w 18"/>
                  <a:gd name="T35" fmla="*/ 5 h 10"/>
                  <a:gd name="T36" fmla="*/ 14 w 18"/>
                  <a:gd name="T37" fmla="*/ 5 h 10"/>
                  <a:gd name="T38" fmla="*/ 13 w 18"/>
                  <a:gd name="T39" fmla="*/ 5 h 10"/>
                  <a:gd name="T40" fmla="*/ 14 w 18"/>
                  <a:gd name="T41" fmla="*/ 3 h 10"/>
                  <a:gd name="T42" fmla="*/ 14 w 18"/>
                  <a:gd name="T43" fmla="*/ 3 h 10"/>
                  <a:gd name="T44" fmla="*/ 14 w 18"/>
                  <a:gd name="T45" fmla="*/ 3 h 10"/>
                  <a:gd name="T46" fmla="*/ 14 w 18"/>
                  <a:gd name="T47" fmla="*/ 3 h 10"/>
                  <a:gd name="T48" fmla="*/ 14 w 18"/>
                  <a:gd name="T49" fmla="*/ 1 h 10"/>
                  <a:gd name="T50" fmla="*/ 13 w 18"/>
                  <a:gd name="T51" fmla="*/ 1 h 10"/>
                  <a:gd name="T52" fmla="*/ 11 w 18"/>
                  <a:gd name="T53" fmla="*/ 1 h 10"/>
                  <a:gd name="T54" fmla="*/ 9 w 18"/>
                  <a:gd name="T55" fmla="*/ 0 h 10"/>
                  <a:gd name="T56" fmla="*/ 5 w 18"/>
                  <a:gd name="T57" fmla="*/ 1 h 10"/>
                  <a:gd name="T58" fmla="*/ 5 w 18"/>
                  <a:gd name="T59" fmla="*/ 1 h 10"/>
                  <a:gd name="T60" fmla="*/ 5 w 18"/>
                  <a:gd name="T61" fmla="*/ 1 h 10"/>
                  <a:gd name="T62" fmla="*/ 5 w 18"/>
                  <a:gd name="T63" fmla="*/ 1 h 10"/>
                  <a:gd name="T64" fmla="*/ 5 w 18"/>
                  <a:gd name="T65" fmla="*/ 1 h 10"/>
                  <a:gd name="T66" fmla="*/ 5 w 18"/>
                  <a:gd name="T67" fmla="*/ 1 h 10"/>
                  <a:gd name="T68" fmla="*/ 5 w 18"/>
                  <a:gd name="T69" fmla="*/ 3 h 10"/>
                  <a:gd name="T70" fmla="*/ 5 w 18"/>
                  <a:gd name="T71" fmla="*/ 3 h 10"/>
                  <a:gd name="T72" fmla="*/ 4 w 18"/>
                  <a:gd name="T73" fmla="*/ 3 h 10"/>
                  <a:gd name="T74" fmla="*/ 4 w 18"/>
                  <a:gd name="T75" fmla="*/ 3 h 10"/>
                  <a:gd name="T76" fmla="*/ 4 w 18"/>
                  <a:gd name="T77" fmla="*/ 5 h 10"/>
                  <a:gd name="T78" fmla="*/ 4 w 18"/>
                  <a:gd name="T79" fmla="*/ 5 h 10"/>
                  <a:gd name="T80" fmla="*/ 4 w 18"/>
                  <a:gd name="T81" fmla="*/ 5 h 10"/>
                  <a:gd name="T82" fmla="*/ 2 w 18"/>
                  <a:gd name="T83" fmla="*/ 5 h 10"/>
                  <a:gd name="T84" fmla="*/ 2 w 18"/>
                  <a:gd name="T85" fmla="*/ 7 h 10"/>
                  <a:gd name="T86" fmla="*/ 4 w 18"/>
                  <a:gd name="T87" fmla="*/ 7 h 10"/>
                  <a:gd name="T88" fmla="*/ 5 w 18"/>
                  <a:gd name="T89" fmla="*/ 7 h 10"/>
                  <a:gd name="T90" fmla="*/ 5 w 18"/>
                  <a:gd name="T91" fmla="*/ 7 h 10"/>
                  <a:gd name="T92" fmla="*/ 5 w 18"/>
                  <a:gd name="T93" fmla="*/ 7 h 10"/>
                  <a:gd name="T94" fmla="*/ 5 w 18"/>
                  <a:gd name="T95" fmla="*/ 7 h 10"/>
                  <a:gd name="T96" fmla="*/ 2 w 18"/>
                  <a:gd name="T97" fmla="*/ 7 h 10"/>
                  <a:gd name="T98" fmla="*/ 0 w 18"/>
                  <a:gd name="T99" fmla="*/ 7 h 10"/>
                  <a:gd name="T100" fmla="*/ 2 w 18"/>
                  <a:gd name="T101" fmla="*/ 10 h 10"/>
                  <a:gd name="T102" fmla="*/ 0 w 18"/>
                  <a:gd name="T103" fmla="*/ 10 h 10"/>
                  <a:gd name="T104" fmla="*/ 2 w 18"/>
                  <a:gd name="T10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0">
                    <a:moveTo>
                      <a:pt x="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57">
                <a:extLst>
                  <a:ext uri="{FF2B5EF4-FFF2-40B4-BE49-F238E27FC236}">
                    <a16:creationId xmlns:a16="http://schemas.microsoft.com/office/drawing/2014/main" id="{48868ED0-8398-4E3C-83B1-FA3BA4964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242" y="1927629"/>
                <a:ext cx="68067" cy="33823"/>
              </a:xfrm>
              <a:custGeom>
                <a:avLst/>
                <a:gdLst>
                  <a:gd name="T0" fmla="*/ 3 w 25"/>
                  <a:gd name="T1" fmla="*/ 11 h 15"/>
                  <a:gd name="T2" fmla="*/ 5 w 25"/>
                  <a:gd name="T3" fmla="*/ 9 h 15"/>
                  <a:gd name="T4" fmla="*/ 9 w 25"/>
                  <a:gd name="T5" fmla="*/ 9 h 15"/>
                  <a:gd name="T6" fmla="*/ 7 w 25"/>
                  <a:gd name="T7" fmla="*/ 11 h 15"/>
                  <a:gd name="T8" fmla="*/ 9 w 25"/>
                  <a:gd name="T9" fmla="*/ 11 h 15"/>
                  <a:gd name="T10" fmla="*/ 11 w 25"/>
                  <a:gd name="T11" fmla="*/ 11 h 15"/>
                  <a:gd name="T12" fmla="*/ 13 w 25"/>
                  <a:gd name="T13" fmla="*/ 11 h 15"/>
                  <a:gd name="T14" fmla="*/ 14 w 25"/>
                  <a:gd name="T15" fmla="*/ 11 h 15"/>
                  <a:gd name="T16" fmla="*/ 14 w 25"/>
                  <a:gd name="T17" fmla="*/ 13 h 15"/>
                  <a:gd name="T18" fmla="*/ 14 w 25"/>
                  <a:gd name="T19" fmla="*/ 15 h 15"/>
                  <a:gd name="T20" fmla="*/ 14 w 25"/>
                  <a:gd name="T21" fmla="*/ 15 h 15"/>
                  <a:gd name="T22" fmla="*/ 16 w 25"/>
                  <a:gd name="T23" fmla="*/ 15 h 15"/>
                  <a:gd name="T24" fmla="*/ 18 w 25"/>
                  <a:gd name="T25" fmla="*/ 15 h 15"/>
                  <a:gd name="T26" fmla="*/ 20 w 25"/>
                  <a:gd name="T27" fmla="*/ 15 h 15"/>
                  <a:gd name="T28" fmla="*/ 23 w 25"/>
                  <a:gd name="T29" fmla="*/ 13 h 15"/>
                  <a:gd name="T30" fmla="*/ 23 w 25"/>
                  <a:gd name="T31" fmla="*/ 11 h 15"/>
                  <a:gd name="T32" fmla="*/ 22 w 25"/>
                  <a:gd name="T33" fmla="*/ 9 h 15"/>
                  <a:gd name="T34" fmla="*/ 23 w 25"/>
                  <a:gd name="T35" fmla="*/ 9 h 15"/>
                  <a:gd name="T36" fmla="*/ 25 w 25"/>
                  <a:gd name="T37" fmla="*/ 7 h 15"/>
                  <a:gd name="T38" fmla="*/ 25 w 25"/>
                  <a:gd name="T39" fmla="*/ 7 h 15"/>
                  <a:gd name="T40" fmla="*/ 23 w 25"/>
                  <a:gd name="T41" fmla="*/ 7 h 15"/>
                  <a:gd name="T42" fmla="*/ 25 w 25"/>
                  <a:gd name="T43" fmla="*/ 6 h 15"/>
                  <a:gd name="T44" fmla="*/ 22 w 25"/>
                  <a:gd name="T45" fmla="*/ 6 h 15"/>
                  <a:gd name="T46" fmla="*/ 20 w 25"/>
                  <a:gd name="T47" fmla="*/ 6 h 15"/>
                  <a:gd name="T48" fmla="*/ 20 w 25"/>
                  <a:gd name="T49" fmla="*/ 6 h 15"/>
                  <a:gd name="T50" fmla="*/ 22 w 25"/>
                  <a:gd name="T51" fmla="*/ 4 h 15"/>
                  <a:gd name="T52" fmla="*/ 20 w 25"/>
                  <a:gd name="T53" fmla="*/ 4 h 15"/>
                  <a:gd name="T54" fmla="*/ 20 w 25"/>
                  <a:gd name="T55" fmla="*/ 4 h 15"/>
                  <a:gd name="T56" fmla="*/ 18 w 25"/>
                  <a:gd name="T57" fmla="*/ 2 h 15"/>
                  <a:gd name="T58" fmla="*/ 18 w 25"/>
                  <a:gd name="T59" fmla="*/ 2 h 15"/>
                  <a:gd name="T60" fmla="*/ 14 w 25"/>
                  <a:gd name="T61" fmla="*/ 4 h 15"/>
                  <a:gd name="T62" fmla="*/ 14 w 25"/>
                  <a:gd name="T63" fmla="*/ 4 h 15"/>
                  <a:gd name="T64" fmla="*/ 13 w 25"/>
                  <a:gd name="T65" fmla="*/ 4 h 15"/>
                  <a:gd name="T66" fmla="*/ 14 w 25"/>
                  <a:gd name="T67" fmla="*/ 2 h 15"/>
                  <a:gd name="T68" fmla="*/ 14 w 25"/>
                  <a:gd name="T69" fmla="*/ 2 h 15"/>
                  <a:gd name="T70" fmla="*/ 13 w 25"/>
                  <a:gd name="T71" fmla="*/ 0 h 15"/>
                  <a:gd name="T72" fmla="*/ 7 w 25"/>
                  <a:gd name="T73" fmla="*/ 0 h 15"/>
                  <a:gd name="T74" fmla="*/ 5 w 25"/>
                  <a:gd name="T75" fmla="*/ 0 h 15"/>
                  <a:gd name="T76" fmla="*/ 3 w 25"/>
                  <a:gd name="T77" fmla="*/ 4 h 15"/>
                  <a:gd name="T78" fmla="*/ 5 w 25"/>
                  <a:gd name="T79" fmla="*/ 4 h 15"/>
                  <a:gd name="T80" fmla="*/ 5 w 25"/>
                  <a:gd name="T81" fmla="*/ 4 h 15"/>
                  <a:gd name="T82" fmla="*/ 5 w 25"/>
                  <a:gd name="T83" fmla="*/ 6 h 15"/>
                  <a:gd name="T84" fmla="*/ 7 w 25"/>
                  <a:gd name="T85" fmla="*/ 4 h 15"/>
                  <a:gd name="T86" fmla="*/ 9 w 25"/>
                  <a:gd name="T87" fmla="*/ 4 h 15"/>
                  <a:gd name="T88" fmla="*/ 9 w 25"/>
                  <a:gd name="T89" fmla="*/ 4 h 15"/>
                  <a:gd name="T90" fmla="*/ 7 w 25"/>
                  <a:gd name="T91" fmla="*/ 6 h 15"/>
                  <a:gd name="T92" fmla="*/ 7 w 25"/>
                  <a:gd name="T93" fmla="*/ 6 h 15"/>
                  <a:gd name="T94" fmla="*/ 7 w 25"/>
                  <a:gd name="T95" fmla="*/ 6 h 15"/>
                  <a:gd name="T96" fmla="*/ 7 w 25"/>
                  <a:gd name="T97" fmla="*/ 6 h 15"/>
                  <a:gd name="T98" fmla="*/ 9 w 25"/>
                  <a:gd name="T99" fmla="*/ 7 h 15"/>
                  <a:gd name="T100" fmla="*/ 5 w 25"/>
                  <a:gd name="T101" fmla="*/ 7 h 15"/>
                  <a:gd name="T102" fmla="*/ 7 w 25"/>
                  <a:gd name="T103" fmla="*/ 7 h 15"/>
                  <a:gd name="T104" fmla="*/ 5 w 25"/>
                  <a:gd name="T105" fmla="*/ 7 h 15"/>
                  <a:gd name="T106" fmla="*/ 2 w 25"/>
                  <a:gd name="T107" fmla="*/ 7 h 15"/>
                  <a:gd name="T108" fmla="*/ 0 w 25"/>
                  <a:gd name="T109" fmla="*/ 7 h 15"/>
                  <a:gd name="T110" fmla="*/ 0 w 25"/>
                  <a:gd name="T1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5">
                    <a:moveTo>
                      <a:pt x="2" y="9"/>
                    </a:moveTo>
                    <a:lnTo>
                      <a:pt x="3" y="11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58">
                <a:extLst>
                  <a:ext uri="{FF2B5EF4-FFF2-40B4-BE49-F238E27FC236}">
                    <a16:creationId xmlns:a16="http://schemas.microsoft.com/office/drawing/2014/main" id="{66651BA1-D102-4639-8DF3-0E21F997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855" y="1956943"/>
                <a:ext cx="16336" cy="4510"/>
              </a:xfrm>
              <a:custGeom>
                <a:avLst/>
                <a:gdLst>
                  <a:gd name="T0" fmla="*/ 4 w 6"/>
                  <a:gd name="T1" fmla="*/ 0 h 2"/>
                  <a:gd name="T2" fmla="*/ 2 w 6"/>
                  <a:gd name="T3" fmla="*/ 0 h 2"/>
                  <a:gd name="T4" fmla="*/ 0 w 6"/>
                  <a:gd name="T5" fmla="*/ 0 h 2"/>
                  <a:gd name="T6" fmla="*/ 0 w 6"/>
                  <a:gd name="T7" fmla="*/ 2 h 2"/>
                  <a:gd name="T8" fmla="*/ 0 w 6"/>
                  <a:gd name="T9" fmla="*/ 2 h 2"/>
                  <a:gd name="T10" fmla="*/ 2 w 6"/>
                  <a:gd name="T11" fmla="*/ 2 h 2"/>
                  <a:gd name="T12" fmla="*/ 4 w 6"/>
                  <a:gd name="T13" fmla="*/ 2 h 2"/>
                  <a:gd name="T14" fmla="*/ 4 w 6"/>
                  <a:gd name="T15" fmla="*/ 2 h 2"/>
                  <a:gd name="T16" fmla="*/ 6 w 6"/>
                  <a:gd name="T17" fmla="*/ 2 h 2"/>
                  <a:gd name="T18" fmla="*/ 6 w 6"/>
                  <a:gd name="T19" fmla="*/ 2 h 2"/>
                  <a:gd name="T20" fmla="*/ 4 w 6"/>
                  <a:gd name="T21" fmla="*/ 0 h 2"/>
                  <a:gd name="T22" fmla="*/ 4 w 6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59">
                <a:extLst>
                  <a:ext uri="{FF2B5EF4-FFF2-40B4-BE49-F238E27FC236}">
                    <a16:creationId xmlns:a16="http://schemas.microsoft.com/office/drawing/2014/main" id="{E71AD8D5-0C23-4596-A31E-26E34584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847" y="1956943"/>
                <a:ext cx="10891" cy="15784"/>
              </a:xfrm>
              <a:custGeom>
                <a:avLst/>
                <a:gdLst>
                  <a:gd name="T0" fmla="*/ 2 w 4"/>
                  <a:gd name="T1" fmla="*/ 7 h 7"/>
                  <a:gd name="T2" fmla="*/ 2 w 4"/>
                  <a:gd name="T3" fmla="*/ 7 h 7"/>
                  <a:gd name="T4" fmla="*/ 2 w 4"/>
                  <a:gd name="T5" fmla="*/ 7 h 7"/>
                  <a:gd name="T6" fmla="*/ 4 w 4"/>
                  <a:gd name="T7" fmla="*/ 5 h 7"/>
                  <a:gd name="T8" fmla="*/ 4 w 4"/>
                  <a:gd name="T9" fmla="*/ 5 h 7"/>
                  <a:gd name="T10" fmla="*/ 4 w 4"/>
                  <a:gd name="T11" fmla="*/ 5 h 7"/>
                  <a:gd name="T12" fmla="*/ 4 w 4"/>
                  <a:gd name="T13" fmla="*/ 5 h 7"/>
                  <a:gd name="T14" fmla="*/ 4 w 4"/>
                  <a:gd name="T15" fmla="*/ 3 h 7"/>
                  <a:gd name="T16" fmla="*/ 4 w 4"/>
                  <a:gd name="T17" fmla="*/ 3 h 7"/>
                  <a:gd name="T18" fmla="*/ 4 w 4"/>
                  <a:gd name="T19" fmla="*/ 3 h 7"/>
                  <a:gd name="T20" fmla="*/ 4 w 4"/>
                  <a:gd name="T21" fmla="*/ 3 h 7"/>
                  <a:gd name="T22" fmla="*/ 4 w 4"/>
                  <a:gd name="T23" fmla="*/ 3 h 7"/>
                  <a:gd name="T24" fmla="*/ 4 w 4"/>
                  <a:gd name="T25" fmla="*/ 2 h 7"/>
                  <a:gd name="T26" fmla="*/ 4 w 4"/>
                  <a:gd name="T27" fmla="*/ 2 h 7"/>
                  <a:gd name="T28" fmla="*/ 4 w 4"/>
                  <a:gd name="T29" fmla="*/ 2 h 7"/>
                  <a:gd name="T30" fmla="*/ 4 w 4"/>
                  <a:gd name="T31" fmla="*/ 2 h 7"/>
                  <a:gd name="T32" fmla="*/ 2 w 4"/>
                  <a:gd name="T33" fmla="*/ 2 h 7"/>
                  <a:gd name="T34" fmla="*/ 2 w 4"/>
                  <a:gd name="T35" fmla="*/ 0 h 7"/>
                  <a:gd name="T36" fmla="*/ 2 w 4"/>
                  <a:gd name="T37" fmla="*/ 2 h 7"/>
                  <a:gd name="T38" fmla="*/ 2 w 4"/>
                  <a:gd name="T39" fmla="*/ 2 h 7"/>
                  <a:gd name="T40" fmla="*/ 0 w 4"/>
                  <a:gd name="T41" fmla="*/ 3 h 7"/>
                  <a:gd name="T42" fmla="*/ 0 w 4"/>
                  <a:gd name="T43" fmla="*/ 3 h 7"/>
                  <a:gd name="T44" fmla="*/ 0 w 4"/>
                  <a:gd name="T45" fmla="*/ 5 h 7"/>
                  <a:gd name="T46" fmla="*/ 0 w 4"/>
                  <a:gd name="T47" fmla="*/ 5 h 7"/>
                  <a:gd name="T48" fmla="*/ 0 w 4"/>
                  <a:gd name="T49" fmla="*/ 5 h 7"/>
                  <a:gd name="T50" fmla="*/ 2 w 4"/>
                  <a:gd name="T5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60">
                <a:extLst>
                  <a:ext uri="{FF2B5EF4-FFF2-40B4-BE49-F238E27FC236}">
                    <a16:creationId xmlns:a16="http://schemas.microsoft.com/office/drawing/2014/main" id="{CE594FDD-EAC4-47EC-8D24-292927DF2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1981747"/>
                <a:ext cx="19059" cy="6765"/>
              </a:xfrm>
              <a:custGeom>
                <a:avLst/>
                <a:gdLst>
                  <a:gd name="T0" fmla="*/ 5 w 7"/>
                  <a:gd name="T1" fmla="*/ 1 h 3"/>
                  <a:gd name="T2" fmla="*/ 5 w 7"/>
                  <a:gd name="T3" fmla="*/ 1 h 3"/>
                  <a:gd name="T4" fmla="*/ 5 w 7"/>
                  <a:gd name="T5" fmla="*/ 1 h 3"/>
                  <a:gd name="T6" fmla="*/ 5 w 7"/>
                  <a:gd name="T7" fmla="*/ 0 h 3"/>
                  <a:gd name="T8" fmla="*/ 5 w 7"/>
                  <a:gd name="T9" fmla="*/ 0 h 3"/>
                  <a:gd name="T10" fmla="*/ 5 w 7"/>
                  <a:gd name="T11" fmla="*/ 0 h 3"/>
                  <a:gd name="T12" fmla="*/ 3 w 7"/>
                  <a:gd name="T13" fmla="*/ 0 h 3"/>
                  <a:gd name="T14" fmla="*/ 2 w 7"/>
                  <a:gd name="T15" fmla="*/ 0 h 3"/>
                  <a:gd name="T16" fmla="*/ 0 w 7"/>
                  <a:gd name="T17" fmla="*/ 0 h 3"/>
                  <a:gd name="T18" fmla="*/ 0 w 7"/>
                  <a:gd name="T19" fmla="*/ 1 h 3"/>
                  <a:gd name="T20" fmla="*/ 2 w 7"/>
                  <a:gd name="T21" fmla="*/ 1 h 3"/>
                  <a:gd name="T22" fmla="*/ 0 w 7"/>
                  <a:gd name="T23" fmla="*/ 1 h 3"/>
                  <a:gd name="T24" fmla="*/ 0 w 7"/>
                  <a:gd name="T25" fmla="*/ 1 h 3"/>
                  <a:gd name="T26" fmla="*/ 2 w 7"/>
                  <a:gd name="T27" fmla="*/ 1 h 3"/>
                  <a:gd name="T28" fmla="*/ 0 w 7"/>
                  <a:gd name="T29" fmla="*/ 1 h 3"/>
                  <a:gd name="T30" fmla="*/ 0 w 7"/>
                  <a:gd name="T31" fmla="*/ 1 h 3"/>
                  <a:gd name="T32" fmla="*/ 0 w 7"/>
                  <a:gd name="T33" fmla="*/ 3 h 3"/>
                  <a:gd name="T34" fmla="*/ 3 w 7"/>
                  <a:gd name="T35" fmla="*/ 3 h 3"/>
                  <a:gd name="T36" fmla="*/ 5 w 7"/>
                  <a:gd name="T37" fmla="*/ 3 h 3"/>
                  <a:gd name="T38" fmla="*/ 7 w 7"/>
                  <a:gd name="T39" fmla="*/ 1 h 3"/>
                  <a:gd name="T40" fmla="*/ 5 w 7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61">
                <a:extLst>
                  <a:ext uri="{FF2B5EF4-FFF2-40B4-BE49-F238E27FC236}">
                    <a16:creationId xmlns:a16="http://schemas.microsoft.com/office/drawing/2014/main" id="{45ACED65-8E6C-4183-A59F-AF433F13D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1988512"/>
                <a:ext cx="24504" cy="451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0 w 9"/>
                  <a:gd name="T7" fmla="*/ 2 h 2"/>
                  <a:gd name="T8" fmla="*/ 0 w 9"/>
                  <a:gd name="T9" fmla="*/ 2 h 2"/>
                  <a:gd name="T10" fmla="*/ 0 w 9"/>
                  <a:gd name="T11" fmla="*/ 2 h 2"/>
                  <a:gd name="T12" fmla="*/ 2 w 9"/>
                  <a:gd name="T13" fmla="*/ 2 h 2"/>
                  <a:gd name="T14" fmla="*/ 4 w 9"/>
                  <a:gd name="T15" fmla="*/ 2 h 2"/>
                  <a:gd name="T16" fmla="*/ 5 w 9"/>
                  <a:gd name="T17" fmla="*/ 2 h 2"/>
                  <a:gd name="T18" fmla="*/ 7 w 9"/>
                  <a:gd name="T19" fmla="*/ 2 h 2"/>
                  <a:gd name="T20" fmla="*/ 9 w 9"/>
                  <a:gd name="T21" fmla="*/ 2 h 2"/>
                  <a:gd name="T22" fmla="*/ 9 w 9"/>
                  <a:gd name="T23" fmla="*/ 0 h 2"/>
                  <a:gd name="T24" fmla="*/ 9 w 9"/>
                  <a:gd name="T25" fmla="*/ 0 h 2"/>
                  <a:gd name="T26" fmla="*/ 7 w 9"/>
                  <a:gd name="T27" fmla="*/ 0 h 2"/>
                  <a:gd name="T28" fmla="*/ 2 w 9"/>
                  <a:gd name="T29" fmla="*/ 0 h 2"/>
                  <a:gd name="T30" fmla="*/ 0 w 9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62">
                <a:extLst>
                  <a:ext uri="{FF2B5EF4-FFF2-40B4-BE49-F238E27FC236}">
                    <a16:creationId xmlns:a16="http://schemas.microsoft.com/office/drawing/2014/main" id="{4B1C94E7-E97F-4180-B272-BC593B4BC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1993021"/>
                <a:ext cx="24504" cy="4510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4 w 9"/>
                  <a:gd name="T5" fmla="*/ 2 h 2"/>
                  <a:gd name="T6" fmla="*/ 7 w 9"/>
                  <a:gd name="T7" fmla="*/ 2 h 2"/>
                  <a:gd name="T8" fmla="*/ 7 w 9"/>
                  <a:gd name="T9" fmla="*/ 2 h 2"/>
                  <a:gd name="T10" fmla="*/ 9 w 9"/>
                  <a:gd name="T11" fmla="*/ 0 h 2"/>
                  <a:gd name="T12" fmla="*/ 7 w 9"/>
                  <a:gd name="T13" fmla="*/ 0 h 2"/>
                  <a:gd name="T14" fmla="*/ 5 w 9"/>
                  <a:gd name="T15" fmla="*/ 0 h 2"/>
                  <a:gd name="T16" fmla="*/ 0 w 9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63">
                <a:extLst>
                  <a:ext uri="{FF2B5EF4-FFF2-40B4-BE49-F238E27FC236}">
                    <a16:creationId xmlns:a16="http://schemas.microsoft.com/office/drawing/2014/main" id="{C22B4096-1DA1-462B-9ACE-076CCA09A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1997531"/>
                <a:ext cx="24504" cy="4510"/>
              </a:xfrm>
              <a:custGeom>
                <a:avLst/>
                <a:gdLst>
                  <a:gd name="T0" fmla="*/ 2 w 9"/>
                  <a:gd name="T1" fmla="*/ 0 h 2"/>
                  <a:gd name="T2" fmla="*/ 0 w 9"/>
                  <a:gd name="T3" fmla="*/ 0 h 2"/>
                  <a:gd name="T4" fmla="*/ 2 w 9"/>
                  <a:gd name="T5" fmla="*/ 2 h 2"/>
                  <a:gd name="T6" fmla="*/ 2 w 9"/>
                  <a:gd name="T7" fmla="*/ 2 h 2"/>
                  <a:gd name="T8" fmla="*/ 4 w 9"/>
                  <a:gd name="T9" fmla="*/ 0 h 2"/>
                  <a:gd name="T10" fmla="*/ 4 w 9"/>
                  <a:gd name="T11" fmla="*/ 2 h 2"/>
                  <a:gd name="T12" fmla="*/ 5 w 9"/>
                  <a:gd name="T13" fmla="*/ 0 h 2"/>
                  <a:gd name="T14" fmla="*/ 7 w 9"/>
                  <a:gd name="T15" fmla="*/ 0 h 2"/>
                  <a:gd name="T16" fmla="*/ 9 w 9"/>
                  <a:gd name="T17" fmla="*/ 0 h 2"/>
                  <a:gd name="T18" fmla="*/ 9 w 9"/>
                  <a:gd name="T19" fmla="*/ 0 h 2"/>
                  <a:gd name="T20" fmla="*/ 4 w 9"/>
                  <a:gd name="T21" fmla="*/ 0 h 2"/>
                  <a:gd name="T22" fmla="*/ 4 w 9"/>
                  <a:gd name="T23" fmla="*/ 0 h 2"/>
                  <a:gd name="T24" fmla="*/ 4 w 9"/>
                  <a:gd name="T25" fmla="*/ 0 h 2"/>
                  <a:gd name="T26" fmla="*/ 2 w 9"/>
                  <a:gd name="T27" fmla="*/ 0 h 2"/>
                  <a:gd name="T28" fmla="*/ 2 w 9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64">
                <a:extLst>
                  <a:ext uri="{FF2B5EF4-FFF2-40B4-BE49-F238E27FC236}">
                    <a16:creationId xmlns:a16="http://schemas.microsoft.com/office/drawing/2014/main" id="{A6183673-E574-4263-B56B-09A9ECCCB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393" y="2006551"/>
                <a:ext cx="19059" cy="6765"/>
              </a:xfrm>
              <a:custGeom>
                <a:avLst/>
                <a:gdLst>
                  <a:gd name="T0" fmla="*/ 4 w 7"/>
                  <a:gd name="T1" fmla="*/ 3 h 3"/>
                  <a:gd name="T2" fmla="*/ 6 w 7"/>
                  <a:gd name="T3" fmla="*/ 3 h 3"/>
                  <a:gd name="T4" fmla="*/ 7 w 7"/>
                  <a:gd name="T5" fmla="*/ 1 h 3"/>
                  <a:gd name="T6" fmla="*/ 7 w 7"/>
                  <a:gd name="T7" fmla="*/ 1 h 3"/>
                  <a:gd name="T8" fmla="*/ 7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  <a:gd name="T14" fmla="*/ 7 w 7"/>
                  <a:gd name="T15" fmla="*/ 0 h 3"/>
                  <a:gd name="T16" fmla="*/ 6 w 7"/>
                  <a:gd name="T17" fmla="*/ 0 h 3"/>
                  <a:gd name="T18" fmla="*/ 4 w 7"/>
                  <a:gd name="T19" fmla="*/ 0 h 3"/>
                  <a:gd name="T20" fmla="*/ 0 w 7"/>
                  <a:gd name="T21" fmla="*/ 1 h 3"/>
                  <a:gd name="T22" fmla="*/ 0 w 7"/>
                  <a:gd name="T23" fmla="*/ 1 h 3"/>
                  <a:gd name="T24" fmla="*/ 0 w 7"/>
                  <a:gd name="T25" fmla="*/ 3 h 3"/>
                  <a:gd name="T26" fmla="*/ 4 w 7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165">
                <a:extLst>
                  <a:ext uri="{FF2B5EF4-FFF2-40B4-BE49-F238E27FC236}">
                    <a16:creationId xmlns:a16="http://schemas.microsoft.com/office/drawing/2014/main" id="{7C3A7D41-FF2E-4BCA-98B3-D3CC60151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7922" y="1972727"/>
                <a:ext cx="163361" cy="45098"/>
              </a:xfrm>
              <a:custGeom>
                <a:avLst/>
                <a:gdLst>
                  <a:gd name="T0" fmla="*/ 33 w 60"/>
                  <a:gd name="T1" fmla="*/ 11 h 20"/>
                  <a:gd name="T2" fmla="*/ 33 w 60"/>
                  <a:gd name="T3" fmla="*/ 9 h 20"/>
                  <a:gd name="T4" fmla="*/ 33 w 60"/>
                  <a:gd name="T5" fmla="*/ 7 h 20"/>
                  <a:gd name="T6" fmla="*/ 33 w 60"/>
                  <a:gd name="T7" fmla="*/ 5 h 20"/>
                  <a:gd name="T8" fmla="*/ 27 w 60"/>
                  <a:gd name="T9" fmla="*/ 4 h 20"/>
                  <a:gd name="T10" fmla="*/ 27 w 60"/>
                  <a:gd name="T11" fmla="*/ 2 h 20"/>
                  <a:gd name="T12" fmla="*/ 24 w 60"/>
                  <a:gd name="T13" fmla="*/ 2 h 20"/>
                  <a:gd name="T14" fmla="*/ 18 w 60"/>
                  <a:gd name="T15" fmla="*/ 4 h 20"/>
                  <a:gd name="T16" fmla="*/ 18 w 60"/>
                  <a:gd name="T17" fmla="*/ 4 h 20"/>
                  <a:gd name="T18" fmla="*/ 13 w 60"/>
                  <a:gd name="T19" fmla="*/ 4 h 20"/>
                  <a:gd name="T20" fmla="*/ 9 w 60"/>
                  <a:gd name="T21" fmla="*/ 5 h 20"/>
                  <a:gd name="T22" fmla="*/ 4 w 60"/>
                  <a:gd name="T23" fmla="*/ 9 h 20"/>
                  <a:gd name="T24" fmla="*/ 13 w 60"/>
                  <a:gd name="T25" fmla="*/ 9 h 20"/>
                  <a:gd name="T26" fmla="*/ 9 w 60"/>
                  <a:gd name="T27" fmla="*/ 9 h 20"/>
                  <a:gd name="T28" fmla="*/ 2 w 60"/>
                  <a:gd name="T29" fmla="*/ 9 h 20"/>
                  <a:gd name="T30" fmla="*/ 0 w 60"/>
                  <a:gd name="T31" fmla="*/ 11 h 20"/>
                  <a:gd name="T32" fmla="*/ 4 w 60"/>
                  <a:gd name="T33" fmla="*/ 13 h 20"/>
                  <a:gd name="T34" fmla="*/ 6 w 60"/>
                  <a:gd name="T35" fmla="*/ 15 h 20"/>
                  <a:gd name="T36" fmla="*/ 9 w 60"/>
                  <a:gd name="T37" fmla="*/ 13 h 20"/>
                  <a:gd name="T38" fmla="*/ 11 w 60"/>
                  <a:gd name="T39" fmla="*/ 13 h 20"/>
                  <a:gd name="T40" fmla="*/ 15 w 60"/>
                  <a:gd name="T41" fmla="*/ 11 h 20"/>
                  <a:gd name="T42" fmla="*/ 18 w 60"/>
                  <a:gd name="T43" fmla="*/ 11 h 20"/>
                  <a:gd name="T44" fmla="*/ 20 w 60"/>
                  <a:gd name="T45" fmla="*/ 11 h 20"/>
                  <a:gd name="T46" fmla="*/ 16 w 60"/>
                  <a:gd name="T47" fmla="*/ 13 h 20"/>
                  <a:gd name="T48" fmla="*/ 15 w 60"/>
                  <a:gd name="T49" fmla="*/ 15 h 20"/>
                  <a:gd name="T50" fmla="*/ 18 w 60"/>
                  <a:gd name="T51" fmla="*/ 15 h 20"/>
                  <a:gd name="T52" fmla="*/ 22 w 60"/>
                  <a:gd name="T53" fmla="*/ 13 h 20"/>
                  <a:gd name="T54" fmla="*/ 22 w 60"/>
                  <a:gd name="T55" fmla="*/ 15 h 20"/>
                  <a:gd name="T56" fmla="*/ 29 w 60"/>
                  <a:gd name="T57" fmla="*/ 13 h 20"/>
                  <a:gd name="T58" fmla="*/ 25 w 60"/>
                  <a:gd name="T59" fmla="*/ 15 h 20"/>
                  <a:gd name="T60" fmla="*/ 22 w 60"/>
                  <a:gd name="T61" fmla="*/ 15 h 20"/>
                  <a:gd name="T62" fmla="*/ 15 w 60"/>
                  <a:gd name="T63" fmla="*/ 16 h 20"/>
                  <a:gd name="T64" fmla="*/ 11 w 60"/>
                  <a:gd name="T65" fmla="*/ 16 h 20"/>
                  <a:gd name="T66" fmla="*/ 7 w 60"/>
                  <a:gd name="T67" fmla="*/ 18 h 20"/>
                  <a:gd name="T68" fmla="*/ 15 w 60"/>
                  <a:gd name="T69" fmla="*/ 20 h 20"/>
                  <a:gd name="T70" fmla="*/ 22 w 60"/>
                  <a:gd name="T71" fmla="*/ 18 h 20"/>
                  <a:gd name="T72" fmla="*/ 27 w 60"/>
                  <a:gd name="T73" fmla="*/ 18 h 20"/>
                  <a:gd name="T74" fmla="*/ 35 w 60"/>
                  <a:gd name="T75" fmla="*/ 16 h 20"/>
                  <a:gd name="T76" fmla="*/ 38 w 60"/>
                  <a:gd name="T77" fmla="*/ 15 h 20"/>
                  <a:gd name="T78" fmla="*/ 38 w 60"/>
                  <a:gd name="T79" fmla="*/ 16 h 20"/>
                  <a:gd name="T80" fmla="*/ 44 w 60"/>
                  <a:gd name="T81" fmla="*/ 16 h 20"/>
                  <a:gd name="T82" fmla="*/ 47 w 60"/>
                  <a:gd name="T83" fmla="*/ 16 h 20"/>
                  <a:gd name="T84" fmla="*/ 53 w 60"/>
                  <a:gd name="T85" fmla="*/ 15 h 20"/>
                  <a:gd name="T86" fmla="*/ 58 w 60"/>
                  <a:gd name="T87" fmla="*/ 13 h 20"/>
                  <a:gd name="T88" fmla="*/ 60 w 60"/>
                  <a:gd name="T89" fmla="*/ 9 h 20"/>
                  <a:gd name="T90" fmla="*/ 54 w 60"/>
                  <a:gd name="T91" fmla="*/ 11 h 20"/>
                  <a:gd name="T92" fmla="*/ 54 w 60"/>
                  <a:gd name="T93" fmla="*/ 9 h 20"/>
                  <a:gd name="T94" fmla="*/ 53 w 60"/>
                  <a:gd name="T95" fmla="*/ 7 h 20"/>
                  <a:gd name="T96" fmla="*/ 53 w 60"/>
                  <a:gd name="T97" fmla="*/ 5 h 20"/>
                  <a:gd name="T98" fmla="*/ 54 w 60"/>
                  <a:gd name="T99" fmla="*/ 5 h 20"/>
                  <a:gd name="T100" fmla="*/ 54 w 60"/>
                  <a:gd name="T101" fmla="*/ 4 h 20"/>
                  <a:gd name="T102" fmla="*/ 56 w 60"/>
                  <a:gd name="T103" fmla="*/ 0 h 20"/>
                  <a:gd name="T104" fmla="*/ 49 w 60"/>
                  <a:gd name="T105" fmla="*/ 2 h 20"/>
                  <a:gd name="T106" fmla="*/ 47 w 60"/>
                  <a:gd name="T107" fmla="*/ 4 h 20"/>
                  <a:gd name="T108" fmla="*/ 44 w 60"/>
                  <a:gd name="T109" fmla="*/ 4 h 20"/>
                  <a:gd name="T110" fmla="*/ 45 w 60"/>
                  <a:gd name="T111" fmla="*/ 5 h 20"/>
                  <a:gd name="T112" fmla="*/ 44 w 60"/>
                  <a:gd name="T113" fmla="*/ 7 h 20"/>
                  <a:gd name="T114" fmla="*/ 42 w 60"/>
                  <a:gd name="T115" fmla="*/ 9 h 20"/>
                  <a:gd name="T116" fmla="*/ 44 w 60"/>
                  <a:gd name="T117" fmla="*/ 11 h 20"/>
                  <a:gd name="T118" fmla="*/ 35 w 60"/>
                  <a:gd name="T119" fmla="*/ 11 h 20"/>
                  <a:gd name="T120" fmla="*/ 51 w 60"/>
                  <a:gd name="T121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20">
                    <a:moveTo>
                      <a:pt x="35" y="11"/>
                    </a:moveTo>
                    <a:lnTo>
                      <a:pt x="33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  <a:moveTo>
                      <a:pt x="49" y="9"/>
                    </a:moveTo>
                    <a:lnTo>
                      <a:pt x="51" y="9"/>
                    </a:lnTo>
                    <a:lnTo>
                      <a:pt x="49" y="11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166">
                <a:extLst>
                  <a:ext uri="{FF2B5EF4-FFF2-40B4-BE49-F238E27FC236}">
                    <a16:creationId xmlns:a16="http://schemas.microsoft.com/office/drawing/2014/main" id="{AB7F9091-9EFE-4DB6-A6E0-DCEFE238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754" y="1981747"/>
                <a:ext cx="32672" cy="11274"/>
              </a:xfrm>
              <a:custGeom>
                <a:avLst/>
                <a:gdLst>
                  <a:gd name="T0" fmla="*/ 1 w 12"/>
                  <a:gd name="T1" fmla="*/ 5 h 5"/>
                  <a:gd name="T2" fmla="*/ 3 w 12"/>
                  <a:gd name="T3" fmla="*/ 3 h 5"/>
                  <a:gd name="T4" fmla="*/ 5 w 12"/>
                  <a:gd name="T5" fmla="*/ 3 h 5"/>
                  <a:gd name="T6" fmla="*/ 7 w 12"/>
                  <a:gd name="T7" fmla="*/ 1 h 5"/>
                  <a:gd name="T8" fmla="*/ 9 w 12"/>
                  <a:gd name="T9" fmla="*/ 1 h 5"/>
                  <a:gd name="T10" fmla="*/ 10 w 12"/>
                  <a:gd name="T11" fmla="*/ 0 h 5"/>
                  <a:gd name="T12" fmla="*/ 12 w 12"/>
                  <a:gd name="T13" fmla="*/ 0 h 5"/>
                  <a:gd name="T14" fmla="*/ 10 w 12"/>
                  <a:gd name="T15" fmla="*/ 0 h 5"/>
                  <a:gd name="T16" fmla="*/ 10 w 12"/>
                  <a:gd name="T17" fmla="*/ 0 h 5"/>
                  <a:gd name="T18" fmla="*/ 9 w 12"/>
                  <a:gd name="T19" fmla="*/ 0 h 5"/>
                  <a:gd name="T20" fmla="*/ 9 w 12"/>
                  <a:gd name="T21" fmla="*/ 0 h 5"/>
                  <a:gd name="T22" fmla="*/ 9 w 12"/>
                  <a:gd name="T23" fmla="*/ 0 h 5"/>
                  <a:gd name="T24" fmla="*/ 9 w 12"/>
                  <a:gd name="T25" fmla="*/ 0 h 5"/>
                  <a:gd name="T26" fmla="*/ 9 w 12"/>
                  <a:gd name="T27" fmla="*/ 0 h 5"/>
                  <a:gd name="T28" fmla="*/ 7 w 12"/>
                  <a:gd name="T29" fmla="*/ 0 h 5"/>
                  <a:gd name="T30" fmla="*/ 5 w 12"/>
                  <a:gd name="T31" fmla="*/ 0 h 5"/>
                  <a:gd name="T32" fmla="*/ 1 w 12"/>
                  <a:gd name="T33" fmla="*/ 1 h 5"/>
                  <a:gd name="T34" fmla="*/ 0 w 12"/>
                  <a:gd name="T35" fmla="*/ 1 h 5"/>
                  <a:gd name="T36" fmla="*/ 0 w 12"/>
                  <a:gd name="T37" fmla="*/ 1 h 5"/>
                  <a:gd name="T38" fmla="*/ 0 w 12"/>
                  <a:gd name="T39" fmla="*/ 3 h 5"/>
                  <a:gd name="T40" fmla="*/ 0 w 12"/>
                  <a:gd name="T41" fmla="*/ 3 h 5"/>
                  <a:gd name="T42" fmla="*/ 0 w 12"/>
                  <a:gd name="T43" fmla="*/ 5 h 5"/>
                  <a:gd name="T44" fmla="*/ 1 w 12"/>
                  <a:gd name="T4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5">
                    <a:moveTo>
                      <a:pt x="1" y="5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167">
                <a:extLst>
                  <a:ext uri="{FF2B5EF4-FFF2-40B4-BE49-F238E27FC236}">
                    <a16:creationId xmlns:a16="http://schemas.microsoft.com/office/drawing/2014/main" id="{0AA4CA46-20FD-4F66-9E05-C4C641D6C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59" y="1956943"/>
                <a:ext cx="127966" cy="27059"/>
              </a:xfrm>
              <a:custGeom>
                <a:avLst/>
                <a:gdLst>
                  <a:gd name="T0" fmla="*/ 5 w 47"/>
                  <a:gd name="T1" fmla="*/ 9 h 12"/>
                  <a:gd name="T2" fmla="*/ 7 w 47"/>
                  <a:gd name="T3" fmla="*/ 11 h 12"/>
                  <a:gd name="T4" fmla="*/ 9 w 47"/>
                  <a:gd name="T5" fmla="*/ 9 h 12"/>
                  <a:gd name="T6" fmla="*/ 13 w 47"/>
                  <a:gd name="T7" fmla="*/ 9 h 12"/>
                  <a:gd name="T8" fmla="*/ 11 w 47"/>
                  <a:gd name="T9" fmla="*/ 11 h 12"/>
                  <a:gd name="T10" fmla="*/ 9 w 47"/>
                  <a:gd name="T11" fmla="*/ 12 h 12"/>
                  <a:gd name="T12" fmla="*/ 11 w 47"/>
                  <a:gd name="T13" fmla="*/ 11 h 12"/>
                  <a:gd name="T14" fmla="*/ 14 w 47"/>
                  <a:gd name="T15" fmla="*/ 11 h 12"/>
                  <a:gd name="T16" fmla="*/ 14 w 47"/>
                  <a:gd name="T17" fmla="*/ 11 h 12"/>
                  <a:gd name="T18" fmla="*/ 18 w 47"/>
                  <a:gd name="T19" fmla="*/ 9 h 12"/>
                  <a:gd name="T20" fmla="*/ 18 w 47"/>
                  <a:gd name="T21" fmla="*/ 7 h 12"/>
                  <a:gd name="T22" fmla="*/ 18 w 47"/>
                  <a:gd name="T23" fmla="*/ 9 h 12"/>
                  <a:gd name="T24" fmla="*/ 18 w 47"/>
                  <a:gd name="T25" fmla="*/ 9 h 12"/>
                  <a:gd name="T26" fmla="*/ 20 w 47"/>
                  <a:gd name="T27" fmla="*/ 9 h 12"/>
                  <a:gd name="T28" fmla="*/ 23 w 47"/>
                  <a:gd name="T29" fmla="*/ 7 h 12"/>
                  <a:gd name="T30" fmla="*/ 23 w 47"/>
                  <a:gd name="T31" fmla="*/ 7 h 12"/>
                  <a:gd name="T32" fmla="*/ 25 w 47"/>
                  <a:gd name="T33" fmla="*/ 7 h 12"/>
                  <a:gd name="T34" fmla="*/ 27 w 47"/>
                  <a:gd name="T35" fmla="*/ 5 h 12"/>
                  <a:gd name="T36" fmla="*/ 29 w 47"/>
                  <a:gd name="T37" fmla="*/ 5 h 12"/>
                  <a:gd name="T38" fmla="*/ 29 w 47"/>
                  <a:gd name="T39" fmla="*/ 5 h 12"/>
                  <a:gd name="T40" fmla="*/ 27 w 47"/>
                  <a:gd name="T41" fmla="*/ 7 h 12"/>
                  <a:gd name="T42" fmla="*/ 29 w 47"/>
                  <a:gd name="T43" fmla="*/ 9 h 12"/>
                  <a:gd name="T44" fmla="*/ 31 w 47"/>
                  <a:gd name="T45" fmla="*/ 7 h 12"/>
                  <a:gd name="T46" fmla="*/ 36 w 47"/>
                  <a:gd name="T47" fmla="*/ 7 h 12"/>
                  <a:gd name="T48" fmla="*/ 38 w 47"/>
                  <a:gd name="T49" fmla="*/ 5 h 12"/>
                  <a:gd name="T50" fmla="*/ 40 w 47"/>
                  <a:gd name="T51" fmla="*/ 3 h 12"/>
                  <a:gd name="T52" fmla="*/ 40 w 47"/>
                  <a:gd name="T53" fmla="*/ 3 h 12"/>
                  <a:gd name="T54" fmla="*/ 40 w 47"/>
                  <a:gd name="T55" fmla="*/ 2 h 12"/>
                  <a:gd name="T56" fmla="*/ 45 w 47"/>
                  <a:gd name="T57" fmla="*/ 2 h 12"/>
                  <a:gd name="T58" fmla="*/ 45 w 47"/>
                  <a:gd name="T59" fmla="*/ 0 h 12"/>
                  <a:gd name="T60" fmla="*/ 45 w 47"/>
                  <a:gd name="T61" fmla="*/ 0 h 12"/>
                  <a:gd name="T62" fmla="*/ 40 w 47"/>
                  <a:gd name="T63" fmla="*/ 0 h 12"/>
                  <a:gd name="T64" fmla="*/ 41 w 47"/>
                  <a:gd name="T65" fmla="*/ 0 h 12"/>
                  <a:gd name="T66" fmla="*/ 40 w 47"/>
                  <a:gd name="T67" fmla="*/ 0 h 12"/>
                  <a:gd name="T68" fmla="*/ 36 w 47"/>
                  <a:gd name="T69" fmla="*/ 0 h 12"/>
                  <a:gd name="T70" fmla="*/ 36 w 47"/>
                  <a:gd name="T71" fmla="*/ 0 h 12"/>
                  <a:gd name="T72" fmla="*/ 36 w 47"/>
                  <a:gd name="T73" fmla="*/ 0 h 12"/>
                  <a:gd name="T74" fmla="*/ 32 w 47"/>
                  <a:gd name="T75" fmla="*/ 0 h 12"/>
                  <a:gd name="T76" fmla="*/ 29 w 47"/>
                  <a:gd name="T77" fmla="*/ 0 h 12"/>
                  <a:gd name="T78" fmla="*/ 27 w 47"/>
                  <a:gd name="T79" fmla="*/ 2 h 12"/>
                  <a:gd name="T80" fmla="*/ 23 w 47"/>
                  <a:gd name="T81" fmla="*/ 2 h 12"/>
                  <a:gd name="T82" fmla="*/ 22 w 47"/>
                  <a:gd name="T83" fmla="*/ 3 h 12"/>
                  <a:gd name="T84" fmla="*/ 18 w 47"/>
                  <a:gd name="T85" fmla="*/ 3 h 12"/>
                  <a:gd name="T86" fmla="*/ 16 w 47"/>
                  <a:gd name="T87" fmla="*/ 5 h 12"/>
                  <a:gd name="T88" fmla="*/ 14 w 47"/>
                  <a:gd name="T89" fmla="*/ 5 h 12"/>
                  <a:gd name="T90" fmla="*/ 11 w 47"/>
                  <a:gd name="T91" fmla="*/ 7 h 12"/>
                  <a:gd name="T92" fmla="*/ 9 w 47"/>
                  <a:gd name="T93" fmla="*/ 5 h 12"/>
                  <a:gd name="T94" fmla="*/ 7 w 47"/>
                  <a:gd name="T95" fmla="*/ 5 h 12"/>
                  <a:gd name="T96" fmla="*/ 3 w 47"/>
                  <a:gd name="T97" fmla="*/ 7 h 12"/>
                  <a:gd name="T98" fmla="*/ 3 w 47"/>
                  <a:gd name="T99" fmla="*/ 9 h 12"/>
                  <a:gd name="T100" fmla="*/ 0 w 47"/>
                  <a:gd name="T10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2">
                    <a:moveTo>
                      <a:pt x="3" y="11"/>
                    </a:move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168">
                <a:extLst>
                  <a:ext uri="{FF2B5EF4-FFF2-40B4-BE49-F238E27FC236}">
                    <a16:creationId xmlns:a16="http://schemas.microsoft.com/office/drawing/2014/main" id="{C0D1CC39-7090-40DB-ACB0-351474686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435" y="1968217"/>
                <a:ext cx="21782" cy="4510"/>
              </a:xfrm>
              <a:custGeom>
                <a:avLst/>
                <a:gdLst>
                  <a:gd name="T0" fmla="*/ 0 w 8"/>
                  <a:gd name="T1" fmla="*/ 0 h 2"/>
                  <a:gd name="T2" fmla="*/ 2 w 8"/>
                  <a:gd name="T3" fmla="*/ 2 h 2"/>
                  <a:gd name="T4" fmla="*/ 4 w 8"/>
                  <a:gd name="T5" fmla="*/ 2 h 2"/>
                  <a:gd name="T6" fmla="*/ 6 w 8"/>
                  <a:gd name="T7" fmla="*/ 2 h 2"/>
                  <a:gd name="T8" fmla="*/ 8 w 8"/>
                  <a:gd name="T9" fmla="*/ 2 h 2"/>
                  <a:gd name="T10" fmla="*/ 8 w 8"/>
                  <a:gd name="T11" fmla="*/ 0 h 2"/>
                  <a:gd name="T12" fmla="*/ 6 w 8"/>
                  <a:gd name="T13" fmla="*/ 0 h 2"/>
                  <a:gd name="T14" fmla="*/ 6 w 8"/>
                  <a:gd name="T15" fmla="*/ 0 h 2"/>
                  <a:gd name="T16" fmla="*/ 2 w 8"/>
                  <a:gd name="T17" fmla="*/ 0 h 2"/>
                  <a:gd name="T18" fmla="*/ 0 w 8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169">
                <a:extLst>
                  <a:ext uri="{FF2B5EF4-FFF2-40B4-BE49-F238E27FC236}">
                    <a16:creationId xmlns:a16="http://schemas.microsoft.com/office/drawing/2014/main" id="{160DA46C-8EA6-447B-8AB9-8CB33850C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21" y="1947923"/>
                <a:ext cx="51731" cy="13529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4 h 6"/>
                  <a:gd name="T6" fmla="*/ 1 w 19"/>
                  <a:gd name="T7" fmla="*/ 6 h 6"/>
                  <a:gd name="T8" fmla="*/ 0 w 19"/>
                  <a:gd name="T9" fmla="*/ 6 h 6"/>
                  <a:gd name="T10" fmla="*/ 0 w 19"/>
                  <a:gd name="T11" fmla="*/ 6 h 6"/>
                  <a:gd name="T12" fmla="*/ 1 w 19"/>
                  <a:gd name="T13" fmla="*/ 6 h 6"/>
                  <a:gd name="T14" fmla="*/ 3 w 19"/>
                  <a:gd name="T15" fmla="*/ 6 h 6"/>
                  <a:gd name="T16" fmla="*/ 7 w 19"/>
                  <a:gd name="T17" fmla="*/ 6 h 6"/>
                  <a:gd name="T18" fmla="*/ 7 w 19"/>
                  <a:gd name="T19" fmla="*/ 6 h 6"/>
                  <a:gd name="T20" fmla="*/ 10 w 19"/>
                  <a:gd name="T21" fmla="*/ 6 h 6"/>
                  <a:gd name="T22" fmla="*/ 10 w 19"/>
                  <a:gd name="T23" fmla="*/ 6 h 6"/>
                  <a:gd name="T24" fmla="*/ 12 w 19"/>
                  <a:gd name="T25" fmla="*/ 6 h 6"/>
                  <a:gd name="T26" fmla="*/ 14 w 19"/>
                  <a:gd name="T27" fmla="*/ 4 h 6"/>
                  <a:gd name="T28" fmla="*/ 14 w 19"/>
                  <a:gd name="T29" fmla="*/ 4 h 6"/>
                  <a:gd name="T30" fmla="*/ 12 w 19"/>
                  <a:gd name="T31" fmla="*/ 4 h 6"/>
                  <a:gd name="T32" fmla="*/ 12 w 19"/>
                  <a:gd name="T33" fmla="*/ 4 h 6"/>
                  <a:gd name="T34" fmla="*/ 12 w 19"/>
                  <a:gd name="T35" fmla="*/ 2 h 6"/>
                  <a:gd name="T36" fmla="*/ 12 w 19"/>
                  <a:gd name="T37" fmla="*/ 4 h 6"/>
                  <a:gd name="T38" fmla="*/ 10 w 19"/>
                  <a:gd name="T39" fmla="*/ 4 h 6"/>
                  <a:gd name="T40" fmla="*/ 10 w 19"/>
                  <a:gd name="T41" fmla="*/ 4 h 6"/>
                  <a:gd name="T42" fmla="*/ 10 w 19"/>
                  <a:gd name="T43" fmla="*/ 4 h 6"/>
                  <a:gd name="T44" fmla="*/ 10 w 19"/>
                  <a:gd name="T45" fmla="*/ 4 h 6"/>
                  <a:gd name="T46" fmla="*/ 9 w 19"/>
                  <a:gd name="T47" fmla="*/ 4 h 6"/>
                  <a:gd name="T48" fmla="*/ 10 w 19"/>
                  <a:gd name="T49" fmla="*/ 4 h 6"/>
                  <a:gd name="T50" fmla="*/ 9 w 19"/>
                  <a:gd name="T51" fmla="*/ 4 h 6"/>
                  <a:gd name="T52" fmla="*/ 9 w 19"/>
                  <a:gd name="T53" fmla="*/ 2 h 6"/>
                  <a:gd name="T54" fmla="*/ 12 w 19"/>
                  <a:gd name="T55" fmla="*/ 2 h 6"/>
                  <a:gd name="T56" fmla="*/ 12 w 19"/>
                  <a:gd name="T57" fmla="*/ 2 h 6"/>
                  <a:gd name="T58" fmla="*/ 12 w 19"/>
                  <a:gd name="T59" fmla="*/ 2 h 6"/>
                  <a:gd name="T60" fmla="*/ 12 w 19"/>
                  <a:gd name="T61" fmla="*/ 2 h 6"/>
                  <a:gd name="T62" fmla="*/ 14 w 19"/>
                  <a:gd name="T63" fmla="*/ 2 h 6"/>
                  <a:gd name="T64" fmla="*/ 18 w 19"/>
                  <a:gd name="T65" fmla="*/ 2 h 6"/>
                  <a:gd name="T66" fmla="*/ 18 w 19"/>
                  <a:gd name="T67" fmla="*/ 2 h 6"/>
                  <a:gd name="T68" fmla="*/ 19 w 19"/>
                  <a:gd name="T69" fmla="*/ 2 h 6"/>
                  <a:gd name="T70" fmla="*/ 19 w 19"/>
                  <a:gd name="T71" fmla="*/ 0 h 6"/>
                  <a:gd name="T72" fmla="*/ 18 w 19"/>
                  <a:gd name="T73" fmla="*/ 0 h 6"/>
                  <a:gd name="T74" fmla="*/ 16 w 19"/>
                  <a:gd name="T75" fmla="*/ 0 h 6"/>
                  <a:gd name="T76" fmla="*/ 14 w 19"/>
                  <a:gd name="T77" fmla="*/ 0 h 6"/>
                  <a:gd name="T78" fmla="*/ 14 w 19"/>
                  <a:gd name="T79" fmla="*/ 0 h 6"/>
                  <a:gd name="T80" fmla="*/ 14 w 19"/>
                  <a:gd name="T81" fmla="*/ 0 h 6"/>
                  <a:gd name="T82" fmla="*/ 10 w 19"/>
                  <a:gd name="T83" fmla="*/ 0 h 6"/>
                  <a:gd name="T84" fmla="*/ 10 w 19"/>
                  <a:gd name="T85" fmla="*/ 0 h 6"/>
                  <a:gd name="T86" fmla="*/ 10 w 19"/>
                  <a:gd name="T87" fmla="*/ 0 h 6"/>
                  <a:gd name="T88" fmla="*/ 10 w 19"/>
                  <a:gd name="T89" fmla="*/ 0 h 6"/>
                  <a:gd name="T90" fmla="*/ 9 w 19"/>
                  <a:gd name="T91" fmla="*/ 0 h 6"/>
                  <a:gd name="T92" fmla="*/ 9 w 19"/>
                  <a:gd name="T93" fmla="*/ 0 h 6"/>
                  <a:gd name="T94" fmla="*/ 7 w 19"/>
                  <a:gd name="T95" fmla="*/ 0 h 6"/>
                  <a:gd name="T96" fmla="*/ 7 w 19"/>
                  <a:gd name="T97" fmla="*/ 0 h 6"/>
                  <a:gd name="T98" fmla="*/ 5 w 19"/>
                  <a:gd name="T99" fmla="*/ 0 h 6"/>
                  <a:gd name="T100" fmla="*/ 5 w 19"/>
                  <a:gd name="T101" fmla="*/ 2 h 6"/>
                  <a:gd name="T102" fmla="*/ 3 w 19"/>
                  <a:gd name="T103" fmla="*/ 2 h 6"/>
                  <a:gd name="T104" fmla="*/ 1 w 19"/>
                  <a:gd name="T105" fmla="*/ 2 h 6"/>
                  <a:gd name="T106" fmla="*/ 1 w 19"/>
                  <a:gd name="T107" fmla="*/ 2 h 6"/>
                  <a:gd name="T108" fmla="*/ 0 w 19"/>
                  <a:gd name="T109" fmla="*/ 4 h 6"/>
                  <a:gd name="T110" fmla="*/ 0 w 19"/>
                  <a:gd name="T1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70">
                <a:extLst>
                  <a:ext uri="{FF2B5EF4-FFF2-40B4-BE49-F238E27FC236}">
                    <a16:creationId xmlns:a16="http://schemas.microsoft.com/office/drawing/2014/main" id="{58F06CB5-BDF0-414D-B289-F15D46048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385" y="1943414"/>
                <a:ext cx="16336" cy="9020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6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6 w 6"/>
                  <a:gd name="T17" fmla="*/ 0 h 4"/>
                  <a:gd name="T18" fmla="*/ 4 w 6"/>
                  <a:gd name="T19" fmla="*/ 2 h 4"/>
                  <a:gd name="T20" fmla="*/ 4 w 6"/>
                  <a:gd name="T21" fmla="*/ 2 h 4"/>
                  <a:gd name="T22" fmla="*/ 2 w 6"/>
                  <a:gd name="T23" fmla="*/ 2 h 4"/>
                  <a:gd name="T24" fmla="*/ 2 w 6"/>
                  <a:gd name="T25" fmla="*/ 2 h 4"/>
                  <a:gd name="T26" fmla="*/ 2 w 6"/>
                  <a:gd name="T27" fmla="*/ 2 h 4"/>
                  <a:gd name="T28" fmla="*/ 0 w 6"/>
                  <a:gd name="T29" fmla="*/ 2 h 4"/>
                  <a:gd name="T30" fmla="*/ 2 w 6"/>
                  <a:gd name="T31" fmla="*/ 2 h 4"/>
                  <a:gd name="T32" fmla="*/ 2 w 6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171">
                <a:extLst>
                  <a:ext uri="{FF2B5EF4-FFF2-40B4-BE49-F238E27FC236}">
                    <a16:creationId xmlns:a16="http://schemas.microsoft.com/office/drawing/2014/main" id="{F5CC02A0-AE89-4CC5-991B-1AB3AE5AA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1936649"/>
                <a:ext cx="54454" cy="6765"/>
              </a:xfrm>
              <a:custGeom>
                <a:avLst/>
                <a:gdLst>
                  <a:gd name="T0" fmla="*/ 0 w 20"/>
                  <a:gd name="T1" fmla="*/ 3 h 3"/>
                  <a:gd name="T2" fmla="*/ 2 w 20"/>
                  <a:gd name="T3" fmla="*/ 3 h 3"/>
                  <a:gd name="T4" fmla="*/ 2 w 20"/>
                  <a:gd name="T5" fmla="*/ 3 h 3"/>
                  <a:gd name="T6" fmla="*/ 2 w 20"/>
                  <a:gd name="T7" fmla="*/ 3 h 3"/>
                  <a:gd name="T8" fmla="*/ 3 w 20"/>
                  <a:gd name="T9" fmla="*/ 3 h 3"/>
                  <a:gd name="T10" fmla="*/ 3 w 20"/>
                  <a:gd name="T11" fmla="*/ 3 h 3"/>
                  <a:gd name="T12" fmla="*/ 3 w 20"/>
                  <a:gd name="T13" fmla="*/ 2 h 3"/>
                  <a:gd name="T14" fmla="*/ 5 w 20"/>
                  <a:gd name="T15" fmla="*/ 2 h 3"/>
                  <a:gd name="T16" fmla="*/ 5 w 20"/>
                  <a:gd name="T17" fmla="*/ 3 h 3"/>
                  <a:gd name="T18" fmla="*/ 5 w 20"/>
                  <a:gd name="T19" fmla="*/ 3 h 3"/>
                  <a:gd name="T20" fmla="*/ 5 w 20"/>
                  <a:gd name="T21" fmla="*/ 3 h 3"/>
                  <a:gd name="T22" fmla="*/ 7 w 20"/>
                  <a:gd name="T23" fmla="*/ 3 h 3"/>
                  <a:gd name="T24" fmla="*/ 7 w 20"/>
                  <a:gd name="T25" fmla="*/ 3 h 3"/>
                  <a:gd name="T26" fmla="*/ 9 w 20"/>
                  <a:gd name="T27" fmla="*/ 3 h 3"/>
                  <a:gd name="T28" fmla="*/ 9 w 20"/>
                  <a:gd name="T29" fmla="*/ 3 h 3"/>
                  <a:gd name="T30" fmla="*/ 9 w 20"/>
                  <a:gd name="T31" fmla="*/ 2 h 3"/>
                  <a:gd name="T32" fmla="*/ 9 w 20"/>
                  <a:gd name="T33" fmla="*/ 3 h 3"/>
                  <a:gd name="T34" fmla="*/ 11 w 20"/>
                  <a:gd name="T35" fmla="*/ 3 h 3"/>
                  <a:gd name="T36" fmla="*/ 11 w 20"/>
                  <a:gd name="T37" fmla="*/ 3 h 3"/>
                  <a:gd name="T38" fmla="*/ 11 w 20"/>
                  <a:gd name="T39" fmla="*/ 3 h 3"/>
                  <a:gd name="T40" fmla="*/ 11 w 20"/>
                  <a:gd name="T41" fmla="*/ 3 h 3"/>
                  <a:gd name="T42" fmla="*/ 11 w 20"/>
                  <a:gd name="T43" fmla="*/ 3 h 3"/>
                  <a:gd name="T44" fmla="*/ 14 w 20"/>
                  <a:gd name="T45" fmla="*/ 3 h 3"/>
                  <a:gd name="T46" fmla="*/ 14 w 20"/>
                  <a:gd name="T47" fmla="*/ 3 h 3"/>
                  <a:gd name="T48" fmla="*/ 16 w 20"/>
                  <a:gd name="T49" fmla="*/ 3 h 3"/>
                  <a:gd name="T50" fmla="*/ 16 w 20"/>
                  <a:gd name="T51" fmla="*/ 3 h 3"/>
                  <a:gd name="T52" fmla="*/ 18 w 20"/>
                  <a:gd name="T53" fmla="*/ 3 h 3"/>
                  <a:gd name="T54" fmla="*/ 18 w 20"/>
                  <a:gd name="T55" fmla="*/ 3 h 3"/>
                  <a:gd name="T56" fmla="*/ 20 w 20"/>
                  <a:gd name="T57" fmla="*/ 2 h 3"/>
                  <a:gd name="T58" fmla="*/ 18 w 20"/>
                  <a:gd name="T59" fmla="*/ 2 h 3"/>
                  <a:gd name="T60" fmla="*/ 20 w 20"/>
                  <a:gd name="T61" fmla="*/ 2 h 3"/>
                  <a:gd name="T62" fmla="*/ 18 w 20"/>
                  <a:gd name="T63" fmla="*/ 2 h 3"/>
                  <a:gd name="T64" fmla="*/ 18 w 20"/>
                  <a:gd name="T65" fmla="*/ 2 h 3"/>
                  <a:gd name="T66" fmla="*/ 16 w 20"/>
                  <a:gd name="T67" fmla="*/ 0 h 3"/>
                  <a:gd name="T68" fmla="*/ 16 w 20"/>
                  <a:gd name="T69" fmla="*/ 0 h 3"/>
                  <a:gd name="T70" fmla="*/ 14 w 20"/>
                  <a:gd name="T71" fmla="*/ 0 h 3"/>
                  <a:gd name="T72" fmla="*/ 12 w 20"/>
                  <a:gd name="T73" fmla="*/ 0 h 3"/>
                  <a:gd name="T74" fmla="*/ 11 w 20"/>
                  <a:gd name="T75" fmla="*/ 2 h 3"/>
                  <a:gd name="T76" fmla="*/ 9 w 20"/>
                  <a:gd name="T77" fmla="*/ 2 h 3"/>
                  <a:gd name="T78" fmla="*/ 5 w 20"/>
                  <a:gd name="T79" fmla="*/ 2 h 3"/>
                  <a:gd name="T80" fmla="*/ 3 w 20"/>
                  <a:gd name="T81" fmla="*/ 2 h 3"/>
                  <a:gd name="T82" fmla="*/ 3 w 20"/>
                  <a:gd name="T83" fmla="*/ 2 h 3"/>
                  <a:gd name="T84" fmla="*/ 3 w 20"/>
                  <a:gd name="T85" fmla="*/ 2 h 3"/>
                  <a:gd name="T86" fmla="*/ 2 w 20"/>
                  <a:gd name="T87" fmla="*/ 2 h 3"/>
                  <a:gd name="T88" fmla="*/ 0 w 20"/>
                  <a:gd name="T89" fmla="*/ 3 h 3"/>
                  <a:gd name="T90" fmla="*/ 0 w 20"/>
                  <a:gd name="T91" fmla="*/ 3 h 3"/>
                  <a:gd name="T92" fmla="*/ 0 w 20"/>
                  <a:gd name="T93" fmla="*/ 3 h 3"/>
                  <a:gd name="T94" fmla="*/ 0 w 20"/>
                  <a:gd name="T9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72">
                <a:extLst>
                  <a:ext uri="{FF2B5EF4-FFF2-40B4-BE49-F238E27FC236}">
                    <a16:creationId xmlns:a16="http://schemas.microsoft.com/office/drawing/2014/main" id="{AD985342-1174-497D-B688-980D73B8B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704" y="1920865"/>
                <a:ext cx="19059" cy="6765"/>
              </a:xfrm>
              <a:custGeom>
                <a:avLst/>
                <a:gdLst>
                  <a:gd name="T0" fmla="*/ 2 w 7"/>
                  <a:gd name="T1" fmla="*/ 1 h 3"/>
                  <a:gd name="T2" fmla="*/ 2 w 7"/>
                  <a:gd name="T3" fmla="*/ 1 h 3"/>
                  <a:gd name="T4" fmla="*/ 2 w 7"/>
                  <a:gd name="T5" fmla="*/ 3 h 3"/>
                  <a:gd name="T6" fmla="*/ 2 w 7"/>
                  <a:gd name="T7" fmla="*/ 3 h 3"/>
                  <a:gd name="T8" fmla="*/ 3 w 7"/>
                  <a:gd name="T9" fmla="*/ 3 h 3"/>
                  <a:gd name="T10" fmla="*/ 3 w 7"/>
                  <a:gd name="T11" fmla="*/ 1 h 3"/>
                  <a:gd name="T12" fmla="*/ 5 w 7"/>
                  <a:gd name="T13" fmla="*/ 1 h 3"/>
                  <a:gd name="T14" fmla="*/ 5 w 7"/>
                  <a:gd name="T15" fmla="*/ 1 h 3"/>
                  <a:gd name="T16" fmla="*/ 5 w 7"/>
                  <a:gd name="T17" fmla="*/ 0 h 3"/>
                  <a:gd name="T18" fmla="*/ 7 w 7"/>
                  <a:gd name="T19" fmla="*/ 0 h 3"/>
                  <a:gd name="T20" fmla="*/ 5 w 7"/>
                  <a:gd name="T21" fmla="*/ 0 h 3"/>
                  <a:gd name="T22" fmla="*/ 3 w 7"/>
                  <a:gd name="T23" fmla="*/ 0 h 3"/>
                  <a:gd name="T24" fmla="*/ 3 w 7"/>
                  <a:gd name="T25" fmla="*/ 0 h 3"/>
                  <a:gd name="T26" fmla="*/ 3 w 7"/>
                  <a:gd name="T27" fmla="*/ 0 h 3"/>
                  <a:gd name="T28" fmla="*/ 2 w 7"/>
                  <a:gd name="T29" fmla="*/ 0 h 3"/>
                  <a:gd name="T30" fmla="*/ 0 w 7"/>
                  <a:gd name="T31" fmla="*/ 0 h 3"/>
                  <a:gd name="T32" fmla="*/ 0 w 7"/>
                  <a:gd name="T33" fmla="*/ 1 h 3"/>
                  <a:gd name="T34" fmla="*/ 2 w 7"/>
                  <a:gd name="T35" fmla="*/ 1 h 3"/>
                  <a:gd name="T36" fmla="*/ 2 w 7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173">
                <a:extLst>
                  <a:ext uri="{FF2B5EF4-FFF2-40B4-BE49-F238E27FC236}">
                    <a16:creationId xmlns:a16="http://schemas.microsoft.com/office/drawing/2014/main" id="{099B1B93-CF3E-4021-ACCA-4405FE5B6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9099" y="1896061"/>
                <a:ext cx="122521" cy="67647"/>
              </a:xfrm>
              <a:custGeom>
                <a:avLst/>
                <a:gdLst>
                  <a:gd name="T0" fmla="*/ 3 w 45"/>
                  <a:gd name="T1" fmla="*/ 18 h 30"/>
                  <a:gd name="T2" fmla="*/ 7 w 45"/>
                  <a:gd name="T3" fmla="*/ 16 h 30"/>
                  <a:gd name="T4" fmla="*/ 7 w 45"/>
                  <a:gd name="T5" fmla="*/ 20 h 30"/>
                  <a:gd name="T6" fmla="*/ 12 w 45"/>
                  <a:gd name="T7" fmla="*/ 18 h 30"/>
                  <a:gd name="T8" fmla="*/ 14 w 45"/>
                  <a:gd name="T9" fmla="*/ 18 h 30"/>
                  <a:gd name="T10" fmla="*/ 14 w 45"/>
                  <a:gd name="T11" fmla="*/ 20 h 30"/>
                  <a:gd name="T12" fmla="*/ 14 w 45"/>
                  <a:gd name="T13" fmla="*/ 20 h 30"/>
                  <a:gd name="T14" fmla="*/ 3 w 45"/>
                  <a:gd name="T15" fmla="*/ 21 h 30"/>
                  <a:gd name="T16" fmla="*/ 3 w 45"/>
                  <a:gd name="T17" fmla="*/ 23 h 30"/>
                  <a:gd name="T18" fmla="*/ 9 w 45"/>
                  <a:gd name="T19" fmla="*/ 25 h 30"/>
                  <a:gd name="T20" fmla="*/ 3 w 45"/>
                  <a:gd name="T21" fmla="*/ 27 h 30"/>
                  <a:gd name="T22" fmla="*/ 7 w 45"/>
                  <a:gd name="T23" fmla="*/ 29 h 30"/>
                  <a:gd name="T24" fmla="*/ 10 w 45"/>
                  <a:gd name="T25" fmla="*/ 29 h 30"/>
                  <a:gd name="T26" fmla="*/ 14 w 45"/>
                  <a:gd name="T27" fmla="*/ 27 h 30"/>
                  <a:gd name="T28" fmla="*/ 16 w 45"/>
                  <a:gd name="T29" fmla="*/ 27 h 30"/>
                  <a:gd name="T30" fmla="*/ 21 w 45"/>
                  <a:gd name="T31" fmla="*/ 27 h 30"/>
                  <a:gd name="T32" fmla="*/ 23 w 45"/>
                  <a:gd name="T33" fmla="*/ 27 h 30"/>
                  <a:gd name="T34" fmla="*/ 25 w 45"/>
                  <a:gd name="T35" fmla="*/ 25 h 30"/>
                  <a:gd name="T36" fmla="*/ 29 w 45"/>
                  <a:gd name="T37" fmla="*/ 21 h 30"/>
                  <a:gd name="T38" fmla="*/ 27 w 45"/>
                  <a:gd name="T39" fmla="*/ 25 h 30"/>
                  <a:gd name="T40" fmla="*/ 32 w 45"/>
                  <a:gd name="T41" fmla="*/ 23 h 30"/>
                  <a:gd name="T42" fmla="*/ 45 w 45"/>
                  <a:gd name="T43" fmla="*/ 20 h 30"/>
                  <a:gd name="T44" fmla="*/ 41 w 45"/>
                  <a:gd name="T45" fmla="*/ 18 h 30"/>
                  <a:gd name="T46" fmla="*/ 41 w 45"/>
                  <a:gd name="T47" fmla="*/ 18 h 30"/>
                  <a:gd name="T48" fmla="*/ 39 w 45"/>
                  <a:gd name="T49" fmla="*/ 16 h 30"/>
                  <a:gd name="T50" fmla="*/ 38 w 45"/>
                  <a:gd name="T51" fmla="*/ 16 h 30"/>
                  <a:gd name="T52" fmla="*/ 38 w 45"/>
                  <a:gd name="T53" fmla="*/ 12 h 30"/>
                  <a:gd name="T54" fmla="*/ 41 w 45"/>
                  <a:gd name="T55" fmla="*/ 12 h 30"/>
                  <a:gd name="T56" fmla="*/ 38 w 45"/>
                  <a:gd name="T57" fmla="*/ 11 h 30"/>
                  <a:gd name="T58" fmla="*/ 36 w 45"/>
                  <a:gd name="T59" fmla="*/ 12 h 30"/>
                  <a:gd name="T60" fmla="*/ 38 w 45"/>
                  <a:gd name="T61" fmla="*/ 9 h 30"/>
                  <a:gd name="T62" fmla="*/ 34 w 45"/>
                  <a:gd name="T63" fmla="*/ 9 h 30"/>
                  <a:gd name="T64" fmla="*/ 32 w 45"/>
                  <a:gd name="T65" fmla="*/ 7 h 30"/>
                  <a:gd name="T66" fmla="*/ 32 w 45"/>
                  <a:gd name="T67" fmla="*/ 5 h 30"/>
                  <a:gd name="T68" fmla="*/ 32 w 45"/>
                  <a:gd name="T69" fmla="*/ 1 h 30"/>
                  <a:gd name="T70" fmla="*/ 27 w 45"/>
                  <a:gd name="T71" fmla="*/ 1 h 30"/>
                  <a:gd name="T72" fmla="*/ 21 w 45"/>
                  <a:gd name="T73" fmla="*/ 1 h 30"/>
                  <a:gd name="T74" fmla="*/ 29 w 45"/>
                  <a:gd name="T75" fmla="*/ 1 h 30"/>
                  <a:gd name="T76" fmla="*/ 23 w 45"/>
                  <a:gd name="T77" fmla="*/ 3 h 30"/>
                  <a:gd name="T78" fmla="*/ 19 w 45"/>
                  <a:gd name="T79" fmla="*/ 3 h 30"/>
                  <a:gd name="T80" fmla="*/ 18 w 45"/>
                  <a:gd name="T81" fmla="*/ 3 h 30"/>
                  <a:gd name="T82" fmla="*/ 16 w 45"/>
                  <a:gd name="T83" fmla="*/ 5 h 30"/>
                  <a:gd name="T84" fmla="*/ 19 w 45"/>
                  <a:gd name="T85" fmla="*/ 7 h 30"/>
                  <a:gd name="T86" fmla="*/ 18 w 45"/>
                  <a:gd name="T87" fmla="*/ 7 h 30"/>
                  <a:gd name="T88" fmla="*/ 9 w 45"/>
                  <a:gd name="T89" fmla="*/ 7 h 30"/>
                  <a:gd name="T90" fmla="*/ 7 w 45"/>
                  <a:gd name="T91" fmla="*/ 9 h 30"/>
                  <a:gd name="T92" fmla="*/ 9 w 45"/>
                  <a:gd name="T93" fmla="*/ 11 h 30"/>
                  <a:gd name="T94" fmla="*/ 9 w 45"/>
                  <a:gd name="T95" fmla="*/ 11 h 30"/>
                  <a:gd name="T96" fmla="*/ 9 w 45"/>
                  <a:gd name="T97" fmla="*/ 12 h 30"/>
                  <a:gd name="T98" fmla="*/ 3 w 45"/>
                  <a:gd name="T99" fmla="*/ 11 h 30"/>
                  <a:gd name="T100" fmla="*/ 5 w 45"/>
                  <a:gd name="T101" fmla="*/ 12 h 30"/>
                  <a:gd name="T102" fmla="*/ 3 w 45"/>
                  <a:gd name="T103" fmla="*/ 14 h 30"/>
                  <a:gd name="T104" fmla="*/ 9 w 45"/>
                  <a:gd name="T105" fmla="*/ 16 h 30"/>
                  <a:gd name="T106" fmla="*/ 1 w 45"/>
                  <a:gd name="T107" fmla="*/ 16 h 30"/>
                  <a:gd name="T108" fmla="*/ 14 w 45"/>
                  <a:gd name="T10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0">
                    <a:moveTo>
                      <a:pt x="1" y="16"/>
                    </a:moveTo>
                    <a:lnTo>
                      <a:pt x="1" y="18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9" y="21"/>
                    </a:lnTo>
                    <a:lnTo>
                      <a:pt x="43" y="21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9" y="20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39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close/>
                    <a:moveTo>
                      <a:pt x="14" y="11"/>
                    </a:move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74">
                <a:extLst>
                  <a:ext uri="{FF2B5EF4-FFF2-40B4-BE49-F238E27FC236}">
                    <a16:creationId xmlns:a16="http://schemas.microsoft.com/office/drawing/2014/main" id="{0B3A0912-3AC0-45EE-9B44-C81A68C7A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645" y="1963708"/>
                <a:ext cx="38118" cy="13529"/>
              </a:xfrm>
              <a:custGeom>
                <a:avLst/>
                <a:gdLst>
                  <a:gd name="T0" fmla="*/ 7 w 14"/>
                  <a:gd name="T1" fmla="*/ 4 h 6"/>
                  <a:gd name="T2" fmla="*/ 7 w 14"/>
                  <a:gd name="T3" fmla="*/ 4 h 6"/>
                  <a:gd name="T4" fmla="*/ 9 w 14"/>
                  <a:gd name="T5" fmla="*/ 6 h 6"/>
                  <a:gd name="T6" fmla="*/ 10 w 14"/>
                  <a:gd name="T7" fmla="*/ 6 h 6"/>
                  <a:gd name="T8" fmla="*/ 10 w 14"/>
                  <a:gd name="T9" fmla="*/ 4 h 6"/>
                  <a:gd name="T10" fmla="*/ 10 w 14"/>
                  <a:gd name="T11" fmla="*/ 4 h 6"/>
                  <a:gd name="T12" fmla="*/ 10 w 14"/>
                  <a:gd name="T13" fmla="*/ 4 h 6"/>
                  <a:gd name="T14" fmla="*/ 12 w 14"/>
                  <a:gd name="T15" fmla="*/ 2 h 6"/>
                  <a:gd name="T16" fmla="*/ 12 w 14"/>
                  <a:gd name="T17" fmla="*/ 2 h 6"/>
                  <a:gd name="T18" fmla="*/ 14 w 14"/>
                  <a:gd name="T19" fmla="*/ 2 h 6"/>
                  <a:gd name="T20" fmla="*/ 14 w 14"/>
                  <a:gd name="T21" fmla="*/ 2 h 6"/>
                  <a:gd name="T22" fmla="*/ 12 w 14"/>
                  <a:gd name="T23" fmla="*/ 2 h 6"/>
                  <a:gd name="T24" fmla="*/ 12 w 14"/>
                  <a:gd name="T25" fmla="*/ 2 h 6"/>
                  <a:gd name="T26" fmla="*/ 10 w 14"/>
                  <a:gd name="T27" fmla="*/ 2 h 6"/>
                  <a:gd name="T28" fmla="*/ 10 w 14"/>
                  <a:gd name="T29" fmla="*/ 2 h 6"/>
                  <a:gd name="T30" fmla="*/ 10 w 14"/>
                  <a:gd name="T31" fmla="*/ 2 h 6"/>
                  <a:gd name="T32" fmla="*/ 9 w 14"/>
                  <a:gd name="T33" fmla="*/ 2 h 6"/>
                  <a:gd name="T34" fmla="*/ 9 w 14"/>
                  <a:gd name="T35" fmla="*/ 2 h 6"/>
                  <a:gd name="T36" fmla="*/ 9 w 14"/>
                  <a:gd name="T37" fmla="*/ 0 h 6"/>
                  <a:gd name="T38" fmla="*/ 7 w 14"/>
                  <a:gd name="T39" fmla="*/ 0 h 6"/>
                  <a:gd name="T40" fmla="*/ 7 w 14"/>
                  <a:gd name="T41" fmla="*/ 2 h 6"/>
                  <a:gd name="T42" fmla="*/ 7 w 14"/>
                  <a:gd name="T43" fmla="*/ 0 h 6"/>
                  <a:gd name="T44" fmla="*/ 5 w 14"/>
                  <a:gd name="T45" fmla="*/ 2 h 6"/>
                  <a:gd name="T46" fmla="*/ 5 w 14"/>
                  <a:gd name="T47" fmla="*/ 0 h 6"/>
                  <a:gd name="T48" fmla="*/ 5 w 14"/>
                  <a:gd name="T49" fmla="*/ 0 h 6"/>
                  <a:gd name="T50" fmla="*/ 5 w 14"/>
                  <a:gd name="T51" fmla="*/ 0 h 6"/>
                  <a:gd name="T52" fmla="*/ 3 w 14"/>
                  <a:gd name="T53" fmla="*/ 0 h 6"/>
                  <a:gd name="T54" fmla="*/ 1 w 14"/>
                  <a:gd name="T55" fmla="*/ 0 h 6"/>
                  <a:gd name="T56" fmla="*/ 1 w 14"/>
                  <a:gd name="T57" fmla="*/ 2 h 6"/>
                  <a:gd name="T58" fmla="*/ 0 w 14"/>
                  <a:gd name="T59" fmla="*/ 2 h 6"/>
                  <a:gd name="T60" fmla="*/ 0 w 14"/>
                  <a:gd name="T61" fmla="*/ 2 h 6"/>
                  <a:gd name="T62" fmla="*/ 0 w 14"/>
                  <a:gd name="T63" fmla="*/ 2 h 6"/>
                  <a:gd name="T64" fmla="*/ 0 w 14"/>
                  <a:gd name="T65" fmla="*/ 4 h 6"/>
                  <a:gd name="T66" fmla="*/ 1 w 14"/>
                  <a:gd name="T67" fmla="*/ 4 h 6"/>
                  <a:gd name="T68" fmla="*/ 1 w 14"/>
                  <a:gd name="T69" fmla="*/ 4 h 6"/>
                  <a:gd name="T70" fmla="*/ 3 w 14"/>
                  <a:gd name="T71" fmla="*/ 4 h 6"/>
                  <a:gd name="T72" fmla="*/ 3 w 14"/>
                  <a:gd name="T73" fmla="*/ 4 h 6"/>
                  <a:gd name="T74" fmla="*/ 3 w 14"/>
                  <a:gd name="T75" fmla="*/ 4 h 6"/>
                  <a:gd name="T76" fmla="*/ 5 w 14"/>
                  <a:gd name="T77" fmla="*/ 4 h 6"/>
                  <a:gd name="T78" fmla="*/ 5 w 14"/>
                  <a:gd name="T79" fmla="*/ 4 h 6"/>
                  <a:gd name="T80" fmla="*/ 7 w 14"/>
                  <a:gd name="T8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6">
                    <a:moveTo>
                      <a:pt x="7" y="4"/>
                    </a:moveTo>
                    <a:lnTo>
                      <a:pt x="7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175">
                <a:extLst>
                  <a:ext uri="{FF2B5EF4-FFF2-40B4-BE49-F238E27FC236}">
                    <a16:creationId xmlns:a16="http://schemas.microsoft.com/office/drawing/2014/main" id="{70880050-CDC5-4F21-8702-B549E149F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250" y="1977237"/>
                <a:ext cx="193311" cy="65392"/>
              </a:xfrm>
              <a:custGeom>
                <a:avLst/>
                <a:gdLst>
                  <a:gd name="T0" fmla="*/ 4 w 71"/>
                  <a:gd name="T1" fmla="*/ 2 h 29"/>
                  <a:gd name="T2" fmla="*/ 2 w 71"/>
                  <a:gd name="T3" fmla="*/ 3 h 29"/>
                  <a:gd name="T4" fmla="*/ 2 w 71"/>
                  <a:gd name="T5" fmla="*/ 3 h 29"/>
                  <a:gd name="T6" fmla="*/ 4 w 71"/>
                  <a:gd name="T7" fmla="*/ 7 h 29"/>
                  <a:gd name="T8" fmla="*/ 7 w 71"/>
                  <a:gd name="T9" fmla="*/ 9 h 29"/>
                  <a:gd name="T10" fmla="*/ 13 w 71"/>
                  <a:gd name="T11" fmla="*/ 9 h 29"/>
                  <a:gd name="T12" fmla="*/ 14 w 71"/>
                  <a:gd name="T13" fmla="*/ 9 h 29"/>
                  <a:gd name="T14" fmla="*/ 14 w 71"/>
                  <a:gd name="T15" fmla="*/ 13 h 29"/>
                  <a:gd name="T16" fmla="*/ 13 w 71"/>
                  <a:gd name="T17" fmla="*/ 16 h 29"/>
                  <a:gd name="T18" fmla="*/ 7 w 71"/>
                  <a:gd name="T19" fmla="*/ 20 h 29"/>
                  <a:gd name="T20" fmla="*/ 5 w 71"/>
                  <a:gd name="T21" fmla="*/ 22 h 29"/>
                  <a:gd name="T22" fmla="*/ 9 w 71"/>
                  <a:gd name="T23" fmla="*/ 23 h 29"/>
                  <a:gd name="T24" fmla="*/ 11 w 71"/>
                  <a:gd name="T25" fmla="*/ 25 h 29"/>
                  <a:gd name="T26" fmla="*/ 13 w 71"/>
                  <a:gd name="T27" fmla="*/ 25 h 29"/>
                  <a:gd name="T28" fmla="*/ 18 w 71"/>
                  <a:gd name="T29" fmla="*/ 25 h 29"/>
                  <a:gd name="T30" fmla="*/ 20 w 71"/>
                  <a:gd name="T31" fmla="*/ 23 h 29"/>
                  <a:gd name="T32" fmla="*/ 22 w 71"/>
                  <a:gd name="T33" fmla="*/ 23 h 29"/>
                  <a:gd name="T34" fmla="*/ 22 w 71"/>
                  <a:gd name="T35" fmla="*/ 27 h 29"/>
                  <a:gd name="T36" fmla="*/ 25 w 71"/>
                  <a:gd name="T37" fmla="*/ 27 h 29"/>
                  <a:gd name="T38" fmla="*/ 29 w 71"/>
                  <a:gd name="T39" fmla="*/ 27 h 29"/>
                  <a:gd name="T40" fmla="*/ 33 w 71"/>
                  <a:gd name="T41" fmla="*/ 27 h 29"/>
                  <a:gd name="T42" fmla="*/ 36 w 71"/>
                  <a:gd name="T43" fmla="*/ 25 h 29"/>
                  <a:gd name="T44" fmla="*/ 38 w 71"/>
                  <a:gd name="T45" fmla="*/ 27 h 29"/>
                  <a:gd name="T46" fmla="*/ 47 w 71"/>
                  <a:gd name="T47" fmla="*/ 25 h 29"/>
                  <a:gd name="T48" fmla="*/ 47 w 71"/>
                  <a:gd name="T49" fmla="*/ 27 h 29"/>
                  <a:gd name="T50" fmla="*/ 52 w 71"/>
                  <a:gd name="T51" fmla="*/ 29 h 29"/>
                  <a:gd name="T52" fmla="*/ 60 w 71"/>
                  <a:gd name="T53" fmla="*/ 27 h 29"/>
                  <a:gd name="T54" fmla="*/ 63 w 71"/>
                  <a:gd name="T55" fmla="*/ 25 h 29"/>
                  <a:gd name="T56" fmla="*/ 67 w 71"/>
                  <a:gd name="T57" fmla="*/ 23 h 29"/>
                  <a:gd name="T58" fmla="*/ 71 w 71"/>
                  <a:gd name="T59" fmla="*/ 20 h 29"/>
                  <a:gd name="T60" fmla="*/ 71 w 71"/>
                  <a:gd name="T61" fmla="*/ 18 h 29"/>
                  <a:gd name="T62" fmla="*/ 65 w 71"/>
                  <a:gd name="T63" fmla="*/ 16 h 29"/>
                  <a:gd name="T64" fmla="*/ 56 w 71"/>
                  <a:gd name="T65" fmla="*/ 16 h 29"/>
                  <a:gd name="T66" fmla="*/ 52 w 71"/>
                  <a:gd name="T67" fmla="*/ 16 h 29"/>
                  <a:gd name="T68" fmla="*/ 45 w 71"/>
                  <a:gd name="T69" fmla="*/ 18 h 29"/>
                  <a:gd name="T70" fmla="*/ 43 w 71"/>
                  <a:gd name="T71" fmla="*/ 18 h 29"/>
                  <a:gd name="T72" fmla="*/ 40 w 71"/>
                  <a:gd name="T73" fmla="*/ 18 h 29"/>
                  <a:gd name="T74" fmla="*/ 38 w 71"/>
                  <a:gd name="T75" fmla="*/ 18 h 29"/>
                  <a:gd name="T76" fmla="*/ 33 w 71"/>
                  <a:gd name="T77" fmla="*/ 18 h 29"/>
                  <a:gd name="T78" fmla="*/ 31 w 71"/>
                  <a:gd name="T79" fmla="*/ 18 h 29"/>
                  <a:gd name="T80" fmla="*/ 29 w 71"/>
                  <a:gd name="T81" fmla="*/ 16 h 29"/>
                  <a:gd name="T82" fmla="*/ 25 w 71"/>
                  <a:gd name="T83" fmla="*/ 18 h 29"/>
                  <a:gd name="T84" fmla="*/ 23 w 71"/>
                  <a:gd name="T85" fmla="*/ 16 h 29"/>
                  <a:gd name="T86" fmla="*/ 25 w 71"/>
                  <a:gd name="T87" fmla="*/ 14 h 29"/>
                  <a:gd name="T88" fmla="*/ 23 w 71"/>
                  <a:gd name="T89" fmla="*/ 13 h 29"/>
                  <a:gd name="T90" fmla="*/ 22 w 71"/>
                  <a:gd name="T91" fmla="*/ 13 h 29"/>
                  <a:gd name="T92" fmla="*/ 20 w 71"/>
                  <a:gd name="T93" fmla="*/ 13 h 29"/>
                  <a:gd name="T94" fmla="*/ 22 w 71"/>
                  <a:gd name="T95" fmla="*/ 11 h 29"/>
                  <a:gd name="T96" fmla="*/ 23 w 71"/>
                  <a:gd name="T97" fmla="*/ 11 h 29"/>
                  <a:gd name="T98" fmla="*/ 25 w 71"/>
                  <a:gd name="T99" fmla="*/ 11 h 29"/>
                  <a:gd name="T100" fmla="*/ 31 w 71"/>
                  <a:gd name="T101" fmla="*/ 11 h 29"/>
                  <a:gd name="T102" fmla="*/ 25 w 71"/>
                  <a:gd name="T103" fmla="*/ 9 h 29"/>
                  <a:gd name="T104" fmla="*/ 25 w 71"/>
                  <a:gd name="T105" fmla="*/ 9 h 29"/>
                  <a:gd name="T106" fmla="*/ 29 w 71"/>
                  <a:gd name="T107" fmla="*/ 7 h 29"/>
                  <a:gd name="T108" fmla="*/ 25 w 71"/>
                  <a:gd name="T109" fmla="*/ 5 h 29"/>
                  <a:gd name="T110" fmla="*/ 20 w 71"/>
                  <a:gd name="T111" fmla="*/ 5 h 29"/>
                  <a:gd name="T112" fmla="*/ 14 w 71"/>
                  <a:gd name="T113" fmla="*/ 7 h 29"/>
                  <a:gd name="T114" fmla="*/ 18 w 71"/>
                  <a:gd name="T115" fmla="*/ 3 h 29"/>
                  <a:gd name="T116" fmla="*/ 14 w 71"/>
                  <a:gd name="T117" fmla="*/ 3 h 29"/>
                  <a:gd name="T118" fmla="*/ 9 w 71"/>
                  <a:gd name="T1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" h="29">
                    <a:moveTo>
                      <a:pt x="5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5" y="27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8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Rectangle 176">
                <a:extLst>
                  <a:ext uri="{FF2B5EF4-FFF2-40B4-BE49-F238E27FC236}">
                    <a16:creationId xmlns:a16="http://schemas.microsoft.com/office/drawing/2014/main" id="{C867E4C7-E795-4633-8D58-F2C32973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872" y="2006551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77">
                <a:extLst>
                  <a:ext uri="{FF2B5EF4-FFF2-40B4-BE49-F238E27FC236}">
                    <a16:creationId xmlns:a16="http://schemas.microsoft.com/office/drawing/2014/main" id="{FA09D5E9-050B-4D84-94A4-EBCF54CA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84" y="2008806"/>
                <a:ext cx="16336" cy="9020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4 w 6"/>
                  <a:gd name="T7" fmla="*/ 0 h 4"/>
                  <a:gd name="T8" fmla="*/ 4 w 6"/>
                  <a:gd name="T9" fmla="*/ 2 h 4"/>
                  <a:gd name="T10" fmla="*/ 2 w 6"/>
                  <a:gd name="T11" fmla="*/ 2 h 4"/>
                  <a:gd name="T12" fmla="*/ 2 w 6"/>
                  <a:gd name="T13" fmla="*/ 2 h 4"/>
                  <a:gd name="T14" fmla="*/ 0 w 6"/>
                  <a:gd name="T15" fmla="*/ 4 h 4"/>
                  <a:gd name="T16" fmla="*/ 2 w 6"/>
                  <a:gd name="T17" fmla="*/ 4 h 4"/>
                  <a:gd name="T18" fmla="*/ 2 w 6"/>
                  <a:gd name="T19" fmla="*/ 4 h 4"/>
                  <a:gd name="T20" fmla="*/ 2 w 6"/>
                  <a:gd name="T21" fmla="*/ 4 h 4"/>
                  <a:gd name="T22" fmla="*/ 6 w 6"/>
                  <a:gd name="T23" fmla="*/ 4 h 4"/>
                  <a:gd name="T24" fmla="*/ 6 w 6"/>
                  <a:gd name="T25" fmla="*/ 2 h 4"/>
                  <a:gd name="T26" fmla="*/ 4 w 6"/>
                  <a:gd name="T27" fmla="*/ 2 h 4"/>
                  <a:gd name="T28" fmla="*/ 6 w 6"/>
                  <a:gd name="T29" fmla="*/ 2 h 4"/>
                  <a:gd name="T30" fmla="*/ 6 w 6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78">
                <a:extLst>
                  <a:ext uri="{FF2B5EF4-FFF2-40B4-BE49-F238E27FC236}">
                    <a16:creationId xmlns:a16="http://schemas.microsoft.com/office/drawing/2014/main" id="{57FDB733-1D2C-42CC-B825-AC4DCF9D4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780" y="2029100"/>
                <a:ext cx="16336" cy="9020"/>
              </a:xfrm>
              <a:custGeom>
                <a:avLst/>
                <a:gdLst>
                  <a:gd name="T0" fmla="*/ 6 w 6"/>
                  <a:gd name="T1" fmla="*/ 0 h 4"/>
                  <a:gd name="T2" fmla="*/ 4 w 6"/>
                  <a:gd name="T3" fmla="*/ 2 h 4"/>
                  <a:gd name="T4" fmla="*/ 2 w 6"/>
                  <a:gd name="T5" fmla="*/ 2 h 4"/>
                  <a:gd name="T6" fmla="*/ 2 w 6"/>
                  <a:gd name="T7" fmla="*/ 2 h 4"/>
                  <a:gd name="T8" fmla="*/ 0 w 6"/>
                  <a:gd name="T9" fmla="*/ 2 h 4"/>
                  <a:gd name="T10" fmla="*/ 0 w 6"/>
                  <a:gd name="T11" fmla="*/ 2 h 4"/>
                  <a:gd name="T12" fmla="*/ 2 w 6"/>
                  <a:gd name="T13" fmla="*/ 4 h 4"/>
                  <a:gd name="T14" fmla="*/ 2 w 6"/>
                  <a:gd name="T15" fmla="*/ 4 h 4"/>
                  <a:gd name="T16" fmla="*/ 4 w 6"/>
                  <a:gd name="T17" fmla="*/ 2 h 4"/>
                  <a:gd name="T18" fmla="*/ 4 w 6"/>
                  <a:gd name="T19" fmla="*/ 2 h 4"/>
                  <a:gd name="T20" fmla="*/ 6 w 6"/>
                  <a:gd name="T21" fmla="*/ 2 h 4"/>
                  <a:gd name="T22" fmla="*/ 6 w 6"/>
                  <a:gd name="T23" fmla="*/ 2 h 4"/>
                  <a:gd name="T24" fmla="*/ 6 w 6"/>
                  <a:gd name="T25" fmla="*/ 2 h 4"/>
                  <a:gd name="T26" fmla="*/ 6 w 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Rectangle 179">
                <a:extLst>
                  <a:ext uri="{FF2B5EF4-FFF2-40B4-BE49-F238E27FC236}">
                    <a16:creationId xmlns:a16="http://schemas.microsoft.com/office/drawing/2014/main" id="{04C0B734-0EB6-4A18-87E7-06F38A001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4746" y="2026845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80">
                <a:extLst>
                  <a:ext uri="{FF2B5EF4-FFF2-40B4-BE49-F238E27FC236}">
                    <a16:creationId xmlns:a16="http://schemas.microsoft.com/office/drawing/2014/main" id="{1FCDFE75-0E34-44C3-BA06-10F97A7FC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191" y="2008806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81">
                <a:extLst>
                  <a:ext uri="{FF2B5EF4-FFF2-40B4-BE49-F238E27FC236}">
                    <a16:creationId xmlns:a16="http://schemas.microsoft.com/office/drawing/2014/main" id="{DA52C09C-C2AE-4578-9AA0-D8FF59C9A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301" y="2006551"/>
                <a:ext cx="40840" cy="22549"/>
              </a:xfrm>
              <a:custGeom>
                <a:avLst/>
                <a:gdLst>
                  <a:gd name="T0" fmla="*/ 0 w 15"/>
                  <a:gd name="T1" fmla="*/ 5 h 10"/>
                  <a:gd name="T2" fmla="*/ 0 w 15"/>
                  <a:gd name="T3" fmla="*/ 5 h 10"/>
                  <a:gd name="T4" fmla="*/ 0 w 15"/>
                  <a:gd name="T5" fmla="*/ 7 h 10"/>
                  <a:gd name="T6" fmla="*/ 0 w 15"/>
                  <a:gd name="T7" fmla="*/ 7 h 10"/>
                  <a:gd name="T8" fmla="*/ 2 w 15"/>
                  <a:gd name="T9" fmla="*/ 5 h 10"/>
                  <a:gd name="T10" fmla="*/ 0 w 15"/>
                  <a:gd name="T11" fmla="*/ 7 h 10"/>
                  <a:gd name="T12" fmla="*/ 0 w 15"/>
                  <a:gd name="T13" fmla="*/ 7 h 10"/>
                  <a:gd name="T14" fmla="*/ 0 w 15"/>
                  <a:gd name="T15" fmla="*/ 7 h 10"/>
                  <a:gd name="T16" fmla="*/ 0 w 15"/>
                  <a:gd name="T17" fmla="*/ 9 h 10"/>
                  <a:gd name="T18" fmla="*/ 2 w 15"/>
                  <a:gd name="T19" fmla="*/ 7 h 10"/>
                  <a:gd name="T20" fmla="*/ 2 w 15"/>
                  <a:gd name="T21" fmla="*/ 7 h 10"/>
                  <a:gd name="T22" fmla="*/ 2 w 15"/>
                  <a:gd name="T23" fmla="*/ 9 h 10"/>
                  <a:gd name="T24" fmla="*/ 2 w 15"/>
                  <a:gd name="T25" fmla="*/ 9 h 10"/>
                  <a:gd name="T26" fmla="*/ 2 w 15"/>
                  <a:gd name="T27" fmla="*/ 9 h 10"/>
                  <a:gd name="T28" fmla="*/ 2 w 15"/>
                  <a:gd name="T29" fmla="*/ 9 h 10"/>
                  <a:gd name="T30" fmla="*/ 4 w 15"/>
                  <a:gd name="T31" fmla="*/ 9 h 10"/>
                  <a:gd name="T32" fmla="*/ 4 w 15"/>
                  <a:gd name="T33" fmla="*/ 10 h 10"/>
                  <a:gd name="T34" fmla="*/ 6 w 15"/>
                  <a:gd name="T35" fmla="*/ 10 h 10"/>
                  <a:gd name="T36" fmla="*/ 6 w 15"/>
                  <a:gd name="T37" fmla="*/ 10 h 10"/>
                  <a:gd name="T38" fmla="*/ 7 w 15"/>
                  <a:gd name="T39" fmla="*/ 10 h 10"/>
                  <a:gd name="T40" fmla="*/ 7 w 15"/>
                  <a:gd name="T41" fmla="*/ 10 h 10"/>
                  <a:gd name="T42" fmla="*/ 9 w 15"/>
                  <a:gd name="T43" fmla="*/ 10 h 10"/>
                  <a:gd name="T44" fmla="*/ 11 w 15"/>
                  <a:gd name="T45" fmla="*/ 9 h 10"/>
                  <a:gd name="T46" fmla="*/ 11 w 15"/>
                  <a:gd name="T47" fmla="*/ 9 h 10"/>
                  <a:gd name="T48" fmla="*/ 13 w 15"/>
                  <a:gd name="T49" fmla="*/ 7 h 10"/>
                  <a:gd name="T50" fmla="*/ 13 w 15"/>
                  <a:gd name="T51" fmla="*/ 7 h 10"/>
                  <a:gd name="T52" fmla="*/ 13 w 15"/>
                  <a:gd name="T53" fmla="*/ 5 h 10"/>
                  <a:gd name="T54" fmla="*/ 15 w 15"/>
                  <a:gd name="T55" fmla="*/ 5 h 10"/>
                  <a:gd name="T56" fmla="*/ 15 w 15"/>
                  <a:gd name="T57" fmla="*/ 5 h 10"/>
                  <a:gd name="T58" fmla="*/ 15 w 15"/>
                  <a:gd name="T59" fmla="*/ 5 h 10"/>
                  <a:gd name="T60" fmla="*/ 15 w 15"/>
                  <a:gd name="T61" fmla="*/ 3 h 10"/>
                  <a:gd name="T62" fmla="*/ 13 w 15"/>
                  <a:gd name="T63" fmla="*/ 5 h 10"/>
                  <a:gd name="T64" fmla="*/ 15 w 15"/>
                  <a:gd name="T65" fmla="*/ 3 h 10"/>
                  <a:gd name="T66" fmla="*/ 15 w 15"/>
                  <a:gd name="T67" fmla="*/ 3 h 10"/>
                  <a:gd name="T68" fmla="*/ 13 w 15"/>
                  <a:gd name="T69" fmla="*/ 3 h 10"/>
                  <a:gd name="T70" fmla="*/ 13 w 15"/>
                  <a:gd name="T71" fmla="*/ 1 h 10"/>
                  <a:gd name="T72" fmla="*/ 13 w 15"/>
                  <a:gd name="T73" fmla="*/ 1 h 10"/>
                  <a:gd name="T74" fmla="*/ 13 w 15"/>
                  <a:gd name="T75" fmla="*/ 1 h 10"/>
                  <a:gd name="T76" fmla="*/ 11 w 15"/>
                  <a:gd name="T77" fmla="*/ 1 h 10"/>
                  <a:gd name="T78" fmla="*/ 11 w 15"/>
                  <a:gd name="T79" fmla="*/ 0 h 10"/>
                  <a:gd name="T80" fmla="*/ 11 w 15"/>
                  <a:gd name="T81" fmla="*/ 1 h 10"/>
                  <a:gd name="T82" fmla="*/ 7 w 15"/>
                  <a:gd name="T83" fmla="*/ 1 h 10"/>
                  <a:gd name="T84" fmla="*/ 7 w 15"/>
                  <a:gd name="T85" fmla="*/ 1 h 10"/>
                  <a:gd name="T86" fmla="*/ 6 w 15"/>
                  <a:gd name="T87" fmla="*/ 1 h 10"/>
                  <a:gd name="T88" fmla="*/ 6 w 15"/>
                  <a:gd name="T89" fmla="*/ 3 h 10"/>
                  <a:gd name="T90" fmla="*/ 6 w 15"/>
                  <a:gd name="T91" fmla="*/ 3 h 10"/>
                  <a:gd name="T92" fmla="*/ 4 w 15"/>
                  <a:gd name="T93" fmla="*/ 3 h 10"/>
                  <a:gd name="T94" fmla="*/ 4 w 15"/>
                  <a:gd name="T95" fmla="*/ 3 h 10"/>
                  <a:gd name="T96" fmla="*/ 6 w 15"/>
                  <a:gd name="T97" fmla="*/ 3 h 10"/>
                  <a:gd name="T98" fmla="*/ 4 w 15"/>
                  <a:gd name="T99" fmla="*/ 3 h 10"/>
                  <a:gd name="T100" fmla="*/ 4 w 15"/>
                  <a:gd name="T101" fmla="*/ 3 h 10"/>
                  <a:gd name="T102" fmla="*/ 2 w 15"/>
                  <a:gd name="T103" fmla="*/ 3 h 10"/>
                  <a:gd name="T104" fmla="*/ 2 w 15"/>
                  <a:gd name="T105" fmla="*/ 3 h 10"/>
                  <a:gd name="T106" fmla="*/ 2 w 15"/>
                  <a:gd name="T107" fmla="*/ 5 h 10"/>
                  <a:gd name="T108" fmla="*/ 0 w 15"/>
                  <a:gd name="T109" fmla="*/ 5 h 10"/>
                  <a:gd name="T110" fmla="*/ 0 w 15"/>
                  <a:gd name="T111" fmla="*/ 5 h 10"/>
                  <a:gd name="T112" fmla="*/ 0 w 15"/>
                  <a:gd name="T1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82">
                <a:extLst>
                  <a:ext uri="{FF2B5EF4-FFF2-40B4-BE49-F238E27FC236}">
                    <a16:creationId xmlns:a16="http://schemas.microsoft.com/office/drawing/2014/main" id="{87BB12A4-5A71-437A-AB24-D9E256058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393" y="2218511"/>
                <a:ext cx="108908" cy="56372"/>
              </a:xfrm>
              <a:custGeom>
                <a:avLst/>
                <a:gdLst>
                  <a:gd name="T0" fmla="*/ 40 w 40"/>
                  <a:gd name="T1" fmla="*/ 21 h 25"/>
                  <a:gd name="T2" fmla="*/ 38 w 40"/>
                  <a:gd name="T3" fmla="*/ 21 h 25"/>
                  <a:gd name="T4" fmla="*/ 40 w 40"/>
                  <a:gd name="T5" fmla="*/ 19 h 25"/>
                  <a:gd name="T6" fmla="*/ 38 w 40"/>
                  <a:gd name="T7" fmla="*/ 18 h 25"/>
                  <a:gd name="T8" fmla="*/ 36 w 40"/>
                  <a:gd name="T9" fmla="*/ 18 h 25"/>
                  <a:gd name="T10" fmla="*/ 35 w 40"/>
                  <a:gd name="T11" fmla="*/ 18 h 25"/>
                  <a:gd name="T12" fmla="*/ 35 w 40"/>
                  <a:gd name="T13" fmla="*/ 16 h 25"/>
                  <a:gd name="T14" fmla="*/ 36 w 40"/>
                  <a:gd name="T15" fmla="*/ 14 h 25"/>
                  <a:gd name="T16" fmla="*/ 35 w 40"/>
                  <a:gd name="T17" fmla="*/ 12 h 25"/>
                  <a:gd name="T18" fmla="*/ 33 w 40"/>
                  <a:gd name="T19" fmla="*/ 12 h 25"/>
                  <a:gd name="T20" fmla="*/ 33 w 40"/>
                  <a:gd name="T21" fmla="*/ 10 h 25"/>
                  <a:gd name="T22" fmla="*/ 31 w 40"/>
                  <a:gd name="T23" fmla="*/ 9 h 25"/>
                  <a:gd name="T24" fmla="*/ 31 w 40"/>
                  <a:gd name="T25" fmla="*/ 7 h 25"/>
                  <a:gd name="T26" fmla="*/ 27 w 40"/>
                  <a:gd name="T27" fmla="*/ 7 h 25"/>
                  <a:gd name="T28" fmla="*/ 27 w 40"/>
                  <a:gd name="T29" fmla="*/ 5 h 25"/>
                  <a:gd name="T30" fmla="*/ 26 w 40"/>
                  <a:gd name="T31" fmla="*/ 3 h 25"/>
                  <a:gd name="T32" fmla="*/ 24 w 40"/>
                  <a:gd name="T33" fmla="*/ 5 h 25"/>
                  <a:gd name="T34" fmla="*/ 24 w 40"/>
                  <a:gd name="T35" fmla="*/ 3 h 25"/>
                  <a:gd name="T36" fmla="*/ 24 w 40"/>
                  <a:gd name="T37" fmla="*/ 3 h 25"/>
                  <a:gd name="T38" fmla="*/ 24 w 40"/>
                  <a:gd name="T39" fmla="*/ 0 h 25"/>
                  <a:gd name="T40" fmla="*/ 24 w 40"/>
                  <a:gd name="T41" fmla="*/ 0 h 25"/>
                  <a:gd name="T42" fmla="*/ 22 w 40"/>
                  <a:gd name="T43" fmla="*/ 0 h 25"/>
                  <a:gd name="T44" fmla="*/ 20 w 40"/>
                  <a:gd name="T45" fmla="*/ 1 h 25"/>
                  <a:gd name="T46" fmla="*/ 17 w 40"/>
                  <a:gd name="T47" fmla="*/ 3 h 25"/>
                  <a:gd name="T48" fmla="*/ 15 w 40"/>
                  <a:gd name="T49" fmla="*/ 7 h 25"/>
                  <a:gd name="T50" fmla="*/ 13 w 40"/>
                  <a:gd name="T51" fmla="*/ 9 h 25"/>
                  <a:gd name="T52" fmla="*/ 9 w 40"/>
                  <a:gd name="T53" fmla="*/ 12 h 25"/>
                  <a:gd name="T54" fmla="*/ 9 w 40"/>
                  <a:gd name="T55" fmla="*/ 14 h 25"/>
                  <a:gd name="T56" fmla="*/ 9 w 40"/>
                  <a:gd name="T57" fmla="*/ 16 h 25"/>
                  <a:gd name="T58" fmla="*/ 4 w 40"/>
                  <a:gd name="T59" fmla="*/ 18 h 25"/>
                  <a:gd name="T60" fmla="*/ 0 w 40"/>
                  <a:gd name="T61" fmla="*/ 19 h 25"/>
                  <a:gd name="T62" fmla="*/ 0 w 40"/>
                  <a:gd name="T63" fmla="*/ 21 h 25"/>
                  <a:gd name="T64" fmla="*/ 4 w 40"/>
                  <a:gd name="T65" fmla="*/ 19 h 25"/>
                  <a:gd name="T66" fmla="*/ 4 w 40"/>
                  <a:gd name="T67" fmla="*/ 21 h 25"/>
                  <a:gd name="T68" fmla="*/ 7 w 40"/>
                  <a:gd name="T69" fmla="*/ 19 h 25"/>
                  <a:gd name="T70" fmla="*/ 9 w 40"/>
                  <a:gd name="T71" fmla="*/ 19 h 25"/>
                  <a:gd name="T72" fmla="*/ 9 w 40"/>
                  <a:gd name="T73" fmla="*/ 19 h 25"/>
                  <a:gd name="T74" fmla="*/ 7 w 40"/>
                  <a:gd name="T75" fmla="*/ 23 h 25"/>
                  <a:gd name="T76" fmla="*/ 6 w 40"/>
                  <a:gd name="T77" fmla="*/ 25 h 25"/>
                  <a:gd name="T78" fmla="*/ 11 w 40"/>
                  <a:gd name="T79" fmla="*/ 25 h 25"/>
                  <a:gd name="T80" fmla="*/ 13 w 40"/>
                  <a:gd name="T81" fmla="*/ 23 h 25"/>
                  <a:gd name="T82" fmla="*/ 15 w 40"/>
                  <a:gd name="T83" fmla="*/ 23 h 25"/>
                  <a:gd name="T84" fmla="*/ 17 w 40"/>
                  <a:gd name="T85" fmla="*/ 21 h 25"/>
                  <a:gd name="T86" fmla="*/ 18 w 40"/>
                  <a:gd name="T87" fmla="*/ 21 h 25"/>
                  <a:gd name="T88" fmla="*/ 20 w 40"/>
                  <a:gd name="T89" fmla="*/ 21 h 25"/>
                  <a:gd name="T90" fmla="*/ 22 w 40"/>
                  <a:gd name="T91" fmla="*/ 19 h 25"/>
                  <a:gd name="T92" fmla="*/ 24 w 40"/>
                  <a:gd name="T93" fmla="*/ 18 h 25"/>
                  <a:gd name="T94" fmla="*/ 27 w 40"/>
                  <a:gd name="T95" fmla="*/ 16 h 25"/>
                  <a:gd name="T96" fmla="*/ 27 w 40"/>
                  <a:gd name="T97" fmla="*/ 18 h 25"/>
                  <a:gd name="T98" fmla="*/ 26 w 40"/>
                  <a:gd name="T99" fmla="*/ 19 h 25"/>
                  <a:gd name="T100" fmla="*/ 27 w 40"/>
                  <a:gd name="T101" fmla="*/ 18 h 25"/>
                  <a:gd name="T102" fmla="*/ 29 w 40"/>
                  <a:gd name="T103" fmla="*/ 19 h 25"/>
                  <a:gd name="T104" fmla="*/ 27 w 40"/>
                  <a:gd name="T105" fmla="*/ 21 h 25"/>
                  <a:gd name="T106" fmla="*/ 29 w 40"/>
                  <a:gd name="T107" fmla="*/ 21 h 25"/>
                  <a:gd name="T108" fmla="*/ 29 w 40"/>
                  <a:gd name="T109" fmla="*/ 21 h 25"/>
                  <a:gd name="T110" fmla="*/ 31 w 40"/>
                  <a:gd name="T111" fmla="*/ 23 h 25"/>
                  <a:gd name="T112" fmla="*/ 33 w 40"/>
                  <a:gd name="T113" fmla="*/ 23 h 25"/>
                  <a:gd name="T114" fmla="*/ 33 w 40"/>
                  <a:gd name="T115" fmla="*/ 23 h 25"/>
                  <a:gd name="T116" fmla="*/ 35 w 40"/>
                  <a:gd name="T117" fmla="*/ 23 h 25"/>
                  <a:gd name="T118" fmla="*/ 38 w 40"/>
                  <a:gd name="T1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25">
                    <a:moveTo>
                      <a:pt x="40" y="21"/>
                    </a:moveTo>
                    <a:lnTo>
                      <a:pt x="40" y="21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83">
                <a:extLst>
                  <a:ext uri="{FF2B5EF4-FFF2-40B4-BE49-F238E27FC236}">
                    <a16:creationId xmlns:a16="http://schemas.microsoft.com/office/drawing/2014/main" id="{BEC33191-A0E6-4E7D-859D-0F1A80E6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796" y="2214001"/>
                <a:ext cx="10891" cy="11274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2 h 5"/>
                  <a:gd name="T4" fmla="*/ 2 w 4"/>
                  <a:gd name="T5" fmla="*/ 2 h 5"/>
                  <a:gd name="T6" fmla="*/ 2 w 4"/>
                  <a:gd name="T7" fmla="*/ 0 h 5"/>
                  <a:gd name="T8" fmla="*/ 2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2 h 5"/>
                  <a:gd name="T16" fmla="*/ 0 w 4"/>
                  <a:gd name="T17" fmla="*/ 2 h 5"/>
                  <a:gd name="T18" fmla="*/ 0 w 4"/>
                  <a:gd name="T19" fmla="*/ 3 h 5"/>
                  <a:gd name="T20" fmla="*/ 2 w 4"/>
                  <a:gd name="T21" fmla="*/ 3 h 5"/>
                  <a:gd name="T22" fmla="*/ 2 w 4"/>
                  <a:gd name="T23" fmla="*/ 5 h 5"/>
                  <a:gd name="T24" fmla="*/ 4 w 4"/>
                  <a:gd name="T25" fmla="*/ 5 h 5"/>
                  <a:gd name="T26" fmla="*/ 4 w 4"/>
                  <a:gd name="T27" fmla="*/ 5 h 5"/>
                  <a:gd name="T28" fmla="*/ 4 w 4"/>
                  <a:gd name="T29" fmla="*/ 5 h 5"/>
                  <a:gd name="T30" fmla="*/ 2 w 4"/>
                  <a:gd name="T31" fmla="*/ 3 h 5"/>
                  <a:gd name="T32" fmla="*/ 4 w 4"/>
                  <a:gd name="T33" fmla="*/ 3 h 5"/>
                  <a:gd name="T34" fmla="*/ 4 w 4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84">
                <a:extLst>
                  <a:ext uri="{FF2B5EF4-FFF2-40B4-BE49-F238E27FC236}">
                    <a16:creationId xmlns:a16="http://schemas.microsoft.com/office/drawing/2014/main" id="{516999DD-9687-45A1-85B9-F34D1C6DA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8208" y="2173413"/>
                <a:ext cx="43563" cy="24804"/>
              </a:xfrm>
              <a:custGeom>
                <a:avLst/>
                <a:gdLst>
                  <a:gd name="T0" fmla="*/ 11 w 16"/>
                  <a:gd name="T1" fmla="*/ 0 h 11"/>
                  <a:gd name="T2" fmla="*/ 9 w 16"/>
                  <a:gd name="T3" fmla="*/ 2 h 11"/>
                  <a:gd name="T4" fmla="*/ 7 w 16"/>
                  <a:gd name="T5" fmla="*/ 2 h 11"/>
                  <a:gd name="T6" fmla="*/ 5 w 16"/>
                  <a:gd name="T7" fmla="*/ 2 h 11"/>
                  <a:gd name="T8" fmla="*/ 4 w 16"/>
                  <a:gd name="T9" fmla="*/ 3 h 11"/>
                  <a:gd name="T10" fmla="*/ 4 w 16"/>
                  <a:gd name="T11" fmla="*/ 5 h 11"/>
                  <a:gd name="T12" fmla="*/ 2 w 16"/>
                  <a:gd name="T13" fmla="*/ 5 h 11"/>
                  <a:gd name="T14" fmla="*/ 2 w 16"/>
                  <a:gd name="T15" fmla="*/ 5 h 11"/>
                  <a:gd name="T16" fmla="*/ 0 w 16"/>
                  <a:gd name="T17" fmla="*/ 7 h 11"/>
                  <a:gd name="T18" fmla="*/ 0 w 16"/>
                  <a:gd name="T19" fmla="*/ 9 h 11"/>
                  <a:gd name="T20" fmla="*/ 0 w 16"/>
                  <a:gd name="T21" fmla="*/ 11 h 11"/>
                  <a:gd name="T22" fmla="*/ 2 w 16"/>
                  <a:gd name="T23" fmla="*/ 11 h 11"/>
                  <a:gd name="T24" fmla="*/ 7 w 16"/>
                  <a:gd name="T25" fmla="*/ 11 h 11"/>
                  <a:gd name="T26" fmla="*/ 9 w 16"/>
                  <a:gd name="T27" fmla="*/ 9 h 11"/>
                  <a:gd name="T28" fmla="*/ 13 w 16"/>
                  <a:gd name="T29" fmla="*/ 9 h 11"/>
                  <a:gd name="T30" fmla="*/ 13 w 16"/>
                  <a:gd name="T31" fmla="*/ 7 h 11"/>
                  <a:gd name="T32" fmla="*/ 13 w 16"/>
                  <a:gd name="T33" fmla="*/ 5 h 11"/>
                  <a:gd name="T34" fmla="*/ 14 w 16"/>
                  <a:gd name="T35" fmla="*/ 3 h 11"/>
                  <a:gd name="T36" fmla="*/ 16 w 16"/>
                  <a:gd name="T37" fmla="*/ 3 h 11"/>
                  <a:gd name="T38" fmla="*/ 16 w 16"/>
                  <a:gd name="T39" fmla="*/ 2 h 11"/>
                  <a:gd name="T40" fmla="*/ 14 w 16"/>
                  <a:gd name="T41" fmla="*/ 2 h 11"/>
                  <a:gd name="T42" fmla="*/ 13 w 16"/>
                  <a:gd name="T43" fmla="*/ 2 h 11"/>
                  <a:gd name="T44" fmla="*/ 13 w 16"/>
                  <a:gd name="T45" fmla="*/ 2 h 11"/>
                  <a:gd name="T46" fmla="*/ 13 w 16"/>
                  <a:gd name="T47" fmla="*/ 0 h 11"/>
                  <a:gd name="T48" fmla="*/ 11 w 16"/>
                  <a:gd name="T49" fmla="*/ 2 h 11"/>
                  <a:gd name="T50" fmla="*/ 11 w 16"/>
                  <a:gd name="T51" fmla="*/ 0 h 11"/>
                  <a:gd name="T52" fmla="*/ 11 w 16"/>
                  <a:gd name="T5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11">
                    <a:moveTo>
                      <a:pt x="11" y="0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85">
                <a:extLst>
                  <a:ext uri="{FF2B5EF4-FFF2-40B4-BE49-F238E27FC236}">
                    <a16:creationId xmlns:a16="http://schemas.microsoft.com/office/drawing/2014/main" id="{22B2A8CE-52C4-4A4B-936B-8C0DDBD3C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771" y="2180178"/>
                <a:ext cx="16336" cy="9020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2 w 6"/>
                  <a:gd name="T5" fmla="*/ 0 h 4"/>
                  <a:gd name="T6" fmla="*/ 0 w 6"/>
                  <a:gd name="T7" fmla="*/ 2 h 4"/>
                  <a:gd name="T8" fmla="*/ 2 w 6"/>
                  <a:gd name="T9" fmla="*/ 4 h 4"/>
                  <a:gd name="T10" fmla="*/ 4 w 6"/>
                  <a:gd name="T11" fmla="*/ 4 h 4"/>
                  <a:gd name="T12" fmla="*/ 6 w 6"/>
                  <a:gd name="T13" fmla="*/ 4 h 4"/>
                  <a:gd name="T14" fmla="*/ 6 w 6"/>
                  <a:gd name="T15" fmla="*/ 4 h 4"/>
                  <a:gd name="T16" fmla="*/ 6 w 6"/>
                  <a:gd name="T17" fmla="*/ 2 h 4"/>
                  <a:gd name="T18" fmla="*/ 6 w 6"/>
                  <a:gd name="T19" fmla="*/ 2 h 4"/>
                  <a:gd name="T20" fmla="*/ 4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86">
                <a:extLst>
                  <a:ext uri="{FF2B5EF4-FFF2-40B4-BE49-F238E27FC236}">
                    <a16:creationId xmlns:a16="http://schemas.microsoft.com/office/drawing/2014/main" id="{226CF67D-430E-468C-A365-7C0527D94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763" y="2153119"/>
                <a:ext cx="24504" cy="6765"/>
              </a:xfrm>
              <a:custGeom>
                <a:avLst/>
                <a:gdLst>
                  <a:gd name="T0" fmla="*/ 7 w 9"/>
                  <a:gd name="T1" fmla="*/ 0 h 3"/>
                  <a:gd name="T2" fmla="*/ 6 w 9"/>
                  <a:gd name="T3" fmla="*/ 0 h 3"/>
                  <a:gd name="T4" fmla="*/ 6 w 9"/>
                  <a:gd name="T5" fmla="*/ 0 h 3"/>
                  <a:gd name="T6" fmla="*/ 4 w 9"/>
                  <a:gd name="T7" fmla="*/ 1 h 3"/>
                  <a:gd name="T8" fmla="*/ 2 w 9"/>
                  <a:gd name="T9" fmla="*/ 1 h 3"/>
                  <a:gd name="T10" fmla="*/ 0 w 9"/>
                  <a:gd name="T11" fmla="*/ 3 h 3"/>
                  <a:gd name="T12" fmla="*/ 0 w 9"/>
                  <a:gd name="T13" fmla="*/ 3 h 3"/>
                  <a:gd name="T14" fmla="*/ 2 w 9"/>
                  <a:gd name="T15" fmla="*/ 3 h 3"/>
                  <a:gd name="T16" fmla="*/ 4 w 9"/>
                  <a:gd name="T17" fmla="*/ 3 h 3"/>
                  <a:gd name="T18" fmla="*/ 6 w 9"/>
                  <a:gd name="T19" fmla="*/ 1 h 3"/>
                  <a:gd name="T20" fmla="*/ 6 w 9"/>
                  <a:gd name="T21" fmla="*/ 0 h 3"/>
                  <a:gd name="T22" fmla="*/ 6 w 9"/>
                  <a:gd name="T23" fmla="*/ 0 h 3"/>
                  <a:gd name="T24" fmla="*/ 7 w 9"/>
                  <a:gd name="T25" fmla="*/ 0 h 3"/>
                  <a:gd name="T26" fmla="*/ 7 w 9"/>
                  <a:gd name="T27" fmla="*/ 0 h 3"/>
                  <a:gd name="T28" fmla="*/ 9 w 9"/>
                  <a:gd name="T29" fmla="*/ 0 h 3"/>
                  <a:gd name="T30" fmla="*/ 7 w 9"/>
                  <a:gd name="T31" fmla="*/ 0 h 3"/>
                  <a:gd name="T32" fmla="*/ 7 w 9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87">
                <a:extLst>
                  <a:ext uri="{FF2B5EF4-FFF2-40B4-BE49-F238E27FC236}">
                    <a16:creationId xmlns:a16="http://schemas.microsoft.com/office/drawing/2014/main" id="{11EC66C7-A451-4372-903E-084A5D10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317" y="2139589"/>
                <a:ext cx="21782" cy="9020"/>
              </a:xfrm>
              <a:custGeom>
                <a:avLst/>
                <a:gdLst>
                  <a:gd name="T0" fmla="*/ 6 w 8"/>
                  <a:gd name="T1" fmla="*/ 0 h 4"/>
                  <a:gd name="T2" fmla="*/ 4 w 8"/>
                  <a:gd name="T3" fmla="*/ 0 h 4"/>
                  <a:gd name="T4" fmla="*/ 4 w 8"/>
                  <a:gd name="T5" fmla="*/ 0 h 4"/>
                  <a:gd name="T6" fmla="*/ 4 w 8"/>
                  <a:gd name="T7" fmla="*/ 0 h 4"/>
                  <a:gd name="T8" fmla="*/ 2 w 8"/>
                  <a:gd name="T9" fmla="*/ 0 h 4"/>
                  <a:gd name="T10" fmla="*/ 0 w 8"/>
                  <a:gd name="T11" fmla="*/ 2 h 4"/>
                  <a:gd name="T12" fmla="*/ 2 w 8"/>
                  <a:gd name="T13" fmla="*/ 4 h 4"/>
                  <a:gd name="T14" fmla="*/ 4 w 8"/>
                  <a:gd name="T15" fmla="*/ 2 h 4"/>
                  <a:gd name="T16" fmla="*/ 4 w 8"/>
                  <a:gd name="T17" fmla="*/ 2 h 4"/>
                  <a:gd name="T18" fmla="*/ 6 w 8"/>
                  <a:gd name="T19" fmla="*/ 2 h 4"/>
                  <a:gd name="T20" fmla="*/ 8 w 8"/>
                  <a:gd name="T21" fmla="*/ 0 h 4"/>
                  <a:gd name="T22" fmla="*/ 8 w 8"/>
                  <a:gd name="T23" fmla="*/ 0 h 4"/>
                  <a:gd name="T24" fmla="*/ 6 w 8"/>
                  <a:gd name="T25" fmla="*/ 0 h 4"/>
                  <a:gd name="T26" fmla="*/ 6 w 8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88">
                <a:extLst>
                  <a:ext uri="{FF2B5EF4-FFF2-40B4-BE49-F238E27FC236}">
                    <a16:creationId xmlns:a16="http://schemas.microsoft.com/office/drawing/2014/main" id="{700DC74D-3B37-4810-A240-DC1047704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359" y="2274883"/>
                <a:ext cx="16336" cy="9020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0 w 6"/>
                  <a:gd name="T5" fmla="*/ 2 h 4"/>
                  <a:gd name="T6" fmla="*/ 4 w 6"/>
                  <a:gd name="T7" fmla="*/ 4 h 4"/>
                  <a:gd name="T8" fmla="*/ 6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4 w 6"/>
                  <a:gd name="T15" fmla="*/ 2 h 4"/>
                  <a:gd name="T16" fmla="*/ 4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89">
                <a:extLst>
                  <a:ext uri="{FF2B5EF4-FFF2-40B4-BE49-F238E27FC236}">
                    <a16:creationId xmlns:a16="http://schemas.microsoft.com/office/drawing/2014/main" id="{65A8577F-C8D8-4B66-BE9E-508F249D8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864" y="2270373"/>
                <a:ext cx="10891" cy="902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2 h 4"/>
                  <a:gd name="T18" fmla="*/ 0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90">
                <a:extLst>
                  <a:ext uri="{FF2B5EF4-FFF2-40B4-BE49-F238E27FC236}">
                    <a16:creationId xmlns:a16="http://schemas.microsoft.com/office/drawing/2014/main" id="{0D6F66D7-2734-4C9D-AF92-C9EE76FD7F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9099" y="1871257"/>
                <a:ext cx="468303" cy="137549"/>
              </a:xfrm>
              <a:custGeom>
                <a:avLst/>
                <a:gdLst>
                  <a:gd name="T0" fmla="*/ 9 w 172"/>
                  <a:gd name="T1" fmla="*/ 56 h 61"/>
                  <a:gd name="T2" fmla="*/ 21 w 172"/>
                  <a:gd name="T3" fmla="*/ 58 h 61"/>
                  <a:gd name="T4" fmla="*/ 36 w 172"/>
                  <a:gd name="T5" fmla="*/ 56 h 61"/>
                  <a:gd name="T6" fmla="*/ 50 w 172"/>
                  <a:gd name="T7" fmla="*/ 58 h 61"/>
                  <a:gd name="T8" fmla="*/ 54 w 172"/>
                  <a:gd name="T9" fmla="*/ 52 h 61"/>
                  <a:gd name="T10" fmla="*/ 43 w 172"/>
                  <a:gd name="T11" fmla="*/ 50 h 61"/>
                  <a:gd name="T12" fmla="*/ 63 w 172"/>
                  <a:gd name="T13" fmla="*/ 47 h 61"/>
                  <a:gd name="T14" fmla="*/ 74 w 172"/>
                  <a:gd name="T15" fmla="*/ 43 h 61"/>
                  <a:gd name="T16" fmla="*/ 85 w 172"/>
                  <a:gd name="T17" fmla="*/ 40 h 61"/>
                  <a:gd name="T18" fmla="*/ 74 w 172"/>
                  <a:gd name="T19" fmla="*/ 36 h 61"/>
                  <a:gd name="T20" fmla="*/ 83 w 172"/>
                  <a:gd name="T21" fmla="*/ 34 h 61"/>
                  <a:gd name="T22" fmla="*/ 77 w 172"/>
                  <a:gd name="T23" fmla="*/ 32 h 61"/>
                  <a:gd name="T24" fmla="*/ 86 w 172"/>
                  <a:gd name="T25" fmla="*/ 32 h 61"/>
                  <a:gd name="T26" fmla="*/ 96 w 172"/>
                  <a:gd name="T27" fmla="*/ 29 h 61"/>
                  <a:gd name="T28" fmla="*/ 110 w 172"/>
                  <a:gd name="T29" fmla="*/ 29 h 61"/>
                  <a:gd name="T30" fmla="*/ 115 w 172"/>
                  <a:gd name="T31" fmla="*/ 25 h 61"/>
                  <a:gd name="T32" fmla="*/ 139 w 172"/>
                  <a:gd name="T33" fmla="*/ 20 h 61"/>
                  <a:gd name="T34" fmla="*/ 121 w 172"/>
                  <a:gd name="T35" fmla="*/ 18 h 61"/>
                  <a:gd name="T36" fmla="*/ 134 w 172"/>
                  <a:gd name="T37" fmla="*/ 14 h 61"/>
                  <a:gd name="T38" fmla="*/ 153 w 172"/>
                  <a:gd name="T39" fmla="*/ 12 h 61"/>
                  <a:gd name="T40" fmla="*/ 168 w 172"/>
                  <a:gd name="T41" fmla="*/ 7 h 61"/>
                  <a:gd name="T42" fmla="*/ 159 w 172"/>
                  <a:gd name="T43" fmla="*/ 3 h 61"/>
                  <a:gd name="T44" fmla="*/ 144 w 172"/>
                  <a:gd name="T45" fmla="*/ 5 h 61"/>
                  <a:gd name="T46" fmla="*/ 130 w 172"/>
                  <a:gd name="T47" fmla="*/ 0 h 61"/>
                  <a:gd name="T48" fmla="*/ 114 w 172"/>
                  <a:gd name="T49" fmla="*/ 0 h 61"/>
                  <a:gd name="T50" fmla="*/ 106 w 172"/>
                  <a:gd name="T51" fmla="*/ 2 h 61"/>
                  <a:gd name="T52" fmla="*/ 94 w 172"/>
                  <a:gd name="T53" fmla="*/ 0 h 61"/>
                  <a:gd name="T54" fmla="*/ 85 w 172"/>
                  <a:gd name="T55" fmla="*/ 3 h 61"/>
                  <a:gd name="T56" fmla="*/ 81 w 172"/>
                  <a:gd name="T57" fmla="*/ 7 h 61"/>
                  <a:gd name="T58" fmla="*/ 68 w 172"/>
                  <a:gd name="T59" fmla="*/ 3 h 61"/>
                  <a:gd name="T60" fmla="*/ 67 w 172"/>
                  <a:gd name="T61" fmla="*/ 7 h 61"/>
                  <a:gd name="T62" fmla="*/ 54 w 172"/>
                  <a:gd name="T63" fmla="*/ 5 h 61"/>
                  <a:gd name="T64" fmla="*/ 38 w 172"/>
                  <a:gd name="T65" fmla="*/ 9 h 61"/>
                  <a:gd name="T66" fmla="*/ 47 w 172"/>
                  <a:gd name="T67" fmla="*/ 11 h 61"/>
                  <a:gd name="T68" fmla="*/ 41 w 172"/>
                  <a:gd name="T69" fmla="*/ 12 h 61"/>
                  <a:gd name="T70" fmla="*/ 61 w 172"/>
                  <a:gd name="T71" fmla="*/ 14 h 61"/>
                  <a:gd name="T72" fmla="*/ 47 w 172"/>
                  <a:gd name="T73" fmla="*/ 20 h 61"/>
                  <a:gd name="T74" fmla="*/ 70 w 172"/>
                  <a:gd name="T75" fmla="*/ 16 h 61"/>
                  <a:gd name="T76" fmla="*/ 50 w 172"/>
                  <a:gd name="T77" fmla="*/ 20 h 61"/>
                  <a:gd name="T78" fmla="*/ 63 w 172"/>
                  <a:gd name="T79" fmla="*/ 20 h 61"/>
                  <a:gd name="T80" fmla="*/ 81 w 172"/>
                  <a:gd name="T81" fmla="*/ 18 h 61"/>
                  <a:gd name="T82" fmla="*/ 86 w 172"/>
                  <a:gd name="T83" fmla="*/ 16 h 61"/>
                  <a:gd name="T84" fmla="*/ 92 w 172"/>
                  <a:gd name="T85" fmla="*/ 20 h 61"/>
                  <a:gd name="T86" fmla="*/ 85 w 172"/>
                  <a:gd name="T87" fmla="*/ 22 h 61"/>
                  <a:gd name="T88" fmla="*/ 61 w 172"/>
                  <a:gd name="T89" fmla="*/ 25 h 61"/>
                  <a:gd name="T90" fmla="*/ 61 w 172"/>
                  <a:gd name="T91" fmla="*/ 29 h 61"/>
                  <a:gd name="T92" fmla="*/ 47 w 172"/>
                  <a:gd name="T93" fmla="*/ 25 h 61"/>
                  <a:gd name="T94" fmla="*/ 47 w 172"/>
                  <a:gd name="T95" fmla="*/ 32 h 61"/>
                  <a:gd name="T96" fmla="*/ 43 w 172"/>
                  <a:gd name="T97" fmla="*/ 32 h 61"/>
                  <a:gd name="T98" fmla="*/ 54 w 172"/>
                  <a:gd name="T99" fmla="*/ 38 h 61"/>
                  <a:gd name="T100" fmla="*/ 47 w 172"/>
                  <a:gd name="T101" fmla="*/ 38 h 61"/>
                  <a:gd name="T102" fmla="*/ 25 w 172"/>
                  <a:gd name="T103" fmla="*/ 40 h 61"/>
                  <a:gd name="T104" fmla="*/ 32 w 172"/>
                  <a:gd name="T105" fmla="*/ 41 h 61"/>
                  <a:gd name="T106" fmla="*/ 36 w 172"/>
                  <a:gd name="T107" fmla="*/ 41 h 61"/>
                  <a:gd name="T108" fmla="*/ 30 w 172"/>
                  <a:gd name="T109" fmla="*/ 43 h 61"/>
                  <a:gd name="T110" fmla="*/ 38 w 172"/>
                  <a:gd name="T111" fmla="*/ 47 h 61"/>
                  <a:gd name="T112" fmla="*/ 27 w 172"/>
                  <a:gd name="T113" fmla="*/ 47 h 61"/>
                  <a:gd name="T114" fmla="*/ 16 w 172"/>
                  <a:gd name="T115" fmla="*/ 47 h 61"/>
                  <a:gd name="T116" fmla="*/ 14 w 172"/>
                  <a:gd name="T117" fmla="*/ 50 h 61"/>
                  <a:gd name="T118" fmla="*/ 0 w 172"/>
                  <a:gd name="T119" fmla="*/ 54 h 61"/>
                  <a:gd name="T120" fmla="*/ 68 w 172"/>
                  <a:gd name="T121" fmla="*/ 18 h 61"/>
                  <a:gd name="T122" fmla="*/ 43 w 172"/>
                  <a:gd name="T123" fmla="*/ 4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61">
                    <a:moveTo>
                      <a:pt x="1" y="56"/>
                    </a:moveTo>
                    <a:lnTo>
                      <a:pt x="3" y="56"/>
                    </a:lnTo>
                    <a:lnTo>
                      <a:pt x="3" y="54"/>
                    </a:lnTo>
                    <a:lnTo>
                      <a:pt x="3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7" y="52"/>
                    </a:lnTo>
                    <a:lnTo>
                      <a:pt x="7" y="54"/>
                    </a:lnTo>
                    <a:lnTo>
                      <a:pt x="5" y="54"/>
                    </a:lnTo>
                    <a:lnTo>
                      <a:pt x="3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10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7" y="60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7" y="50"/>
                    </a:lnTo>
                    <a:lnTo>
                      <a:pt x="43" y="5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5" y="49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70" y="47"/>
                    </a:lnTo>
                    <a:lnTo>
                      <a:pt x="72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7" y="43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3" y="38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9" y="36"/>
                    </a:lnTo>
                    <a:lnTo>
                      <a:pt x="83" y="36"/>
                    </a:lnTo>
                    <a:lnTo>
                      <a:pt x="81" y="34"/>
                    </a:lnTo>
                    <a:lnTo>
                      <a:pt x="79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85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1" y="32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10" y="31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4" y="27"/>
                    </a:lnTo>
                    <a:lnTo>
                      <a:pt x="112" y="27"/>
                    </a:lnTo>
                    <a:lnTo>
                      <a:pt x="106" y="27"/>
                    </a:lnTo>
                    <a:lnTo>
                      <a:pt x="105" y="27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10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7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7" y="25"/>
                    </a:lnTo>
                    <a:lnTo>
                      <a:pt x="121" y="25"/>
                    </a:lnTo>
                    <a:lnTo>
                      <a:pt x="121" y="25"/>
                    </a:lnTo>
                    <a:lnTo>
                      <a:pt x="123" y="23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4" y="20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39" y="20"/>
                    </a:lnTo>
                    <a:lnTo>
                      <a:pt x="139" y="18"/>
                    </a:lnTo>
                    <a:lnTo>
                      <a:pt x="143" y="18"/>
                    </a:lnTo>
                    <a:lnTo>
                      <a:pt x="144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2" y="16"/>
                    </a:lnTo>
                    <a:lnTo>
                      <a:pt x="152" y="14"/>
                    </a:lnTo>
                    <a:lnTo>
                      <a:pt x="150" y="14"/>
                    </a:lnTo>
                    <a:lnTo>
                      <a:pt x="146" y="16"/>
                    </a:lnTo>
                    <a:lnTo>
                      <a:pt x="141" y="16"/>
                    </a:lnTo>
                    <a:lnTo>
                      <a:pt x="137" y="16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3" y="18"/>
                    </a:lnTo>
                    <a:lnTo>
                      <a:pt x="124" y="18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41" y="14"/>
                    </a:lnTo>
                    <a:lnTo>
                      <a:pt x="139" y="14"/>
                    </a:lnTo>
                    <a:lnTo>
                      <a:pt x="135" y="14"/>
                    </a:lnTo>
                    <a:lnTo>
                      <a:pt x="134" y="14"/>
                    </a:lnTo>
                    <a:lnTo>
                      <a:pt x="132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2" y="14"/>
                    </a:lnTo>
                    <a:lnTo>
                      <a:pt x="132" y="12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7" y="14"/>
                    </a:lnTo>
                    <a:lnTo>
                      <a:pt x="139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50" y="12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3" y="14"/>
                    </a:lnTo>
                    <a:lnTo>
                      <a:pt x="153" y="12"/>
                    </a:lnTo>
                    <a:lnTo>
                      <a:pt x="155" y="14"/>
                    </a:lnTo>
                    <a:lnTo>
                      <a:pt x="155" y="12"/>
                    </a:lnTo>
                    <a:lnTo>
                      <a:pt x="157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2" y="11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4" y="5"/>
                    </a:lnTo>
                    <a:lnTo>
                      <a:pt x="162" y="5"/>
                    </a:lnTo>
                    <a:lnTo>
                      <a:pt x="162" y="5"/>
                    </a:lnTo>
                    <a:lnTo>
                      <a:pt x="162" y="5"/>
                    </a:lnTo>
                    <a:lnTo>
                      <a:pt x="162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2"/>
                    </a:lnTo>
                    <a:lnTo>
                      <a:pt x="157" y="2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5" y="3"/>
                    </a:lnTo>
                    <a:lnTo>
                      <a:pt x="157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48" y="3"/>
                    </a:lnTo>
                    <a:lnTo>
                      <a:pt x="146" y="3"/>
                    </a:lnTo>
                    <a:lnTo>
                      <a:pt x="144" y="5"/>
                    </a:lnTo>
                    <a:lnTo>
                      <a:pt x="141" y="5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2" y="2"/>
                    </a:lnTo>
                    <a:lnTo>
                      <a:pt x="148" y="2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1" y="3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3"/>
                    </a:lnTo>
                    <a:lnTo>
                      <a:pt x="110" y="5"/>
                    </a:lnTo>
                    <a:lnTo>
                      <a:pt x="106" y="5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5" y="2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5" y="3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79" y="3"/>
                    </a:lnTo>
                    <a:lnTo>
                      <a:pt x="77" y="3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7" y="11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7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3" y="14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20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8" y="22"/>
                    </a:lnTo>
                    <a:lnTo>
                      <a:pt x="74" y="20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8" y="14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8" y="18"/>
                    </a:lnTo>
                    <a:lnTo>
                      <a:pt x="92" y="18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79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5" y="22"/>
                    </a:lnTo>
                    <a:lnTo>
                      <a:pt x="79" y="22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3"/>
                    </a:lnTo>
                    <a:lnTo>
                      <a:pt x="74" y="22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7" y="23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5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8" y="29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59" y="31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5" y="34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5" y="36"/>
                    </a:lnTo>
                    <a:lnTo>
                      <a:pt x="41" y="36"/>
                    </a:lnTo>
                    <a:lnTo>
                      <a:pt x="41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3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1" y="56"/>
                    </a:lnTo>
                    <a:close/>
                    <a:moveTo>
                      <a:pt x="54" y="20"/>
                    </a:moveTo>
                    <a:lnTo>
                      <a:pt x="54" y="20"/>
                    </a:lnTo>
                    <a:lnTo>
                      <a:pt x="56" y="20"/>
                    </a:lnTo>
                    <a:lnTo>
                      <a:pt x="54" y="20"/>
                    </a:lnTo>
                    <a:close/>
                    <a:moveTo>
                      <a:pt x="63" y="18"/>
                    </a:move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close/>
                    <a:moveTo>
                      <a:pt x="68" y="20"/>
                    </a:moveTo>
                    <a:lnTo>
                      <a:pt x="67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68" y="20"/>
                    </a:lnTo>
                    <a:close/>
                    <a:moveTo>
                      <a:pt x="32" y="45"/>
                    </a:move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5"/>
                    </a:lnTo>
                    <a:close/>
                    <a:moveTo>
                      <a:pt x="39" y="47"/>
                    </a:moveTo>
                    <a:lnTo>
                      <a:pt x="41" y="45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9" y="4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91">
                <a:extLst>
                  <a:ext uri="{FF2B5EF4-FFF2-40B4-BE49-F238E27FC236}">
                    <a16:creationId xmlns:a16="http://schemas.microsoft.com/office/drawing/2014/main" id="{1C832BE9-8537-4EF9-9756-B0D0933D6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2662" y="2058413"/>
                <a:ext cx="59899" cy="20294"/>
              </a:xfrm>
              <a:custGeom>
                <a:avLst/>
                <a:gdLst>
                  <a:gd name="T0" fmla="*/ 13 w 22"/>
                  <a:gd name="T1" fmla="*/ 2 h 9"/>
                  <a:gd name="T2" fmla="*/ 11 w 22"/>
                  <a:gd name="T3" fmla="*/ 2 h 9"/>
                  <a:gd name="T4" fmla="*/ 9 w 22"/>
                  <a:gd name="T5" fmla="*/ 2 h 9"/>
                  <a:gd name="T6" fmla="*/ 7 w 22"/>
                  <a:gd name="T7" fmla="*/ 0 h 9"/>
                  <a:gd name="T8" fmla="*/ 7 w 22"/>
                  <a:gd name="T9" fmla="*/ 0 h 9"/>
                  <a:gd name="T10" fmla="*/ 5 w 22"/>
                  <a:gd name="T11" fmla="*/ 0 h 9"/>
                  <a:gd name="T12" fmla="*/ 3 w 22"/>
                  <a:gd name="T13" fmla="*/ 0 h 9"/>
                  <a:gd name="T14" fmla="*/ 3 w 22"/>
                  <a:gd name="T15" fmla="*/ 0 h 9"/>
                  <a:gd name="T16" fmla="*/ 2 w 22"/>
                  <a:gd name="T17" fmla="*/ 2 h 9"/>
                  <a:gd name="T18" fmla="*/ 2 w 22"/>
                  <a:gd name="T19" fmla="*/ 2 h 9"/>
                  <a:gd name="T20" fmla="*/ 0 w 22"/>
                  <a:gd name="T21" fmla="*/ 4 h 9"/>
                  <a:gd name="T22" fmla="*/ 0 w 22"/>
                  <a:gd name="T23" fmla="*/ 5 h 9"/>
                  <a:gd name="T24" fmla="*/ 3 w 22"/>
                  <a:gd name="T25" fmla="*/ 5 h 9"/>
                  <a:gd name="T26" fmla="*/ 2 w 22"/>
                  <a:gd name="T27" fmla="*/ 7 h 9"/>
                  <a:gd name="T28" fmla="*/ 2 w 22"/>
                  <a:gd name="T29" fmla="*/ 9 h 9"/>
                  <a:gd name="T30" fmla="*/ 2 w 22"/>
                  <a:gd name="T31" fmla="*/ 9 h 9"/>
                  <a:gd name="T32" fmla="*/ 3 w 22"/>
                  <a:gd name="T33" fmla="*/ 9 h 9"/>
                  <a:gd name="T34" fmla="*/ 7 w 22"/>
                  <a:gd name="T35" fmla="*/ 9 h 9"/>
                  <a:gd name="T36" fmla="*/ 11 w 22"/>
                  <a:gd name="T37" fmla="*/ 9 h 9"/>
                  <a:gd name="T38" fmla="*/ 14 w 22"/>
                  <a:gd name="T39" fmla="*/ 9 h 9"/>
                  <a:gd name="T40" fmla="*/ 16 w 22"/>
                  <a:gd name="T41" fmla="*/ 9 h 9"/>
                  <a:gd name="T42" fmla="*/ 18 w 22"/>
                  <a:gd name="T43" fmla="*/ 9 h 9"/>
                  <a:gd name="T44" fmla="*/ 20 w 22"/>
                  <a:gd name="T45" fmla="*/ 9 h 9"/>
                  <a:gd name="T46" fmla="*/ 22 w 22"/>
                  <a:gd name="T47" fmla="*/ 9 h 9"/>
                  <a:gd name="T48" fmla="*/ 22 w 22"/>
                  <a:gd name="T49" fmla="*/ 9 h 9"/>
                  <a:gd name="T50" fmla="*/ 22 w 22"/>
                  <a:gd name="T51" fmla="*/ 7 h 9"/>
                  <a:gd name="T52" fmla="*/ 22 w 22"/>
                  <a:gd name="T53" fmla="*/ 7 h 9"/>
                  <a:gd name="T54" fmla="*/ 22 w 22"/>
                  <a:gd name="T55" fmla="*/ 7 h 9"/>
                  <a:gd name="T56" fmla="*/ 22 w 22"/>
                  <a:gd name="T57" fmla="*/ 5 h 9"/>
                  <a:gd name="T58" fmla="*/ 20 w 22"/>
                  <a:gd name="T59" fmla="*/ 5 h 9"/>
                  <a:gd name="T60" fmla="*/ 20 w 22"/>
                  <a:gd name="T61" fmla="*/ 5 h 9"/>
                  <a:gd name="T62" fmla="*/ 20 w 22"/>
                  <a:gd name="T63" fmla="*/ 4 h 9"/>
                  <a:gd name="T64" fmla="*/ 20 w 22"/>
                  <a:gd name="T65" fmla="*/ 4 h 9"/>
                  <a:gd name="T66" fmla="*/ 16 w 22"/>
                  <a:gd name="T67" fmla="*/ 2 h 9"/>
                  <a:gd name="T68" fmla="*/ 14 w 22"/>
                  <a:gd name="T69" fmla="*/ 2 h 9"/>
                  <a:gd name="T70" fmla="*/ 13 w 22"/>
                  <a:gd name="T7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" h="9">
                    <a:moveTo>
                      <a:pt x="13" y="2"/>
                    </a:move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92">
                <a:extLst>
                  <a:ext uri="{FF2B5EF4-FFF2-40B4-BE49-F238E27FC236}">
                    <a16:creationId xmlns:a16="http://schemas.microsoft.com/office/drawing/2014/main" id="{A008D245-9B9A-411A-923C-2B9642311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897" y="2283903"/>
                <a:ext cx="40840" cy="15784"/>
              </a:xfrm>
              <a:custGeom>
                <a:avLst/>
                <a:gdLst>
                  <a:gd name="T0" fmla="*/ 13 w 15"/>
                  <a:gd name="T1" fmla="*/ 0 h 7"/>
                  <a:gd name="T2" fmla="*/ 9 w 15"/>
                  <a:gd name="T3" fmla="*/ 1 h 7"/>
                  <a:gd name="T4" fmla="*/ 8 w 15"/>
                  <a:gd name="T5" fmla="*/ 1 h 7"/>
                  <a:gd name="T6" fmla="*/ 6 w 15"/>
                  <a:gd name="T7" fmla="*/ 1 h 7"/>
                  <a:gd name="T8" fmla="*/ 4 w 15"/>
                  <a:gd name="T9" fmla="*/ 3 h 7"/>
                  <a:gd name="T10" fmla="*/ 2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4 w 15"/>
                  <a:gd name="T17" fmla="*/ 7 h 7"/>
                  <a:gd name="T18" fmla="*/ 4 w 15"/>
                  <a:gd name="T19" fmla="*/ 7 h 7"/>
                  <a:gd name="T20" fmla="*/ 6 w 15"/>
                  <a:gd name="T21" fmla="*/ 7 h 7"/>
                  <a:gd name="T22" fmla="*/ 8 w 15"/>
                  <a:gd name="T23" fmla="*/ 5 h 7"/>
                  <a:gd name="T24" fmla="*/ 8 w 15"/>
                  <a:gd name="T25" fmla="*/ 5 h 7"/>
                  <a:gd name="T26" fmla="*/ 9 w 15"/>
                  <a:gd name="T27" fmla="*/ 3 h 7"/>
                  <a:gd name="T28" fmla="*/ 11 w 15"/>
                  <a:gd name="T29" fmla="*/ 3 h 7"/>
                  <a:gd name="T30" fmla="*/ 13 w 15"/>
                  <a:gd name="T31" fmla="*/ 1 h 7"/>
                  <a:gd name="T32" fmla="*/ 15 w 15"/>
                  <a:gd name="T33" fmla="*/ 1 h 7"/>
                  <a:gd name="T34" fmla="*/ 15 w 15"/>
                  <a:gd name="T35" fmla="*/ 1 h 7"/>
                  <a:gd name="T36" fmla="*/ 15 w 15"/>
                  <a:gd name="T37" fmla="*/ 0 h 7"/>
                  <a:gd name="T38" fmla="*/ 15 w 15"/>
                  <a:gd name="T39" fmla="*/ 0 h 7"/>
                  <a:gd name="T40" fmla="*/ 13 w 15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7">
                    <a:moveTo>
                      <a:pt x="13" y="0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93">
                <a:extLst>
                  <a:ext uri="{FF2B5EF4-FFF2-40B4-BE49-F238E27FC236}">
                    <a16:creationId xmlns:a16="http://schemas.microsoft.com/office/drawing/2014/main" id="{48F7552B-8CBD-4E3B-82B6-BC6D55BB9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906" y="2299687"/>
                <a:ext cx="24504" cy="15784"/>
              </a:xfrm>
              <a:custGeom>
                <a:avLst/>
                <a:gdLst>
                  <a:gd name="T0" fmla="*/ 2 w 9"/>
                  <a:gd name="T1" fmla="*/ 7 h 7"/>
                  <a:gd name="T2" fmla="*/ 2 w 9"/>
                  <a:gd name="T3" fmla="*/ 7 h 7"/>
                  <a:gd name="T4" fmla="*/ 4 w 9"/>
                  <a:gd name="T5" fmla="*/ 5 h 7"/>
                  <a:gd name="T6" fmla="*/ 4 w 9"/>
                  <a:gd name="T7" fmla="*/ 5 h 7"/>
                  <a:gd name="T8" fmla="*/ 6 w 9"/>
                  <a:gd name="T9" fmla="*/ 3 h 7"/>
                  <a:gd name="T10" fmla="*/ 8 w 9"/>
                  <a:gd name="T11" fmla="*/ 2 h 7"/>
                  <a:gd name="T12" fmla="*/ 9 w 9"/>
                  <a:gd name="T13" fmla="*/ 2 h 7"/>
                  <a:gd name="T14" fmla="*/ 9 w 9"/>
                  <a:gd name="T15" fmla="*/ 0 h 7"/>
                  <a:gd name="T16" fmla="*/ 9 w 9"/>
                  <a:gd name="T17" fmla="*/ 0 h 7"/>
                  <a:gd name="T18" fmla="*/ 6 w 9"/>
                  <a:gd name="T19" fmla="*/ 0 h 7"/>
                  <a:gd name="T20" fmla="*/ 6 w 9"/>
                  <a:gd name="T21" fmla="*/ 0 h 7"/>
                  <a:gd name="T22" fmla="*/ 6 w 9"/>
                  <a:gd name="T23" fmla="*/ 0 h 7"/>
                  <a:gd name="T24" fmla="*/ 4 w 9"/>
                  <a:gd name="T25" fmla="*/ 0 h 7"/>
                  <a:gd name="T26" fmla="*/ 4 w 9"/>
                  <a:gd name="T27" fmla="*/ 0 h 7"/>
                  <a:gd name="T28" fmla="*/ 2 w 9"/>
                  <a:gd name="T29" fmla="*/ 2 h 7"/>
                  <a:gd name="T30" fmla="*/ 2 w 9"/>
                  <a:gd name="T31" fmla="*/ 3 h 7"/>
                  <a:gd name="T32" fmla="*/ 0 w 9"/>
                  <a:gd name="T33" fmla="*/ 5 h 7"/>
                  <a:gd name="T34" fmla="*/ 2 w 9"/>
                  <a:gd name="T35" fmla="*/ 5 h 7"/>
                  <a:gd name="T36" fmla="*/ 2 w 9"/>
                  <a:gd name="T37" fmla="*/ 5 h 7"/>
                  <a:gd name="T38" fmla="*/ 2 w 9"/>
                  <a:gd name="T3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194">
                <a:extLst>
                  <a:ext uri="{FF2B5EF4-FFF2-40B4-BE49-F238E27FC236}">
                    <a16:creationId xmlns:a16="http://schemas.microsoft.com/office/drawing/2014/main" id="{D037EFAF-6734-4978-B3E8-D2FA4A7C9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603" y="2344785"/>
                <a:ext cx="8168" cy="6765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3 h 3"/>
                  <a:gd name="T6" fmla="*/ 1 w 3"/>
                  <a:gd name="T7" fmla="*/ 1 h 3"/>
                  <a:gd name="T8" fmla="*/ 3 w 3"/>
                  <a:gd name="T9" fmla="*/ 1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0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95">
                <a:extLst>
                  <a:ext uri="{FF2B5EF4-FFF2-40B4-BE49-F238E27FC236}">
                    <a16:creationId xmlns:a16="http://schemas.microsoft.com/office/drawing/2014/main" id="{F88F15B8-73A3-4E0B-A420-70C28E65A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225" y="2324491"/>
                <a:ext cx="16336" cy="6765"/>
              </a:xfrm>
              <a:custGeom>
                <a:avLst/>
                <a:gdLst>
                  <a:gd name="T0" fmla="*/ 2 w 6"/>
                  <a:gd name="T1" fmla="*/ 3 h 3"/>
                  <a:gd name="T2" fmla="*/ 4 w 6"/>
                  <a:gd name="T3" fmla="*/ 3 h 3"/>
                  <a:gd name="T4" fmla="*/ 6 w 6"/>
                  <a:gd name="T5" fmla="*/ 1 h 3"/>
                  <a:gd name="T6" fmla="*/ 4 w 6"/>
                  <a:gd name="T7" fmla="*/ 1 h 3"/>
                  <a:gd name="T8" fmla="*/ 4 w 6"/>
                  <a:gd name="T9" fmla="*/ 1 h 3"/>
                  <a:gd name="T10" fmla="*/ 4 w 6"/>
                  <a:gd name="T11" fmla="*/ 0 h 3"/>
                  <a:gd name="T12" fmla="*/ 4 w 6"/>
                  <a:gd name="T13" fmla="*/ 0 h 3"/>
                  <a:gd name="T14" fmla="*/ 2 w 6"/>
                  <a:gd name="T15" fmla="*/ 0 h 3"/>
                  <a:gd name="T16" fmla="*/ 0 w 6"/>
                  <a:gd name="T17" fmla="*/ 0 h 3"/>
                  <a:gd name="T18" fmla="*/ 0 w 6"/>
                  <a:gd name="T19" fmla="*/ 1 h 3"/>
                  <a:gd name="T20" fmla="*/ 0 w 6"/>
                  <a:gd name="T21" fmla="*/ 1 h 3"/>
                  <a:gd name="T22" fmla="*/ 0 w 6"/>
                  <a:gd name="T23" fmla="*/ 1 h 3"/>
                  <a:gd name="T24" fmla="*/ 2 w 6"/>
                  <a:gd name="T25" fmla="*/ 1 h 3"/>
                  <a:gd name="T26" fmla="*/ 0 w 6"/>
                  <a:gd name="T27" fmla="*/ 3 h 3"/>
                  <a:gd name="T28" fmla="*/ 2 w 6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4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96">
                <a:extLst>
                  <a:ext uri="{FF2B5EF4-FFF2-40B4-BE49-F238E27FC236}">
                    <a16:creationId xmlns:a16="http://schemas.microsoft.com/office/drawing/2014/main" id="{9EC85AFF-BFBF-4A3F-91CD-B8CA61B6F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855" y="2049394"/>
                <a:ext cx="340336" cy="270587"/>
              </a:xfrm>
              <a:custGeom>
                <a:avLst/>
                <a:gdLst>
                  <a:gd name="T0" fmla="*/ 120 w 125"/>
                  <a:gd name="T1" fmla="*/ 69 h 120"/>
                  <a:gd name="T2" fmla="*/ 114 w 125"/>
                  <a:gd name="T3" fmla="*/ 64 h 120"/>
                  <a:gd name="T4" fmla="*/ 107 w 125"/>
                  <a:gd name="T5" fmla="*/ 60 h 120"/>
                  <a:gd name="T6" fmla="*/ 100 w 125"/>
                  <a:gd name="T7" fmla="*/ 55 h 120"/>
                  <a:gd name="T8" fmla="*/ 103 w 125"/>
                  <a:gd name="T9" fmla="*/ 51 h 120"/>
                  <a:gd name="T10" fmla="*/ 103 w 125"/>
                  <a:gd name="T11" fmla="*/ 47 h 120"/>
                  <a:gd name="T12" fmla="*/ 109 w 125"/>
                  <a:gd name="T13" fmla="*/ 40 h 120"/>
                  <a:gd name="T14" fmla="*/ 107 w 125"/>
                  <a:gd name="T15" fmla="*/ 38 h 120"/>
                  <a:gd name="T16" fmla="*/ 102 w 125"/>
                  <a:gd name="T17" fmla="*/ 35 h 120"/>
                  <a:gd name="T18" fmla="*/ 94 w 125"/>
                  <a:gd name="T19" fmla="*/ 31 h 120"/>
                  <a:gd name="T20" fmla="*/ 87 w 125"/>
                  <a:gd name="T21" fmla="*/ 28 h 120"/>
                  <a:gd name="T22" fmla="*/ 80 w 125"/>
                  <a:gd name="T23" fmla="*/ 24 h 120"/>
                  <a:gd name="T24" fmla="*/ 84 w 125"/>
                  <a:gd name="T25" fmla="*/ 17 h 120"/>
                  <a:gd name="T26" fmla="*/ 60 w 125"/>
                  <a:gd name="T27" fmla="*/ 17 h 120"/>
                  <a:gd name="T28" fmla="*/ 55 w 125"/>
                  <a:gd name="T29" fmla="*/ 19 h 120"/>
                  <a:gd name="T30" fmla="*/ 62 w 125"/>
                  <a:gd name="T31" fmla="*/ 9 h 120"/>
                  <a:gd name="T32" fmla="*/ 49 w 125"/>
                  <a:gd name="T33" fmla="*/ 6 h 120"/>
                  <a:gd name="T34" fmla="*/ 46 w 125"/>
                  <a:gd name="T35" fmla="*/ 9 h 120"/>
                  <a:gd name="T36" fmla="*/ 38 w 125"/>
                  <a:gd name="T37" fmla="*/ 9 h 120"/>
                  <a:gd name="T38" fmla="*/ 33 w 125"/>
                  <a:gd name="T39" fmla="*/ 17 h 120"/>
                  <a:gd name="T40" fmla="*/ 29 w 125"/>
                  <a:gd name="T41" fmla="*/ 24 h 120"/>
                  <a:gd name="T42" fmla="*/ 18 w 125"/>
                  <a:gd name="T43" fmla="*/ 28 h 120"/>
                  <a:gd name="T44" fmla="*/ 24 w 125"/>
                  <a:gd name="T45" fmla="*/ 17 h 120"/>
                  <a:gd name="T46" fmla="*/ 46 w 125"/>
                  <a:gd name="T47" fmla="*/ 2 h 120"/>
                  <a:gd name="T48" fmla="*/ 17 w 125"/>
                  <a:gd name="T49" fmla="*/ 9 h 120"/>
                  <a:gd name="T50" fmla="*/ 2 w 125"/>
                  <a:gd name="T51" fmla="*/ 22 h 120"/>
                  <a:gd name="T52" fmla="*/ 2 w 125"/>
                  <a:gd name="T53" fmla="*/ 26 h 120"/>
                  <a:gd name="T54" fmla="*/ 11 w 125"/>
                  <a:gd name="T55" fmla="*/ 33 h 120"/>
                  <a:gd name="T56" fmla="*/ 31 w 125"/>
                  <a:gd name="T57" fmla="*/ 40 h 120"/>
                  <a:gd name="T58" fmla="*/ 40 w 125"/>
                  <a:gd name="T59" fmla="*/ 38 h 120"/>
                  <a:gd name="T60" fmla="*/ 51 w 125"/>
                  <a:gd name="T61" fmla="*/ 35 h 120"/>
                  <a:gd name="T62" fmla="*/ 56 w 125"/>
                  <a:gd name="T63" fmla="*/ 42 h 120"/>
                  <a:gd name="T64" fmla="*/ 60 w 125"/>
                  <a:gd name="T65" fmla="*/ 51 h 120"/>
                  <a:gd name="T66" fmla="*/ 67 w 125"/>
                  <a:gd name="T67" fmla="*/ 53 h 120"/>
                  <a:gd name="T68" fmla="*/ 67 w 125"/>
                  <a:gd name="T69" fmla="*/ 67 h 120"/>
                  <a:gd name="T70" fmla="*/ 49 w 125"/>
                  <a:gd name="T71" fmla="*/ 78 h 120"/>
                  <a:gd name="T72" fmla="*/ 36 w 125"/>
                  <a:gd name="T73" fmla="*/ 84 h 120"/>
                  <a:gd name="T74" fmla="*/ 20 w 125"/>
                  <a:gd name="T75" fmla="*/ 87 h 120"/>
                  <a:gd name="T76" fmla="*/ 31 w 125"/>
                  <a:gd name="T77" fmla="*/ 93 h 120"/>
                  <a:gd name="T78" fmla="*/ 38 w 125"/>
                  <a:gd name="T79" fmla="*/ 89 h 120"/>
                  <a:gd name="T80" fmla="*/ 46 w 125"/>
                  <a:gd name="T81" fmla="*/ 93 h 120"/>
                  <a:gd name="T82" fmla="*/ 47 w 125"/>
                  <a:gd name="T83" fmla="*/ 100 h 120"/>
                  <a:gd name="T84" fmla="*/ 49 w 125"/>
                  <a:gd name="T85" fmla="*/ 104 h 120"/>
                  <a:gd name="T86" fmla="*/ 58 w 125"/>
                  <a:gd name="T87" fmla="*/ 109 h 120"/>
                  <a:gd name="T88" fmla="*/ 62 w 125"/>
                  <a:gd name="T89" fmla="*/ 113 h 120"/>
                  <a:gd name="T90" fmla="*/ 76 w 125"/>
                  <a:gd name="T91" fmla="*/ 120 h 120"/>
                  <a:gd name="T92" fmla="*/ 73 w 125"/>
                  <a:gd name="T93" fmla="*/ 109 h 120"/>
                  <a:gd name="T94" fmla="*/ 73 w 125"/>
                  <a:gd name="T95" fmla="*/ 104 h 120"/>
                  <a:gd name="T96" fmla="*/ 85 w 125"/>
                  <a:gd name="T97" fmla="*/ 109 h 120"/>
                  <a:gd name="T98" fmla="*/ 87 w 125"/>
                  <a:gd name="T99" fmla="*/ 111 h 120"/>
                  <a:gd name="T100" fmla="*/ 89 w 125"/>
                  <a:gd name="T101" fmla="*/ 105 h 120"/>
                  <a:gd name="T102" fmla="*/ 93 w 125"/>
                  <a:gd name="T103" fmla="*/ 98 h 120"/>
                  <a:gd name="T104" fmla="*/ 89 w 125"/>
                  <a:gd name="T105" fmla="*/ 93 h 120"/>
                  <a:gd name="T106" fmla="*/ 85 w 125"/>
                  <a:gd name="T107" fmla="*/ 87 h 120"/>
                  <a:gd name="T108" fmla="*/ 89 w 125"/>
                  <a:gd name="T109" fmla="*/ 80 h 120"/>
                  <a:gd name="T110" fmla="*/ 91 w 125"/>
                  <a:gd name="T111" fmla="*/ 75 h 120"/>
                  <a:gd name="T112" fmla="*/ 98 w 125"/>
                  <a:gd name="T113" fmla="*/ 84 h 120"/>
                  <a:gd name="T114" fmla="*/ 107 w 125"/>
                  <a:gd name="T115" fmla="*/ 91 h 120"/>
                  <a:gd name="T116" fmla="*/ 120 w 125"/>
                  <a:gd name="T117" fmla="*/ 82 h 120"/>
                  <a:gd name="T118" fmla="*/ 123 w 125"/>
                  <a:gd name="T119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" h="120">
                    <a:moveTo>
                      <a:pt x="123" y="78"/>
                    </a:moveTo>
                    <a:lnTo>
                      <a:pt x="125" y="76"/>
                    </a:lnTo>
                    <a:lnTo>
                      <a:pt x="125" y="76"/>
                    </a:lnTo>
                    <a:lnTo>
                      <a:pt x="125" y="75"/>
                    </a:lnTo>
                    <a:lnTo>
                      <a:pt x="125" y="73"/>
                    </a:lnTo>
                    <a:lnTo>
                      <a:pt x="123" y="73"/>
                    </a:lnTo>
                    <a:lnTo>
                      <a:pt x="123" y="73"/>
                    </a:lnTo>
                    <a:lnTo>
                      <a:pt x="122" y="73"/>
                    </a:lnTo>
                    <a:lnTo>
                      <a:pt x="122" y="73"/>
                    </a:lnTo>
                    <a:lnTo>
                      <a:pt x="120" y="73"/>
                    </a:lnTo>
                    <a:lnTo>
                      <a:pt x="116" y="73"/>
                    </a:lnTo>
                    <a:lnTo>
                      <a:pt x="118" y="71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18" y="69"/>
                    </a:lnTo>
                    <a:lnTo>
                      <a:pt x="114" y="69"/>
                    </a:lnTo>
                    <a:lnTo>
                      <a:pt x="113" y="69"/>
                    </a:lnTo>
                    <a:lnTo>
                      <a:pt x="114" y="69"/>
                    </a:lnTo>
                    <a:lnTo>
                      <a:pt x="113" y="69"/>
                    </a:lnTo>
                    <a:lnTo>
                      <a:pt x="114" y="69"/>
                    </a:lnTo>
                    <a:lnTo>
                      <a:pt x="114" y="69"/>
                    </a:lnTo>
                    <a:lnTo>
                      <a:pt x="116" y="69"/>
                    </a:lnTo>
                    <a:lnTo>
                      <a:pt x="114" y="66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09" y="62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5" y="60"/>
                    </a:lnTo>
                    <a:lnTo>
                      <a:pt x="103" y="60"/>
                    </a:lnTo>
                    <a:lnTo>
                      <a:pt x="103" y="60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2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8" y="55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0" y="53"/>
                    </a:lnTo>
                    <a:lnTo>
                      <a:pt x="102" y="51"/>
                    </a:lnTo>
                    <a:lnTo>
                      <a:pt x="102" y="53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3" y="51"/>
                    </a:lnTo>
                    <a:lnTo>
                      <a:pt x="103" y="49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49"/>
                    </a:lnTo>
                    <a:lnTo>
                      <a:pt x="111" y="49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5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2" y="42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9" y="37"/>
                    </a:lnTo>
                    <a:lnTo>
                      <a:pt x="105" y="37"/>
                    </a:lnTo>
                    <a:lnTo>
                      <a:pt x="105" y="35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0" y="37"/>
                    </a:lnTo>
                    <a:lnTo>
                      <a:pt x="100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96" y="37"/>
                    </a:lnTo>
                    <a:lnTo>
                      <a:pt x="96" y="35"/>
                    </a:lnTo>
                    <a:lnTo>
                      <a:pt x="98" y="35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6" y="33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1" y="28"/>
                    </a:lnTo>
                    <a:lnTo>
                      <a:pt x="91" y="26"/>
                    </a:lnTo>
                    <a:lnTo>
                      <a:pt x="89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6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0" y="24"/>
                    </a:lnTo>
                    <a:lnTo>
                      <a:pt x="84" y="24"/>
                    </a:lnTo>
                    <a:lnTo>
                      <a:pt x="85" y="22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78" y="13"/>
                    </a:lnTo>
                    <a:lnTo>
                      <a:pt x="75" y="13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7" y="17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5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56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3" y="9"/>
                    </a:lnTo>
                    <a:lnTo>
                      <a:pt x="35" y="8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7" y="37"/>
                    </a:lnTo>
                    <a:lnTo>
                      <a:pt x="29" y="38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49" y="37"/>
                    </a:lnTo>
                    <a:lnTo>
                      <a:pt x="49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8" y="37"/>
                    </a:lnTo>
                    <a:lnTo>
                      <a:pt x="55" y="40"/>
                    </a:lnTo>
                    <a:lnTo>
                      <a:pt x="55" y="42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6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58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5" y="51"/>
                    </a:lnTo>
                    <a:lnTo>
                      <a:pt x="53" y="53"/>
                    </a:lnTo>
                    <a:lnTo>
                      <a:pt x="55" y="51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7" y="49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5" y="55"/>
                    </a:lnTo>
                    <a:lnTo>
                      <a:pt x="65" y="55"/>
                    </a:lnTo>
                    <a:lnTo>
                      <a:pt x="65" y="53"/>
                    </a:lnTo>
                    <a:lnTo>
                      <a:pt x="65" y="53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9" y="57"/>
                    </a:lnTo>
                    <a:lnTo>
                      <a:pt x="69" y="58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6" y="73"/>
                    </a:lnTo>
                    <a:lnTo>
                      <a:pt x="55" y="75"/>
                    </a:lnTo>
                    <a:lnTo>
                      <a:pt x="53" y="75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51" y="80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40" y="84"/>
                    </a:lnTo>
                    <a:lnTo>
                      <a:pt x="38" y="85"/>
                    </a:lnTo>
                    <a:lnTo>
                      <a:pt x="36" y="84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2" y="85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20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26" y="93"/>
                    </a:lnTo>
                    <a:lnTo>
                      <a:pt x="26" y="94"/>
                    </a:lnTo>
                    <a:lnTo>
                      <a:pt x="26" y="93"/>
                    </a:lnTo>
                    <a:lnTo>
                      <a:pt x="27" y="93"/>
                    </a:lnTo>
                    <a:lnTo>
                      <a:pt x="27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9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6" y="93"/>
                    </a:lnTo>
                    <a:lnTo>
                      <a:pt x="38" y="93"/>
                    </a:lnTo>
                    <a:lnTo>
                      <a:pt x="38" y="93"/>
                    </a:lnTo>
                    <a:lnTo>
                      <a:pt x="40" y="91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2" y="89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51" y="98"/>
                    </a:lnTo>
                    <a:lnTo>
                      <a:pt x="51" y="100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51" y="104"/>
                    </a:lnTo>
                    <a:lnTo>
                      <a:pt x="49" y="104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5" y="109"/>
                    </a:lnTo>
                    <a:lnTo>
                      <a:pt x="55" y="111"/>
                    </a:lnTo>
                    <a:lnTo>
                      <a:pt x="56" y="109"/>
                    </a:lnTo>
                    <a:lnTo>
                      <a:pt x="58" y="109"/>
                    </a:lnTo>
                    <a:lnTo>
                      <a:pt x="58" y="109"/>
                    </a:lnTo>
                    <a:lnTo>
                      <a:pt x="56" y="111"/>
                    </a:lnTo>
                    <a:lnTo>
                      <a:pt x="58" y="111"/>
                    </a:lnTo>
                    <a:lnTo>
                      <a:pt x="58" y="109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2" y="113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5" y="116"/>
                    </a:lnTo>
                    <a:lnTo>
                      <a:pt x="67" y="116"/>
                    </a:lnTo>
                    <a:lnTo>
                      <a:pt x="67" y="116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3" y="116"/>
                    </a:lnTo>
                    <a:lnTo>
                      <a:pt x="73" y="12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6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76" y="114"/>
                    </a:lnTo>
                    <a:lnTo>
                      <a:pt x="75" y="113"/>
                    </a:lnTo>
                    <a:lnTo>
                      <a:pt x="75" y="111"/>
                    </a:lnTo>
                    <a:lnTo>
                      <a:pt x="75" y="111"/>
                    </a:lnTo>
                    <a:lnTo>
                      <a:pt x="73" y="111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69" y="105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71" y="102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6" y="105"/>
                    </a:lnTo>
                    <a:lnTo>
                      <a:pt x="76" y="107"/>
                    </a:lnTo>
                    <a:lnTo>
                      <a:pt x="78" y="107"/>
                    </a:lnTo>
                    <a:lnTo>
                      <a:pt x="78" y="109"/>
                    </a:lnTo>
                    <a:lnTo>
                      <a:pt x="80" y="109"/>
                    </a:lnTo>
                    <a:lnTo>
                      <a:pt x="82" y="111"/>
                    </a:lnTo>
                    <a:lnTo>
                      <a:pt x="84" y="109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4" y="109"/>
                    </a:lnTo>
                    <a:lnTo>
                      <a:pt x="85" y="109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5" y="113"/>
                    </a:lnTo>
                    <a:lnTo>
                      <a:pt x="85" y="113"/>
                    </a:lnTo>
                    <a:lnTo>
                      <a:pt x="85" y="113"/>
                    </a:lnTo>
                    <a:lnTo>
                      <a:pt x="85" y="114"/>
                    </a:lnTo>
                    <a:lnTo>
                      <a:pt x="87" y="114"/>
                    </a:lnTo>
                    <a:lnTo>
                      <a:pt x="87" y="113"/>
                    </a:lnTo>
                    <a:lnTo>
                      <a:pt x="87" y="113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1"/>
                    </a:lnTo>
                    <a:lnTo>
                      <a:pt x="89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9"/>
                    </a:lnTo>
                    <a:lnTo>
                      <a:pt x="89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9" y="107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91" y="105"/>
                    </a:lnTo>
                    <a:lnTo>
                      <a:pt x="93" y="107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4"/>
                    </a:lnTo>
                    <a:lnTo>
                      <a:pt x="94" y="104"/>
                    </a:lnTo>
                    <a:lnTo>
                      <a:pt x="94" y="102"/>
                    </a:lnTo>
                    <a:lnTo>
                      <a:pt x="94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3" y="96"/>
                    </a:lnTo>
                    <a:lnTo>
                      <a:pt x="94" y="96"/>
                    </a:lnTo>
                    <a:lnTo>
                      <a:pt x="94" y="96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3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89" y="93"/>
                    </a:lnTo>
                    <a:lnTo>
                      <a:pt x="89" y="91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7" y="87"/>
                    </a:lnTo>
                    <a:lnTo>
                      <a:pt x="85" y="87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7" y="82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6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91" y="76"/>
                    </a:lnTo>
                    <a:lnTo>
                      <a:pt x="93" y="76"/>
                    </a:lnTo>
                    <a:lnTo>
                      <a:pt x="91" y="75"/>
                    </a:lnTo>
                    <a:lnTo>
                      <a:pt x="93" y="75"/>
                    </a:lnTo>
                    <a:lnTo>
                      <a:pt x="93" y="75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6" y="82"/>
                    </a:lnTo>
                    <a:lnTo>
                      <a:pt x="98" y="82"/>
                    </a:lnTo>
                    <a:lnTo>
                      <a:pt x="100" y="80"/>
                    </a:lnTo>
                    <a:lnTo>
                      <a:pt x="100" y="82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100" y="87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0" y="87"/>
                    </a:lnTo>
                    <a:lnTo>
                      <a:pt x="102" y="89"/>
                    </a:lnTo>
                    <a:lnTo>
                      <a:pt x="103" y="87"/>
                    </a:lnTo>
                    <a:lnTo>
                      <a:pt x="102" y="91"/>
                    </a:lnTo>
                    <a:lnTo>
                      <a:pt x="105" y="89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7" y="91"/>
                    </a:lnTo>
                    <a:lnTo>
                      <a:pt x="107" y="89"/>
                    </a:lnTo>
                    <a:lnTo>
                      <a:pt x="107" y="87"/>
                    </a:lnTo>
                    <a:lnTo>
                      <a:pt x="109" y="87"/>
                    </a:lnTo>
                    <a:lnTo>
                      <a:pt x="109" y="87"/>
                    </a:lnTo>
                    <a:lnTo>
                      <a:pt x="109" y="85"/>
                    </a:lnTo>
                    <a:lnTo>
                      <a:pt x="111" y="84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6" y="84"/>
                    </a:lnTo>
                    <a:lnTo>
                      <a:pt x="118" y="82"/>
                    </a:lnTo>
                    <a:lnTo>
                      <a:pt x="120" y="82"/>
                    </a:lnTo>
                    <a:lnTo>
                      <a:pt x="118" y="80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20" y="80"/>
                    </a:lnTo>
                    <a:lnTo>
                      <a:pt x="118" y="78"/>
                    </a:lnTo>
                    <a:lnTo>
                      <a:pt x="120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97">
                <a:extLst>
                  <a:ext uri="{FF2B5EF4-FFF2-40B4-BE49-F238E27FC236}">
                    <a16:creationId xmlns:a16="http://schemas.microsoft.com/office/drawing/2014/main" id="{DA31E596-890E-4564-A758-A089ACFE1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351" y="1981747"/>
                <a:ext cx="19059" cy="2255"/>
              </a:xfrm>
              <a:custGeom>
                <a:avLst/>
                <a:gdLst>
                  <a:gd name="T0" fmla="*/ 4 w 7"/>
                  <a:gd name="T1" fmla="*/ 1 h 1"/>
                  <a:gd name="T2" fmla="*/ 7 w 7"/>
                  <a:gd name="T3" fmla="*/ 1 h 1"/>
                  <a:gd name="T4" fmla="*/ 6 w 7"/>
                  <a:gd name="T5" fmla="*/ 0 h 1"/>
                  <a:gd name="T6" fmla="*/ 4 w 7"/>
                  <a:gd name="T7" fmla="*/ 0 h 1"/>
                  <a:gd name="T8" fmla="*/ 4 w 7"/>
                  <a:gd name="T9" fmla="*/ 0 h 1"/>
                  <a:gd name="T10" fmla="*/ 2 w 7"/>
                  <a:gd name="T11" fmla="*/ 1 h 1"/>
                  <a:gd name="T12" fmla="*/ 0 w 7"/>
                  <a:gd name="T13" fmla="*/ 1 h 1"/>
                  <a:gd name="T14" fmla="*/ 2 w 7"/>
                  <a:gd name="T15" fmla="*/ 1 h 1"/>
                  <a:gd name="T16" fmla="*/ 4 w 7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98">
                <a:extLst>
                  <a:ext uri="{FF2B5EF4-FFF2-40B4-BE49-F238E27FC236}">
                    <a16:creationId xmlns:a16="http://schemas.microsoft.com/office/drawing/2014/main" id="{C9C5FFAB-92B7-436E-8156-96069D76C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351" y="2164393"/>
                <a:ext cx="16336" cy="13529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2 h 6"/>
                  <a:gd name="T4" fmla="*/ 2 w 6"/>
                  <a:gd name="T5" fmla="*/ 4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4 w 6"/>
                  <a:gd name="T15" fmla="*/ 2 h 6"/>
                  <a:gd name="T16" fmla="*/ 6 w 6"/>
                  <a:gd name="T17" fmla="*/ 0 h 6"/>
                  <a:gd name="T18" fmla="*/ 6 w 6"/>
                  <a:gd name="T19" fmla="*/ 2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99">
                <a:extLst>
                  <a:ext uri="{FF2B5EF4-FFF2-40B4-BE49-F238E27FC236}">
                    <a16:creationId xmlns:a16="http://schemas.microsoft.com/office/drawing/2014/main" id="{77766747-64DC-47FF-8162-5BE57E748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368" y="2295177"/>
                <a:ext cx="16336" cy="4510"/>
              </a:xfrm>
              <a:custGeom>
                <a:avLst/>
                <a:gdLst>
                  <a:gd name="T0" fmla="*/ 2 w 6"/>
                  <a:gd name="T1" fmla="*/ 0 h 2"/>
                  <a:gd name="T2" fmla="*/ 2 w 6"/>
                  <a:gd name="T3" fmla="*/ 0 h 2"/>
                  <a:gd name="T4" fmla="*/ 0 w 6"/>
                  <a:gd name="T5" fmla="*/ 0 h 2"/>
                  <a:gd name="T6" fmla="*/ 2 w 6"/>
                  <a:gd name="T7" fmla="*/ 0 h 2"/>
                  <a:gd name="T8" fmla="*/ 4 w 6"/>
                  <a:gd name="T9" fmla="*/ 2 h 2"/>
                  <a:gd name="T10" fmla="*/ 4 w 6"/>
                  <a:gd name="T11" fmla="*/ 0 h 2"/>
                  <a:gd name="T12" fmla="*/ 6 w 6"/>
                  <a:gd name="T13" fmla="*/ 0 h 2"/>
                  <a:gd name="T14" fmla="*/ 6 w 6"/>
                  <a:gd name="T15" fmla="*/ 0 h 2"/>
                  <a:gd name="T16" fmla="*/ 2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200">
                <a:extLst>
                  <a:ext uri="{FF2B5EF4-FFF2-40B4-BE49-F238E27FC236}">
                    <a16:creationId xmlns:a16="http://schemas.microsoft.com/office/drawing/2014/main" id="{077E6A50-1A5B-4016-A7B4-AE996B558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342" y="2405667"/>
                <a:ext cx="29950" cy="24804"/>
              </a:xfrm>
              <a:custGeom>
                <a:avLst/>
                <a:gdLst>
                  <a:gd name="T0" fmla="*/ 0 w 11"/>
                  <a:gd name="T1" fmla="*/ 9 h 11"/>
                  <a:gd name="T2" fmla="*/ 0 w 11"/>
                  <a:gd name="T3" fmla="*/ 9 h 11"/>
                  <a:gd name="T4" fmla="*/ 0 w 11"/>
                  <a:gd name="T5" fmla="*/ 11 h 11"/>
                  <a:gd name="T6" fmla="*/ 0 w 11"/>
                  <a:gd name="T7" fmla="*/ 9 h 11"/>
                  <a:gd name="T8" fmla="*/ 2 w 11"/>
                  <a:gd name="T9" fmla="*/ 9 h 11"/>
                  <a:gd name="T10" fmla="*/ 2 w 11"/>
                  <a:gd name="T11" fmla="*/ 11 h 11"/>
                  <a:gd name="T12" fmla="*/ 4 w 11"/>
                  <a:gd name="T13" fmla="*/ 9 h 11"/>
                  <a:gd name="T14" fmla="*/ 6 w 11"/>
                  <a:gd name="T15" fmla="*/ 7 h 11"/>
                  <a:gd name="T16" fmla="*/ 8 w 11"/>
                  <a:gd name="T17" fmla="*/ 5 h 11"/>
                  <a:gd name="T18" fmla="*/ 9 w 11"/>
                  <a:gd name="T19" fmla="*/ 5 h 11"/>
                  <a:gd name="T20" fmla="*/ 11 w 11"/>
                  <a:gd name="T21" fmla="*/ 3 h 11"/>
                  <a:gd name="T22" fmla="*/ 11 w 11"/>
                  <a:gd name="T23" fmla="*/ 2 h 11"/>
                  <a:gd name="T24" fmla="*/ 11 w 11"/>
                  <a:gd name="T25" fmla="*/ 2 h 11"/>
                  <a:gd name="T26" fmla="*/ 11 w 11"/>
                  <a:gd name="T27" fmla="*/ 2 h 11"/>
                  <a:gd name="T28" fmla="*/ 9 w 11"/>
                  <a:gd name="T29" fmla="*/ 2 h 11"/>
                  <a:gd name="T30" fmla="*/ 9 w 11"/>
                  <a:gd name="T31" fmla="*/ 2 h 11"/>
                  <a:gd name="T32" fmla="*/ 8 w 11"/>
                  <a:gd name="T33" fmla="*/ 3 h 11"/>
                  <a:gd name="T34" fmla="*/ 6 w 11"/>
                  <a:gd name="T35" fmla="*/ 5 h 11"/>
                  <a:gd name="T36" fmla="*/ 6 w 11"/>
                  <a:gd name="T37" fmla="*/ 5 h 11"/>
                  <a:gd name="T38" fmla="*/ 4 w 11"/>
                  <a:gd name="T39" fmla="*/ 5 h 11"/>
                  <a:gd name="T40" fmla="*/ 2 w 11"/>
                  <a:gd name="T41" fmla="*/ 5 h 11"/>
                  <a:gd name="T42" fmla="*/ 4 w 11"/>
                  <a:gd name="T43" fmla="*/ 5 h 11"/>
                  <a:gd name="T44" fmla="*/ 2 w 11"/>
                  <a:gd name="T45" fmla="*/ 5 h 11"/>
                  <a:gd name="T46" fmla="*/ 6 w 11"/>
                  <a:gd name="T47" fmla="*/ 3 h 11"/>
                  <a:gd name="T48" fmla="*/ 6 w 11"/>
                  <a:gd name="T49" fmla="*/ 3 h 11"/>
                  <a:gd name="T50" fmla="*/ 8 w 11"/>
                  <a:gd name="T51" fmla="*/ 2 h 11"/>
                  <a:gd name="T52" fmla="*/ 8 w 11"/>
                  <a:gd name="T53" fmla="*/ 2 h 11"/>
                  <a:gd name="T54" fmla="*/ 8 w 11"/>
                  <a:gd name="T55" fmla="*/ 2 h 11"/>
                  <a:gd name="T56" fmla="*/ 6 w 11"/>
                  <a:gd name="T57" fmla="*/ 2 h 11"/>
                  <a:gd name="T58" fmla="*/ 6 w 11"/>
                  <a:gd name="T59" fmla="*/ 2 h 11"/>
                  <a:gd name="T60" fmla="*/ 6 w 11"/>
                  <a:gd name="T61" fmla="*/ 2 h 11"/>
                  <a:gd name="T62" fmla="*/ 6 w 11"/>
                  <a:gd name="T63" fmla="*/ 0 h 11"/>
                  <a:gd name="T64" fmla="*/ 4 w 11"/>
                  <a:gd name="T65" fmla="*/ 0 h 11"/>
                  <a:gd name="T66" fmla="*/ 2 w 11"/>
                  <a:gd name="T67" fmla="*/ 2 h 11"/>
                  <a:gd name="T68" fmla="*/ 2 w 11"/>
                  <a:gd name="T69" fmla="*/ 3 h 11"/>
                  <a:gd name="T70" fmla="*/ 0 w 11"/>
                  <a:gd name="T71" fmla="*/ 5 h 11"/>
                  <a:gd name="T72" fmla="*/ 0 w 11"/>
                  <a:gd name="T73" fmla="*/ 7 h 11"/>
                  <a:gd name="T74" fmla="*/ 0 w 11"/>
                  <a:gd name="T75" fmla="*/ 7 h 11"/>
                  <a:gd name="T76" fmla="*/ 2 w 11"/>
                  <a:gd name="T77" fmla="*/ 7 h 11"/>
                  <a:gd name="T78" fmla="*/ 2 w 11"/>
                  <a:gd name="T79" fmla="*/ 7 h 11"/>
                  <a:gd name="T80" fmla="*/ 0 w 11"/>
                  <a:gd name="T81" fmla="*/ 9 h 11"/>
                  <a:gd name="T82" fmla="*/ 0 w 11"/>
                  <a:gd name="T83" fmla="*/ 7 h 11"/>
                  <a:gd name="T84" fmla="*/ 0 w 11"/>
                  <a:gd name="T8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201">
                <a:extLst>
                  <a:ext uri="{FF2B5EF4-FFF2-40B4-BE49-F238E27FC236}">
                    <a16:creationId xmlns:a16="http://schemas.microsoft.com/office/drawing/2014/main" id="{35E82A8D-5EE1-4C5E-8306-6633A76E7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174" y="2425961"/>
                <a:ext cx="19059" cy="29314"/>
              </a:xfrm>
              <a:custGeom>
                <a:avLst/>
                <a:gdLst>
                  <a:gd name="T0" fmla="*/ 0 w 7"/>
                  <a:gd name="T1" fmla="*/ 9 h 13"/>
                  <a:gd name="T2" fmla="*/ 0 w 7"/>
                  <a:gd name="T3" fmla="*/ 11 h 13"/>
                  <a:gd name="T4" fmla="*/ 2 w 7"/>
                  <a:gd name="T5" fmla="*/ 13 h 13"/>
                  <a:gd name="T6" fmla="*/ 2 w 7"/>
                  <a:gd name="T7" fmla="*/ 11 h 13"/>
                  <a:gd name="T8" fmla="*/ 2 w 7"/>
                  <a:gd name="T9" fmla="*/ 9 h 13"/>
                  <a:gd name="T10" fmla="*/ 2 w 7"/>
                  <a:gd name="T11" fmla="*/ 9 h 13"/>
                  <a:gd name="T12" fmla="*/ 2 w 7"/>
                  <a:gd name="T13" fmla="*/ 7 h 13"/>
                  <a:gd name="T14" fmla="*/ 2 w 7"/>
                  <a:gd name="T15" fmla="*/ 7 h 13"/>
                  <a:gd name="T16" fmla="*/ 2 w 7"/>
                  <a:gd name="T17" fmla="*/ 5 h 13"/>
                  <a:gd name="T18" fmla="*/ 2 w 7"/>
                  <a:gd name="T19" fmla="*/ 5 h 13"/>
                  <a:gd name="T20" fmla="*/ 3 w 7"/>
                  <a:gd name="T21" fmla="*/ 5 h 13"/>
                  <a:gd name="T22" fmla="*/ 3 w 7"/>
                  <a:gd name="T23" fmla="*/ 3 h 13"/>
                  <a:gd name="T24" fmla="*/ 3 w 7"/>
                  <a:gd name="T25" fmla="*/ 3 h 13"/>
                  <a:gd name="T26" fmla="*/ 3 w 7"/>
                  <a:gd name="T27" fmla="*/ 3 h 13"/>
                  <a:gd name="T28" fmla="*/ 5 w 7"/>
                  <a:gd name="T29" fmla="*/ 3 h 13"/>
                  <a:gd name="T30" fmla="*/ 5 w 7"/>
                  <a:gd name="T31" fmla="*/ 3 h 13"/>
                  <a:gd name="T32" fmla="*/ 5 w 7"/>
                  <a:gd name="T33" fmla="*/ 3 h 13"/>
                  <a:gd name="T34" fmla="*/ 5 w 7"/>
                  <a:gd name="T35" fmla="*/ 2 h 13"/>
                  <a:gd name="T36" fmla="*/ 7 w 7"/>
                  <a:gd name="T37" fmla="*/ 2 h 13"/>
                  <a:gd name="T38" fmla="*/ 7 w 7"/>
                  <a:gd name="T39" fmla="*/ 0 h 13"/>
                  <a:gd name="T40" fmla="*/ 5 w 7"/>
                  <a:gd name="T41" fmla="*/ 2 h 13"/>
                  <a:gd name="T42" fmla="*/ 2 w 7"/>
                  <a:gd name="T43" fmla="*/ 2 h 13"/>
                  <a:gd name="T44" fmla="*/ 3 w 7"/>
                  <a:gd name="T45" fmla="*/ 3 h 13"/>
                  <a:gd name="T46" fmla="*/ 2 w 7"/>
                  <a:gd name="T47" fmla="*/ 3 h 13"/>
                  <a:gd name="T48" fmla="*/ 2 w 7"/>
                  <a:gd name="T49" fmla="*/ 3 h 13"/>
                  <a:gd name="T50" fmla="*/ 2 w 7"/>
                  <a:gd name="T51" fmla="*/ 3 h 13"/>
                  <a:gd name="T52" fmla="*/ 3 w 7"/>
                  <a:gd name="T53" fmla="*/ 3 h 13"/>
                  <a:gd name="T54" fmla="*/ 2 w 7"/>
                  <a:gd name="T55" fmla="*/ 5 h 13"/>
                  <a:gd name="T56" fmla="*/ 0 w 7"/>
                  <a:gd name="T57" fmla="*/ 5 h 13"/>
                  <a:gd name="T58" fmla="*/ 2 w 7"/>
                  <a:gd name="T59" fmla="*/ 5 h 13"/>
                  <a:gd name="T60" fmla="*/ 0 w 7"/>
                  <a:gd name="T61" fmla="*/ 7 h 13"/>
                  <a:gd name="T62" fmla="*/ 0 w 7"/>
                  <a:gd name="T63" fmla="*/ 7 h 13"/>
                  <a:gd name="T64" fmla="*/ 2 w 7"/>
                  <a:gd name="T65" fmla="*/ 9 h 13"/>
                  <a:gd name="T66" fmla="*/ 0 w 7"/>
                  <a:gd name="T67" fmla="*/ 9 h 13"/>
                  <a:gd name="T68" fmla="*/ 0 w 7"/>
                  <a:gd name="T6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">
                    <a:moveTo>
                      <a:pt x="0" y="9"/>
                    </a:moveTo>
                    <a:lnTo>
                      <a:pt x="0" y="11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202">
                <a:extLst>
                  <a:ext uri="{FF2B5EF4-FFF2-40B4-BE49-F238E27FC236}">
                    <a16:creationId xmlns:a16="http://schemas.microsoft.com/office/drawing/2014/main" id="{5C3B4E6C-1B4E-453D-9098-EEB1DEC2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412432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203">
                <a:extLst>
                  <a:ext uri="{FF2B5EF4-FFF2-40B4-BE49-F238E27FC236}">
                    <a16:creationId xmlns:a16="http://schemas.microsoft.com/office/drawing/2014/main" id="{6F990187-50AE-417B-B36C-AE383DD4B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183" y="2421451"/>
                <a:ext cx="5445" cy="11274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w 2"/>
                  <a:gd name="T9" fmla="*/ 2 h 5"/>
                  <a:gd name="T10" fmla="*/ 0 w 2"/>
                  <a:gd name="T11" fmla="*/ 2 h 5"/>
                  <a:gd name="T12" fmla="*/ 0 w 2"/>
                  <a:gd name="T13" fmla="*/ 4 h 5"/>
                  <a:gd name="T14" fmla="*/ 0 w 2"/>
                  <a:gd name="T15" fmla="*/ 5 h 5"/>
                  <a:gd name="T16" fmla="*/ 2 w 2"/>
                  <a:gd name="T17" fmla="*/ 4 h 5"/>
                  <a:gd name="T18" fmla="*/ 2 w 2"/>
                  <a:gd name="T19" fmla="*/ 2 h 5"/>
                  <a:gd name="T20" fmla="*/ 2 w 2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204">
                <a:extLst>
                  <a:ext uri="{FF2B5EF4-FFF2-40B4-BE49-F238E27FC236}">
                    <a16:creationId xmlns:a16="http://schemas.microsoft.com/office/drawing/2014/main" id="{C0E19D1C-20A4-4AC3-B6D4-1FA7B438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416941"/>
                <a:ext cx="5445" cy="15784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4 h 7"/>
                  <a:gd name="T4" fmla="*/ 0 w 2"/>
                  <a:gd name="T5" fmla="*/ 7 h 7"/>
                  <a:gd name="T6" fmla="*/ 2 w 2"/>
                  <a:gd name="T7" fmla="*/ 6 h 7"/>
                  <a:gd name="T8" fmla="*/ 2 w 2"/>
                  <a:gd name="T9" fmla="*/ 4 h 7"/>
                  <a:gd name="T10" fmla="*/ 2 w 2"/>
                  <a:gd name="T11" fmla="*/ 4 h 7"/>
                  <a:gd name="T12" fmla="*/ 2 w 2"/>
                  <a:gd name="T13" fmla="*/ 2 h 7"/>
                  <a:gd name="T14" fmla="*/ 2 w 2"/>
                  <a:gd name="T15" fmla="*/ 2 h 7"/>
                  <a:gd name="T16" fmla="*/ 2 w 2"/>
                  <a:gd name="T17" fmla="*/ 0 h 7"/>
                  <a:gd name="T18" fmla="*/ 2 w 2"/>
                  <a:gd name="T19" fmla="*/ 0 h 7"/>
                  <a:gd name="T20" fmla="*/ 2 w 2"/>
                  <a:gd name="T21" fmla="*/ 0 h 7"/>
                  <a:gd name="T22" fmla="*/ 2 w 2"/>
                  <a:gd name="T23" fmla="*/ 0 h 7"/>
                  <a:gd name="T24" fmla="*/ 2 w 2"/>
                  <a:gd name="T25" fmla="*/ 0 h 7"/>
                  <a:gd name="T26" fmla="*/ 2 w 2"/>
                  <a:gd name="T27" fmla="*/ 2 h 7"/>
                  <a:gd name="T28" fmla="*/ 2 w 2"/>
                  <a:gd name="T29" fmla="*/ 2 h 7"/>
                  <a:gd name="T30" fmla="*/ 2 w 2"/>
                  <a:gd name="T3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205">
                <a:extLst>
                  <a:ext uri="{FF2B5EF4-FFF2-40B4-BE49-F238E27FC236}">
                    <a16:creationId xmlns:a16="http://schemas.microsoft.com/office/drawing/2014/main" id="{50075197-19C6-4844-B11A-18AD93495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183" y="2441745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206">
                <a:extLst>
                  <a:ext uri="{FF2B5EF4-FFF2-40B4-BE49-F238E27FC236}">
                    <a16:creationId xmlns:a16="http://schemas.microsoft.com/office/drawing/2014/main" id="{31EB4AC9-2428-41E0-A2B9-5C6226B7A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233" y="2486843"/>
                <a:ext cx="49008" cy="60882"/>
              </a:xfrm>
              <a:custGeom>
                <a:avLst/>
                <a:gdLst>
                  <a:gd name="T0" fmla="*/ 13 w 18"/>
                  <a:gd name="T1" fmla="*/ 5 h 27"/>
                  <a:gd name="T2" fmla="*/ 9 w 18"/>
                  <a:gd name="T3" fmla="*/ 4 h 27"/>
                  <a:gd name="T4" fmla="*/ 7 w 18"/>
                  <a:gd name="T5" fmla="*/ 2 h 27"/>
                  <a:gd name="T6" fmla="*/ 5 w 18"/>
                  <a:gd name="T7" fmla="*/ 0 h 27"/>
                  <a:gd name="T8" fmla="*/ 4 w 18"/>
                  <a:gd name="T9" fmla="*/ 0 h 27"/>
                  <a:gd name="T10" fmla="*/ 2 w 18"/>
                  <a:gd name="T11" fmla="*/ 0 h 27"/>
                  <a:gd name="T12" fmla="*/ 0 w 18"/>
                  <a:gd name="T13" fmla="*/ 2 h 27"/>
                  <a:gd name="T14" fmla="*/ 2 w 18"/>
                  <a:gd name="T15" fmla="*/ 2 h 27"/>
                  <a:gd name="T16" fmla="*/ 4 w 18"/>
                  <a:gd name="T17" fmla="*/ 2 h 27"/>
                  <a:gd name="T18" fmla="*/ 5 w 18"/>
                  <a:gd name="T19" fmla="*/ 4 h 27"/>
                  <a:gd name="T20" fmla="*/ 4 w 18"/>
                  <a:gd name="T21" fmla="*/ 4 h 27"/>
                  <a:gd name="T22" fmla="*/ 2 w 18"/>
                  <a:gd name="T23" fmla="*/ 4 h 27"/>
                  <a:gd name="T24" fmla="*/ 2 w 18"/>
                  <a:gd name="T25" fmla="*/ 5 h 27"/>
                  <a:gd name="T26" fmla="*/ 0 w 18"/>
                  <a:gd name="T27" fmla="*/ 5 h 27"/>
                  <a:gd name="T28" fmla="*/ 0 w 18"/>
                  <a:gd name="T29" fmla="*/ 7 h 27"/>
                  <a:gd name="T30" fmla="*/ 2 w 18"/>
                  <a:gd name="T31" fmla="*/ 7 h 27"/>
                  <a:gd name="T32" fmla="*/ 2 w 18"/>
                  <a:gd name="T33" fmla="*/ 9 h 27"/>
                  <a:gd name="T34" fmla="*/ 4 w 18"/>
                  <a:gd name="T35" fmla="*/ 7 h 27"/>
                  <a:gd name="T36" fmla="*/ 2 w 18"/>
                  <a:gd name="T37" fmla="*/ 9 h 27"/>
                  <a:gd name="T38" fmla="*/ 4 w 18"/>
                  <a:gd name="T39" fmla="*/ 9 h 27"/>
                  <a:gd name="T40" fmla="*/ 5 w 18"/>
                  <a:gd name="T41" fmla="*/ 9 h 27"/>
                  <a:gd name="T42" fmla="*/ 5 w 18"/>
                  <a:gd name="T43" fmla="*/ 13 h 27"/>
                  <a:gd name="T44" fmla="*/ 5 w 18"/>
                  <a:gd name="T45" fmla="*/ 13 h 27"/>
                  <a:gd name="T46" fmla="*/ 7 w 18"/>
                  <a:gd name="T47" fmla="*/ 13 h 27"/>
                  <a:gd name="T48" fmla="*/ 5 w 18"/>
                  <a:gd name="T49" fmla="*/ 13 h 27"/>
                  <a:gd name="T50" fmla="*/ 4 w 18"/>
                  <a:gd name="T51" fmla="*/ 13 h 27"/>
                  <a:gd name="T52" fmla="*/ 4 w 18"/>
                  <a:gd name="T53" fmla="*/ 14 h 27"/>
                  <a:gd name="T54" fmla="*/ 5 w 18"/>
                  <a:gd name="T55" fmla="*/ 16 h 27"/>
                  <a:gd name="T56" fmla="*/ 7 w 18"/>
                  <a:gd name="T57" fmla="*/ 16 h 27"/>
                  <a:gd name="T58" fmla="*/ 7 w 18"/>
                  <a:gd name="T59" fmla="*/ 18 h 27"/>
                  <a:gd name="T60" fmla="*/ 5 w 18"/>
                  <a:gd name="T61" fmla="*/ 20 h 27"/>
                  <a:gd name="T62" fmla="*/ 7 w 18"/>
                  <a:gd name="T63" fmla="*/ 20 h 27"/>
                  <a:gd name="T64" fmla="*/ 9 w 18"/>
                  <a:gd name="T65" fmla="*/ 20 h 27"/>
                  <a:gd name="T66" fmla="*/ 9 w 18"/>
                  <a:gd name="T67" fmla="*/ 22 h 27"/>
                  <a:gd name="T68" fmla="*/ 7 w 18"/>
                  <a:gd name="T69" fmla="*/ 22 h 27"/>
                  <a:gd name="T70" fmla="*/ 7 w 18"/>
                  <a:gd name="T71" fmla="*/ 22 h 27"/>
                  <a:gd name="T72" fmla="*/ 9 w 18"/>
                  <a:gd name="T73" fmla="*/ 22 h 27"/>
                  <a:gd name="T74" fmla="*/ 9 w 18"/>
                  <a:gd name="T75" fmla="*/ 22 h 27"/>
                  <a:gd name="T76" fmla="*/ 7 w 18"/>
                  <a:gd name="T77" fmla="*/ 24 h 27"/>
                  <a:gd name="T78" fmla="*/ 11 w 18"/>
                  <a:gd name="T79" fmla="*/ 24 h 27"/>
                  <a:gd name="T80" fmla="*/ 11 w 18"/>
                  <a:gd name="T81" fmla="*/ 27 h 27"/>
                  <a:gd name="T82" fmla="*/ 15 w 18"/>
                  <a:gd name="T83" fmla="*/ 27 h 27"/>
                  <a:gd name="T84" fmla="*/ 16 w 18"/>
                  <a:gd name="T85" fmla="*/ 27 h 27"/>
                  <a:gd name="T86" fmla="*/ 16 w 18"/>
                  <a:gd name="T87" fmla="*/ 24 h 27"/>
                  <a:gd name="T88" fmla="*/ 16 w 18"/>
                  <a:gd name="T89" fmla="*/ 25 h 27"/>
                  <a:gd name="T90" fmla="*/ 16 w 18"/>
                  <a:gd name="T91" fmla="*/ 22 h 27"/>
                  <a:gd name="T92" fmla="*/ 18 w 18"/>
                  <a:gd name="T93" fmla="*/ 20 h 27"/>
                  <a:gd name="T94" fmla="*/ 16 w 18"/>
                  <a:gd name="T95" fmla="*/ 18 h 27"/>
                  <a:gd name="T96" fmla="*/ 15 w 18"/>
                  <a:gd name="T97" fmla="*/ 16 h 27"/>
                  <a:gd name="T98" fmla="*/ 15 w 18"/>
                  <a:gd name="T99" fmla="*/ 14 h 27"/>
                  <a:gd name="T100" fmla="*/ 15 w 18"/>
                  <a:gd name="T101" fmla="*/ 13 h 27"/>
                  <a:gd name="T102" fmla="*/ 15 w 18"/>
                  <a:gd name="T103" fmla="*/ 9 h 27"/>
                  <a:gd name="T104" fmla="*/ 15 w 18"/>
                  <a:gd name="T10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27">
                    <a:moveTo>
                      <a:pt x="15" y="7"/>
                    </a:moveTo>
                    <a:lnTo>
                      <a:pt x="13" y="5"/>
                    </a:lnTo>
                    <a:lnTo>
                      <a:pt x="13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208">
                <a:extLst>
                  <a:ext uri="{FF2B5EF4-FFF2-40B4-BE49-F238E27FC236}">
                    <a16:creationId xmlns:a16="http://schemas.microsoft.com/office/drawing/2014/main" id="{62DBFCDC-7D31-4D40-B5DE-75A9D7AE3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661" y="3016744"/>
                <a:ext cx="2723" cy="9020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0 h 4"/>
                  <a:gd name="T6" fmla="*/ 0 w 1"/>
                  <a:gd name="T7" fmla="*/ 2 h 4"/>
                  <a:gd name="T8" fmla="*/ 0 w 1"/>
                  <a:gd name="T9" fmla="*/ 4 h 4"/>
                  <a:gd name="T10" fmla="*/ 0 w 1"/>
                  <a:gd name="T11" fmla="*/ 4 h 4"/>
                  <a:gd name="T12" fmla="*/ 0 w 1"/>
                  <a:gd name="T13" fmla="*/ 4 h 4"/>
                  <a:gd name="T14" fmla="*/ 0 w 1"/>
                  <a:gd name="T15" fmla="*/ 4 h 4"/>
                  <a:gd name="T16" fmla="*/ 0 w 1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209">
                <a:extLst>
                  <a:ext uri="{FF2B5EF4-FFF2-40B4-BE49-F238E27FC236}">
                    <a16:creationId xmlns:a16="http://schemas.microsoft.com/office/drawing/2014/main" id="{F971C116-C710-4A44-9426-2B307F483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670" y="2991940"/>
                <a:ext cx="5445" cy="13529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4 h 6"/>
                  <a:gd name="T6" fmla="*/ 2 w 2"/>
                  <a:gd name="T7" fmla="*/ 4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  <a:gd name="T16" fmla="*/ 0 w 2"/>
                  <a:gd name="T17" fmla="*/ 2 h 6"/>
                  <a:gd name="T18" fmla="*/ 0 w 2"/>
                  <a:gd name="T19" fmla="*/ 4 h 6"/>
                  <a:gd name="T20" fmla="*/ 0 w 2"/>
                  <a:gd name="T21" fmla="*/ 6 h 6"/>
                  <a:gd name="T22" fmla="*/ 2 w 2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210">
                <a:extLst>
                  <a:ext uri="{FF2B5EF4-FFF2-40B4-BE49-F238E27FC236}">
                    <a16:creationId xmlns:a16="http://schemas.microsoft.com/office/drawing/2014/main" id="{53CC0C65-FFFE-476C-BD44-590B1E9A8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283" y="3000960"/>
                <a:ext cx="5445" cy="9020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0 w 2"/>
                  <a:gd name="T17" fmla="*/ 2 h 4"/>
                  <a:gd name="T18" fmla="*/ 0 w 2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211">
                <a:extLst>
                  <a:ext uri="{FF2B5EF4-FFF2-40B4-BE49-F238E27FC236}">
                    <a16:creationId xmlns:a16="http://schemas.microsoft.com/office/drawing/2014/main" id="{EDB5839F-2A23-4D0B-BE28-82C9D2117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544" y="3510566"/>
                <a:ext cx="0" cy="9020"/>
              </a:xfrm>
              <a:custGeom>
                <a:avLst/>
                <a:gdLst>
                  <a:gd name="T0" fmla="*/ 2 h 4"/>
                  <a:gd name="T1" fmla="*/ 4 h 4"/>
                  <a:gd name="T2" fmla="*/ 0 h 4"/>
                  <a:gd name="T3" fmla="*/ 2 h 4"/>
                  <a:gd name="T4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212">
                <a:extLst>
                  <a:ext uri="{FF2B5EF4-FFF2-40B4-BE49-F238E27FC236}">
                    <a16:creationId xmlns:a16="http://schemas.microsoft.com/office/drawing/2014/main" id="{FC38B9DA-F7B8-4764-AF10-E3B13AC3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334" y="3438409"/>
                <a:ext cx="13613" cy="2255"/>
              </a:xfrm>
              <a:custGeom>
                <a:avLst/>
                <a:gdLst>
                  <a:gd name="T0" fmla="*/ 4 w 5"/>
                  <a:gd name="T1" fmla="*/ 1 h 1"/>
                  <a:gd name="T2" fmla="*/ 5 w 5"/>
                  <a:gd name="T3" fmla="*/ 1 h 1"/>
                  <a:gd name="T4" fmla="*/ 5 w 5"/>
                  <a:gd name="T5" fmla="*/ 0 h 1"/>
                  <a:gd name="T6" fmla="*/ 4 w 5"/>
                  <a:gd name="T7" fmla="*/ 0 h 1"/>
                  <a:gd name="T8" fmla="*/ 2 w 5"/>
                  <a:gd name="T9" fmla="*/ 1 h 1"/>
                  <a:gd name="T10" fmla="*/ 2 w 5"/>
                  <a:gd name="T11" fmla="*/ 0 h 1"/>
                  <a:gd name="T12" fmla="*/ 0 w 5"/>
                  <a:gd name="T13" fmla="*/ 0 h 1"/>
                  <a:gd name="T14" fmla="*/ 0 w 5"/>
                  <a:gd name="T15" fmla="*/ 1 h 1"/>
                  <a:gd name="T16" fmla="*/ 0 w 5"/>
                  <a:gd name="T17" fmla="*/ 1 h 1"/>
                  <a:gd name="T18" fmla="*/ 2 w 5"/>
                  <a:gd name="T19" fmla="*/ 1 h 1"/>
                  <a:gd name="T20" fmla="*/ 2 w 5"/>
                  <a:gd name="T21" fmla="*/ 1 h 1"/>
                  <a:gd name="T22" fmla="*/ 4 w 5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213">
                <a:extLst>
                  <a:ext uri="{FF2B5EF4-FFF2-40B4-BE49-F238E27FC236}">
                    <a16:creationId xmlns:a16="http://schemas.microsoft.com/office/drawing/2014/main" id="{7B140F99-10CB-4F3B-99C5-ECC8B96B8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275" y="3675174"/>
                <a:ext cx="10891" cy="11274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1 h 5"/>
                  <a:gd name="T4" fmla="*/ 0 w 4"/>
                  <a:gd name="T5" fmla="*/ 3 h 5"/>
                  <a:gd name="T6" fmla="*/ 0 w 4"/>
                  <a:gd name="T7" fmla="*/ 3 h 5"/>
                  <a:gd name="T8" fmla="*/ 2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3 h 5"/>
                  <a:gd name="T16" fmla="*/ 4 w 4"/>
                  <a:gd name="T17" fmla="*/ 3 h 5"/>
                  <a:gd name="T18" fmla="*/ 2 w 4"/>
                  <a:gd name="T19" fmla="*/ 3 h 5"/>
                  <a:gd name="T20" fmla="*/ 2 w 4"/>
                  <a:gd name="T21" fmla="*/ 1 h 5"/>
                  <a:gd name="T22" fmla="*/ 0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214">
                <a:extLst>
                  <a:ext uri="{FF2B5EF4-FFF2-40B4-BE49-F238E27FC236}">
                    <a16:creationId xmlns:a16="http://schemas.microsoft.com/office/drawing/2014/main" id="{91B51ACD-6B6D-4D2A-9653-234934797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2612" y="3686448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215">
                <a:extLst>
                  <a:ext uri="{FF2B5EF4-FFF2-40B4-BE49-F238E27FC236}">
                    <a16:creationId xmlns:a16="http://schemas.microsoft.com/office/drawing/2014/main" id="{851C8FD0-A920-465E-9D39-A9B71415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830" y="3690958"/>
                <a:ext cx="51731" cy="36078"/>
              </a:xfrm>
              <a:custGeom>
                <a:avLst/>
                <a:gdLst>
                  <a:gd name="T0" fmla="*/ 0 w 19"/>
                  <a:gd name="T1" fmla="*/ 11 h 16"/>
                  <a:gd name="T2" fmla="*/ 0 w 19"/>
                  <a:gd name="T3" fmla="*/ 14 h 16"/>
                  <a:gd name="T4" fmla="*/ 0 w 19"/>
                  <a:gd name="T5" fmla="*/ 14 h 16"/>
                  <a:gd name="T6" fmla="*/ 2 w 19"/>
                  <a:gd name="T7" fmla="*/ 14 h 16"/>
                  <a:gd name="T8" fmla="*/ 6 w 19"/>
                  <a:gd name="T9" fmla="*/ 14 h 16"/>
                  <a:gd name="T10" fmla="*/ 6 w 19"/>
                  <a:gd name="T11" fmla="*/ 16 h 16"/>
                  <a:gd name="T12" fmla="*/ 11 w 19"/>
                  <a:gd name="T13" fmla="*/ 14 h 16"/>
                  <a:gd name="T14" fmla="*/ 13 w 19"/>
                  <a:gd name="T15" fmla="*/ 12 h 16"/>
                  <a:gd name="T16" fmla="*/ 15 w 19"/>
                  <a:gd name="T17" fmla="*/ 11 h 16"/>
                  <a:gd name="T18" fmla="*/ 19 w 19"/>
                  <a:gd name="T19" fmla="*/ 7 h 16"/>
                  <a:gd name="T20" fmla="*/ 19 w 19"/>
                  <a:gd name="T21" fmla="*/ 5 h 16"/>
                  <a:gd name="T22" fmla="*/ 19 w 19"/>
                  <a:gd name="T23" fmla="*/ 2 h 16"/>
                  <a:gd name="T24" fmla="*/ 17 w 19"/>
                  <a:gd name="T25" fmla="*/ 2 h 16"/>
                  <a:gd name="T26" fmla="*/ 17 w 19"/>
                  <a:gd name="T27" fmla="*/ 0 h 16"/>
                  <a:gd name="T28" fmla="*/ 17 w 19"/>
                  <a:gd name="T29" fmla="*/ 0 h 16"/>
                  <a:gd name="T30" fmla="*/ 17 w 19"/>
                  <a:gd name="T31" fmla="*/ 0 h 16"/>
                  <a:gd name="T32" fmla="*/ 13 w 19"/>
                  <a:gd name="T33" fmla="*/ 0 h 16"/>
                  <a:gd name="T34" fmla="*/ 11 w 19"/>
                  <a:gd name="T35" fmla="*/ 0 h 16"/>
                  <a:gd name="T36" fmla="*/ 10 w 19"/>
                  <a:gd name="T37" fmla="*/ 0 h 16"/>
                  <a:gd name="T38" fmla="*/ 8 w 19"/>
                  <a:gd name="T39" fmla="*/ 0 h 16"/>
                  <a:gd name="T40" fmla="*/ 6 w 19"/>
                  <a:gd name="T41" fmla="*/ 0 h 16"/>
                  <a:gd name="T42" fmla="*/ 6 w 19"/>
                  <a:gd name="T43" fmla="*/ 0 h 16"/>
                  <a:gd name="T44" fmla="*/ 4 w 19"/>
                  <a:gd name="T45" fmla="*/ 0 h 16"/>
                  <a:gd name="T46" fmla="*/ 2 w 19"/>
                  <a:gd name="T47" fmla="*/ 0 h 16"/>
                  <a:gd name="T48" fmla="*/ 2 w 19"/>
                  <a:gd name="T49" fmla="*/ 0 h 16"/>
                  <a:gd name="T50" fmla="*/ 0 w 19"/>
                  <a:gd name="T51" fmla="*/ 2 h 16"/>
                  <a:gd name="T52" fmla="*/ 0 w 19"/>
                  <a:gd name="T53" fmla="*/ 2 h 16"/>
                  <a:gd name="T54" fmla="*/ 0 w 19"/>
                  <a:gd name="T55" fmla="*/ 7 h 16"/>
                  <a:gd name="T56" fmla="*/ 0 w 19"/>
                  <a:gd name="T57" fmla="*/ 9 h 16"/>
                  <a:gd name="T58" fmla="*/ 0 w 19"/>
                  <a:gd name="T59" fmla="*/ 9 h 16"/>
                  <a:gd name="T60" fmla="*/ 0 w 19"/>
                  <a:gd name="T6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6">
                    <a:moveTo>
                      <a:pt x="0" y="1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216">
                <a:extLst>
                  <a:ext uri="{FF2B5EF4-FFF2-40B4-BE49-F238E27FC236}">
                    <a16:creationId xmlns:a16="http://schemas.microsoft.com/office/drawing/2014/main" id="{E68E2774-EE15-418F-B30E-EE904E78A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7217" y="3686448"/>
                <a:ext cx="13613" cy="15784"/>
              </a:xfrm>
              <a:custGeom>
                <a:avLst/>
                <a:gdLst>
                  <a:gd name="T0" fmla="*/ 2 w 5"/>
                  <a:gd name="T1" fmla="*/ 7 h 7"/>
                  <a:gd name="T2" fmla="*/ 4 w 5"/>
                  <a:gd name="T3" fmla="*/ 5 h 7"/>
                  <a:gd name="T4" fmla="*/ 4 w 5"/>
                  <a:gd name="T5" fmla="*/ 4 h 7"/>
                  <a:gd name="T6" fmla="*/ 5 w 5"/>
                  <a:gd name="T7" fmla="*/ 4 h 7"/>
                  <a:gd name="T8" fmla="*/ 5 w 5"/>
                  <a:gd name="T9" fmla="*/ 2 h 7"/>
                  <a:gd name="T10" fmla="*/ 5 w 5"/>
                  <a:gd name="T11" fmla="*/ 2 h 7"/>
                  <a:gd name="T12" fmla="*/ 4 w 5"/>
                  <a:gd name="T13" fmla="*/ 2 h 7"/>
                  <a:gd name="T14" fmla="*/ 4 w 5"/>
                  <a:gd name="T15" fmla="*/ 2 h 7"/>
                  <a:gd name="T16" fmla="*/ 4 w 5"/>
                  <a:gd name="T17" fmla="*/ 2 h 7"/>
                  <a:gd name="T18" fmla="*/ 5 w 5"/>
                  <a:gd name="T19" fmla="*/ 0 h 7"/>
                  <a:gd name="T20" fmla="*/ 5 w 5"/>
                  <a:gd name="T21" fmla="*/ 0 h 7"/>
                  <a:gd name="T22" fmla="*/ 4 w 5"/>
                  <a:gd name="T23" fmla="*/ 0 h 7"/>
                  <a:gd name="T24" fmla="*/ 4 w 5"/>
                  <a:gd name="T25" fmla="*/ 0 h 7"/>
                  <a:gd name="T26" fmla="*/ 4 w 5"/>
                  <a:gd name="T27" fmla="*/ 0 h 7"/>
                  <a:gd name="T28" fmla="*/ 2 w 5"/>
                  <a:gd name="T29" fmla="*/ 2 h 7"/>
                  <a:gd name="T30" fmla="*/ 2 w 5"/>
                  <a:gd name="T31" fmla="*/ 2 h 7"/>
                  <a:gd name="T32" fmla="*/ 2 w 5"/>
                  <a:gd name="T33" fmla="*/ 2 h 7"/>
                  <a:gd name="T34" fmla="*/ 0 w 5"/>
                  <a:gd name="T35" fmla="*/ 4 h 7"/>
                  <a:gd name="T36" fmla="*/ 0 w 5"/>
                  <a:gd name="T37" fmla="*/ 5 h 7"/>
                  <a:gd name="T38" fmla="*/ 0 w 5"/>
                  <a:gd name="T39" fmla="*/ 5 h 7"/>
                  <a:gd name="T40" fmla="*/ 0 w 5"/>
                  <a:gd name="T41" fmla="*/ 5 h 7"/>
                  <a:gd name="T42" fmla="*/ 0 w 5"/>
                  <a:gd name="T43" fmla="*/ 7 h 7"/>
                  <a:gd name="T44" fmla="*/ 2 w 5"/>
                  <a:gd name="T4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217">
                <a:extLst>
                  <a:ext uri="{FF2B5EF4-FFF2-40B4-BE49-F238E27FC236}">
                    <a16:creationId xmlns:a16="http://schemas.microsoft.com/office/drawing/2014/main" id="{DBA7FC95-70A6-4347-8564-A5CBFF3EA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721" y="3675174"/>
                <a:ext cx="0" cy="225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  <a:gd name="T7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218">
                <a:extLst>
                  <a:ext uri="{FF2B5EF4-FFF2-40B4-BE49-F238E27FC236}">
                    <a16:creationId xmlns:a16="http://schemas.microsoft.com/office/drawing/2014/main" id="{C576EF52-A2CF-46EF-B791-3853230BA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830" y="3686448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219">
                <a:extLst>
                  <a:ext uri="{FF2B5EF4-FFF2-40B4-BE49-F238E27FC236}">
                    <a16:creationId xmlns:a16="http://schemas.microsoft.com/office/drawing/2014/main" id="{2C093CB1-01A7-46DB-B32C-94AC23BDE3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9989" y="2022335"/>
                <a:ext cx="2012068" cy="2859208"/>
              </a:xfrm>
              <a:custGeom>
                <a:avLst/>
                <a:gdLst>
                  <a:gd name="T0" fmla="*/ 603 w 739"/>
                  <a:gd name="T1" fmla="*/ 754 h 1268"/>
                  <a:gd name="T2" fmla="*/ 538 w 739"/>
                  <a:gd name="T3" fmla="*/ 657 h 1268"/>
                  <a:gd name="T4" fmla="*/ 444 w 739"/>
                  <a:gd name="T5" fmla="*/ 640 h 1268"/>
                  <a:gd name="T6" fmla="*/ 364 w 739"/>
                  <a:gd name="T7" fmla="*/ 647 h 1268"/>
                  <a:gd name="T8" fmla="*/ 324 w 739"/>
                  <a:gd name="T9" fmla="*/ 539 h 1268"/>
                  <a:gd name="T10" fmla="*/ 263 w 739"/>
                  <a:gd name="T11" fmla="*/ 470 h 1268"/>
                  <a:gd name="T12" fmla="*/ 335 w 739"/>
                  <a:gd name="T13" fmla="*/ 434 h 1268"/>
                  <a:gd name="T14" fmla="*/ 397 w 739"/>
                  <a:gd name="T15" fmla="*/ 474 h 1268"/>
                  <a:gd name="T16" fmla="*/ 453 w 739"/>
                  <a:gd name="T17" fmla="*/ 369 h 1268"/>
                  <a:gd name="T18" fmla="*/ 475 w 739"/>
                  <a:gd name="T19" fmla="*/ 345 h 1268"/>
                  <a:gd name="T20" fmla="*/ 545 w 739"/>
                  <a:gd name="T21" fmla="*/ 296 h 1268"/>
                  <a:gd name="T22" fmla="*/ 576 w 739"/>
                  <a:gd name="T23" fmla="*/ 287 h 1268"/>
                  <a:gd name="T24" fmla="*/ 598 w 739"/>
                  <a:gd name="T25" fmla="*/ 244 h 1268"/>
                  <a:gd name="T26" fmla="*/ 629 w 739"/>
                  <a:gd name="T27" fmla="*/ 210 h 1268"/>
                  <a:gd name="T28" fmla="*/ 623 w 739"/>
                  <a:gd name="T29" fmla="*/ 164 h 1268"/>
                  <a:gd name="T30" fmla="*/ 591 w 739"/>
                  <a:gd name="T31" fmla="*/ 159 h 1268"/>
                  <a:gd name="T32" fmla="*/ 581 w 739"/>
                  <a:gd name="T33" fmla="*/ 126 h 1268"/>
                  <a:gd name="T34" fmla="*/ 527 w 739"/>
                  <a:gd name="T35" fmla="*/ 182 h 1268"/>
                  <a:gd name="T36" fmla="*/ 482 w 739"/>
                  <a:gd name="T37" fmla="*/ 195 h 1268"/>
                  <a:gd name="T38" fmla="*/ 460 w 739"/>
                  <a:gd name="T39" fmla="*/ 121 h 1268"/>
                  <a:gd name="T40" fmla="*/ 513 w 739"/>
                  <a:gd name="T41" fmla="*/ 97 h 1268"/>
                  <a:gd name="T42" fmla="*/ 567 w 739"/>
                  <a:gd name="T43" fmla="*/ 65 h 1268"/>
                  <a:gd name="T44" fmla="*/ 527 w 739"/>
                  <a:gd name="T45" fmla="*/ 58 h 1268"/>
                  <a:gd name="T46" fmla="*/ 514 w 739"/>
                  <a:gd name="T47" fmla="*/ 32 h 1268"/>
                  <a:gd name="T48" fmla="*/ 491 w 739"/>
                  <a:gd name="T49" fmla="*/ 61 h 1268"/>
                  <a:gd name="T50" fmla="*/ 444 w 739"/>
                  <a:gd name="T51" fmla="*/ 56 h 1268"/>
                  <a:gd name="T52" fmla="*/ 419 w 739"/>
                  <a:gd name="T53" fmla="*/ 65 h 1268"/>
                  <a:gd name="T54" fmla="*/ 381 w 739"/>
                  <a:gd name="T55" fmla="*/ 40 h 1268"/>
                  <a:gd name="T56" fmla="*/ 324 w 739"/>
                  <a:gd name="T57" fmla="*/ 32 h 1268"/>
                  <a:gd name="T58" fmla="*/ 288 w 739"/>
                  <a:gd name="T59" fmla="*/ 31 h 1268"/>
                  <a:gd name="T60" fmla="*/ 227 w 739"/>
                  <a:gd name="T61" fmla="*/ 5 h 1268"/>
                  <a:gd name="T62" fmla="*/ 151 w 739"/>
                  <a:gd name="T63" fmla="*/ 16 h 1268"/>
                  <a:gd name="T64" fmla="*/ 138 w 739"/>
                  <a:gd name="T65" fmla="*/ 34 h 1268"/>
                  <a:gd name="T66" fmla="*/ 107 w 739"/>
                  <a:gd name="T67" fmla="*/ 61 h 1268"/>
                  <a:gd name="T68" fmla="*/ 65 w 739"/>
                  <a:gd name="T69" fmla="*/ 88 h 1268"/>
                  <a:gd name="T70" fmla="*/ 27 w 739"/>
                  <a:gd name="T71" fmla="*/ 130 h 1268"/>
                  <a:gd name="T72" fmla="*/ 51 w 739"/>
                  <a:gd name="T73" fmla="*/ 125 h 1268"/>
                  <a:gd name="T74" fmla="*/ 143 w 739"/>
                  <a:gd name="T75" fmla="*/ 90 h 1268"/>
                  <a:gd name="T76" fmla="*/ 145 w 739"/>
                  <a:gd name="T77" fmla="*/ 94 h 1268"/>
                  <a:gd name="T78" fmla="*/ 178 w 739"/>
                  <a:gd name="T79" fmla="*/ 114 h 1268"/>
                  <a:gd name="T80" fmla="*/ 196 w 739"/>
                  <a:gd name="T81" fmla="*/ 132 h 1268"/>
                  <a:gd name="T82" fmla="*/ 189 w 739"/>
                  <a:gd name="T83" fmla="*/ 161 h 1268"/>
                  <a:gd name="T84" fmla="*/ 180 w 739"/>
                  <a:gd name="T85" fmla="*/ 206 h 1268"/>
                  <a:gd name="T86" fmla="*/ 174 w 739"/>
                  <a:gd name="T87" fmla="*/ 233 h 1268"/>
                  <a:gd name="T88" fmla="*/ 120 w 739"/>
                  <a:gd name="T89" fmla="*/ 351 h 1268"/>
                  <a:gd name="T90" fmla="*/ 140 w 739"/>
                  <a:gd name="T91" fmla="*/ 459 h 1268"/>
                  <a:gd name="T92" fmla="*/ 147 w 739"/>
                  <a:gd name="T93" fmla="*/ 409 h 1268"/>
                  <a:gd name="T94" fmla="*/ 185 w 739"/>
                  <a:gd name="T95" fmla="*/ 523 h 1268"/>
                  <a:gd name="T96" fmla="*/ 304 w 739"/>
                  <a:gd name="T97" fmla="*/ 604 h 1268"/>
                  <a:gd name="T98" fmla="*/ 379 w 739"/>
                  <a:gd name="T99" fmla="*/ 649 h 1268"/>
                  <a:gd name="T100" fmla="*/ 359 w 739"/>
                  <a:gd name="T101" fmla="*/ 783 h 1268"/>
                  <a:gd name="T102" fmla="*/ 471 w 739"/>
                  <a:gd name="T103" fmla="*/ 1004 h 1268"/>
                  <a:gd name="T104" fmla="*/ 500 w 739"/>
                  <a:gd name="T105" fmla="*/ 1174 h 1268"/>
                  <a:gd name="T106" fmla="*/ 504 w 739"/>
                  <a:gd name="T107" fmla="*/ 1205 h 1268"/>
                  <a:gd name="T108" fmla="*/ 536 w 739"/>
                  <a:gd name="T109" fmla="*/ 1255 h 1268"/>
                  <a:gd name="T110" fmla="*/ 562 w 739"/>
                  <a:gd name="T111" fmla="*/ 1201 h 1268"/>
                  <a:gd name="T112" fmla="*/ 596 w 739"/>
                  <a:gd name="T113" fmla="*/ 1107 h 1268"/>
                  <a:gd name="T114" fmla="*/ 659 w 739"/>
                  <a:gd name="T115" fmla="*/ 971 h 1268"/>
                  <a:gd name="T116" fmla="*/ 388 w 739"/>
                  <a:gd name="T117" fmla="*/ 266 h 1268"/>
                  <a:gd name="T118" fmla="*/ 415 w 739"/>
                  <a:gd name="T119" fmla="*/ 286 h 1268"/>
                  <a:gd name="T120" fmla="*/ 448 w 739"/>
                  <a:gd name="T121" fmla="*/ 280 h 1268"/>
                  <a:gd name="T122" fmla="*/ 428 w 739"/>
                  <a:gd name="T123" fmla="*/ 311 h 1268"/>
                  <a:gd name="T124" fmla="*/ 471 w 739"/>
                  <a:gd name="T125" fmla="*/ 298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9" h="1268">
                    <a:moveTo>
                      <a:pt x="737" y="792"/>
                    </a:moveTo>
                    <a:lnTo>
                      <a:pt x="735" y="790"/>
                    </a:lnTo>
                    <a:lnTo>
                      <a:pt x="734" y="789"/>
                    </a:lnTo>
                    <a:lnTo>
                      <a:pt x="734" y="787"/>
                    </a:lnTo>
                    <a:lnTo>
                      <a:pt x="726" y="787"/>
                    </a:lnTo>
                    <a:lnTo>
                      <a:pt x="725" y="787"/>
                    </a:lnTo>
                    <a:lnTo>
                      <a:pt x="725" y="787"/>
                    </a:lnTo>
                    <a:lnTo>
                      <a:pt x="725" y="787"/>
                    </a:lnTo>
                    <a:lnTo>
                      <a:pt x="723" y="787"/>
                    </a:lnTo>
                    <a:lnTo>
                      <a:pt x="721" y="787"/>
                    </a:lnTo>
                    <a:lnTo>
                      <a:pt x="721" y="785"/>
                    </a:lnTo>
                    <a:lnTo>
                      <a:pt x="719" y="783"/>
                    </a:lnTo>
                    <a:lnTo>
                      <a:pt x="717" y="783"/>
                    </a:lnTo>
                    <a:lnTo>
                      <a:pt x="717" y="781"/>
                    </a:lnTo>
                    <a:lnTo>
                      <a:pt x="715" y="781"/>
                    </a:lnTo>
                    <a:lnTo>
                      <a:pt x="710" y="776"/>
                    </a:lnTo>
                    <a:lnTo>
                      <a:pt x="708" y="772"/>
                    </a:lnTo>
                    <a:lnTo>
                      <a:pt x="706" y="772"/>
                    </a:lnTo>
                    <a:lnTo>
                      <a:pt x="703" y="769"/>
                    </a:lnTo>
                    <a:lnTo>
                      <a:pt x="701" y="769"/>
                    </a:lnTo>
                    <a:lnTo>
                      <a:pt x="699" y="767"/>
                    </a:lnTo>
                    <a:lnTo>
                      <a:pt x="697" y="767"/>
                    </a:lnTo>
                    <a:lnTo>
                      <a:pt x="690" y="767"/>
                    </a:lnTo>
                    <a:lnTo>
                      <a:pt x="688" y="767"/>
                    </a:lnTo>
                    <a:lnTo>
                      <a:pt x="688" y="767"/>
                    </a:lnTo>
                    <a:lnTo>
                      <a:pt x="683" y="767"/>
                    </a:lnTo>
                    <a:lnTo>
                      <a:pt x="681" y="765"/>
                    </a:lnTo>
                    <a:lnTo>
                      <a:pt x="679" y="765"/>
                    </a:lnTo>
                    <a:lnTo>
                      <a:pt x="670" y="761"/>
                    </a:lnTo>
                    <a:lnTo>
                      <a:pt x="668" y="761"/>
                    </a:lnTo>
                    <a:lnTo>
                      <a:pt x="668" y="761"/>
                    </a:lnTo>
                    <a:lnTo>
                      <a:pt x="668" y="761"/>
                    </a:lnTo>
                    <a:lnTo>
                      <a:pt x="667" y="761"/>
                    </a:lnTo>
                    <a:lnTo>
                      <a:pt x="665" y="761"/>
                    </a:lnTo>
                    <a:lnTo>
                      <a:pt x="665" y="763"/>
                    </a:lnTo>
                    <a:lnTo>
                      <a:pt x="661" y="763"/>
                    </a:lnTo>
                    <a:lnTo>
                      <a:pt x="659" y="763"/>
                    </a:lnTo>
                    <a:lnTo>
                      <a:pt x="659" y="763"/>
                    </a:lnTo>
                    <a:lnTo>
                      <a:pt x="661" y="761"/>
                    </a:lnTo>
                    <a:lnTo>
                      <a:pt x="661" y="761"/>
                    </a:lnTo>
                    <a:lnTo>
                      <a:pt x="661" y="760"/>
                    </a:lnTo>
                    <a:lnTo>
                      <a:pt x="661" y="760"/>
                    </a:lnTo>
                    <a:lnTo>
                      <a:pt x="659" y="758"/>
                    </a:lnTo>
                    <a:lnTo>
                      <a:pt x="659" y="760"/>
                    </a:lnTo>
                    <a:lnTo>
                      <a:pt x="659" y="760"/>
                    </a:lnTo>
                    <a:lnTo>
                      <a:pt x="659" y="758"/>
                    </a:lnTo>
                    <a:lnTo>
                      <a:pt x="659" y="758"/>
                    </a:lnTo>
                    <a:lnTo>
                      <a:pt x="659" y="758"/>
                    </a:lnTo>
                    <a:lnTo>
                      <a:pt x="659" y="756"/>
                    </a:lnTo>
                    <a:lnTo>
                      <a:pt x="658" y="754"/>
                    </a:lnTo>
                    <a:lnTo>
                      <a:pt x="658" y="752"/>
                    </a:lnTo>
                    <a:lnTo>
                      <a:pt x="656" y="752"/>
                    </a:lnTo>
                    <a:lnTo>
                      <a:pt x="656" y="752"/>
                    </a:lnTo>
                    <a:lnTo>
                      <a:pt x="654" y="754"/>
                    </a:lnTo>
                    <a:lnTo>
                      <a:pt x="654" y="754"/>
                    </a:lnTo>
                    <a:lnTo>
                      <a:pt x="654" y="752"/>
                    </a:lnTo>
                    <a:lnTo>
                      <a:pt x="652" y="752"/>
                    </a:lnTo>
                    <a:lnTo>
                      <a:pt x="652" y="751"/>
                    </a:lnTo>
                    <a:lnTo>
                      <a:pt x="650" y="749"/>
                    </a:lnTo>
                    <a:lnTo>
                      <a:pt x="648" y="749"/>
                    </a:lnTo>
                    <a:lnTo>
                      <a:pt x="647" y="749"/>
                    </a:lnTo>
                    <a:lnTo>
                      <a:pt x="647" y="747"/>
                    </a:lnTo>
                    <a:lnTo>
                      <a:pt x="645" y="747"/>
                    </a:lnTo>
                    <a:lnTo>
                      <a:pt x="643" y="747"/>
                    </a:lnTo>
                    <a:lnTo>
                      <a:pt x="638" y="745"/>
                    </a:lnTo>
                    <a:lnTo>
                      <a:pt x="638" y="743"/>
                    </a:lnTo>
                    <a:lnTo>
                      <a:pt x="632" y="743"/>
                    </a:lnTo>
                    <a:lnTo>
                      <a:pt x="630" y="745"/>
                    </a:lnTo>
                    <a:lnTo>
                      <a:pt x="630" y="747"/>
                    </a:lnTo>
                    <a:lnTo>
                      <a:pt x="629" y="749"/>
                    </a:lnTo>
                    <a:lnTo>
                      <a:pt x="629" y="749"/>
                    </a:lnTo>
                    <a:lnTo>
                      <a:pt x="629" y="751"/>
                    </a:lnTo>
                    <a:lnTo>
                      <a:pt x="629" y="752"/>
                    </a:lnTo>
                    <a:lnTo>
                      <a:pt x="627" y="752"/>
                    </a:lnTo>
                    <a:lnTo>
                      <a:pt x="625" y="752"/>
                    </a:lnTo>
                    <a:lnTo>
                      <a:pt x="623" y="754"/>
                    </a:lnTo>
                    <a:lnTo>
                      <a:pt x="623" y="754"/>
                    </a:lnTo>
                    <a:lnTo>
                      <a:pt x="623" y="758"/>
                    </a:lnTo>
                    <a:lnTo>
                      <a:pt x="623" y="758"/>
                    </a:lnTo>
                    <a:lnTo>
                      <a:pt x="621" y="760"/>
                    </a:lnTo>
                    <a:lnTo>
                      <a:pt x="621" y="760"/>
                    </a:lnTo>
                    <a:lnTo>
                      <a:pt x="621" y="761"/>
                    </a:lnTo>
                    <a:lnTo>
                      <a:pt x="620" y="761"/>
                    </a:lnTo>
                    <a:lnTo>
                      <a:pt x="620" y="760"/>
                    </a:lnTo>
                    <a:lnTo>
                      <a:pt x="620" y="758"/>
                    </a:lnTo>
                    <a:lnTo>
                      <a:pt x="620" y="756"/>
                    </a:lnTo>
                    <a:lnTo>
                      <a:pt x="618" y="756"/>
                    </a:lnTo>
                    <a:lnTo>
                      <a:pt x="618" y="756"/>
                    </a:lnTo>
                    <a:lnTo>
                      <a:pt x="616" y="756"/>
                    </a:lnTo>
                    <a:lnTo>
                      <a:pt x="614" y="756"/>
                    </a:lnTo>
                    <a:lnTo>
                      <a:pt x="612" y="756"/>
                    </a:lnTo>
                    <a:lnTo>
                      <a:pt x="612" y="756"/>
                    </a:lnTo>
                    <a:lnTo>
                      <a:pt x="610" y="756"/>
                    </a:lnTo>
                    <a:lnTo>
                      <a:pt x="609" y="756"/>
                    </a:lnTo>
                    <a:lnTo>
                      <a:pt x="607" y="758"/>
                    </a:lnTo>
                    <a:lnTo>
                      <a:pt x="607" y="758"/>
                    </a:lnTo>
                    <a:lnTo>
                      <a:pt x="605" y="756"/>
                    </a:lnTo>
                    <a:lnTo>
                      <a:pt x="603" y="756"/>
                    </a:lnTo>
                    <a:lnTo>
                      <a:pt x="603" y="758"/>
                    </a:lnTo>
                    <a:lnTo>
                      <a:pt x="603" y="758"/>
                    </a:lnTo>
                    <a:lnTo>
                      <a:pt x="603" y="756"/>
                    </a:lnTo>
                    <a:lnTo>
                      <a:pt x="603" y="756"/>
                    </a:lnTo>
                    <a:lnTo>
                      <a:pt x="603" y="754"/>
                    </a:lnTo>
                    <a:lnTo>
                      <a:pt x="605" y="754"/>
                    </a:lnTo>
                    <a:lnTo>
                      <a:pt x="605" y="756"/>
                    </a:lnTo>
                    <a:lnTo>
                      <a:pt x="607" y="756"/>
                    </a:lnTo>
                    <a:lnTo>
                      <a:pt x="609" y="756"/>
                    </a:lnTo>
                    <a:lnTo>
                      <a:pt x="609" y="754"/>
                    </a:lnTo>
                    <a:lnTo>
                      <a:pt x="609" y="751"/>
                    </a:lnTo>
                    <a:lnTo>
                      <a:pt x="609" y="749"/>
                    </a:lnTo>
                    <a:lnTo>
                      <a:pt x="609" y="749"/>
                    </a:lnTo>
                    <a:lnTo>
                      <a:pt x="609" y="749"/>
                    </a:lnTo>
                    <a:lnTo>
                      <a:pt x="607" y="749"/>
                    </a:lnTo>
                    <a:lnTo>
                      <a:pt x="607" y="749"/>
                    </a:lnTo>
                    <a:lnTo>
                      <a:pt x="607" y="747"/>
                    </a:lnTo>
                    <a:lnTo>
                      <a:pt x="609" y="747"/>
                    </a:lnTo>
                    <a:lnTo>
                      <a:pt x="609" y="747"/>
                    </a:lnTo>
                    <a:lnTo>
                      <a:pt x="609" y="745"/>
                    </a:lnTo>
                    <a:lnTo>
                      <a:pt x="609" y="745"/>
                    </a:lnTo>
                    <a:lnTo>
                      <a:pt x="607" y="745"/>
                    </a:lnTo>
                    <a:lnTo>
                      <a:pt x="607" y="745"/>
                    </a:lnTo>
                    <a:lnTo>
                      <a:pt x="605" y="747"/>
                    </a:lnTo>
                    <a:lnTo>
                      <a:pt x="605" y="749"/>
                    </a:lnTo>
                    <a:lnTo>
                      <a:pt x="605" y="749"/>
                    </a:lnTo>
                    <a:lnTo>
                      <a:pt x="605" y="749"/>
                    </a:lnTo>
                    <a:lnTo>
                      <a:pt x="603" y="749"/>
                    </a:lnTo>
                    <a:lnTo>
                      <a:pt x="605" y="745"/>
                    </a:lnTo>
                    <a:lnTo>
                      <a:pt x="603" y="743"/>
                    </a:lnTo>
                    <a:lnTo>
                      <a:pt x="603" y="742"/>
                    </a:lnTo>
                    <a:lnTo>
                      <a:pt x="603" y="742"/>
                    </a:lnTo>
                    <a:lnTo>
                      <a:pt x="605" y="740"/>
                    </a:lnTo>
                    <a:lnTo>
                      <a:pt x="605" y="740"/>
                    </a:lnTo>
                    <a:lnTo>
                      <a:pt x="607" y="736"/>
                    </a:lnTo>
                    <a:lnTo>
                      <a:pt x="609" y="734"/>
                    </a:lnTo>
                    <a:lnTo>
                      <a:pt x="610" y="733"/>
                    </a:lnTo>
                    <a:lnTo>
                      <a:pt x="612" y="731"/>
                    </a:lnTo>
                    <a:lnTo>
                      <a:pt x="614" y="729"/>
                    </a:lnTo>
                    <a:lnTo>
                      <a:pt x="614" y="729"/>
                    </a:lnTo>
                    <a:lnTo>
                      <a:pt x="614" y="727"/>
                    </a:lnTo>
                    <a:lnTo>
                      <a:pt x="614" y="725"/>
                    </a:lnTo>
                    <a:lnTo>
                      <a:pt x="616" y="722"/>
                    </a:lnTo>
                    <a:lnTo>
                      <a:pt x="616" y="722"/>
                    </a:lnTo>
                    <a:lnTo>
                      <a:pt x="614" y="722"/>
                    </a:lnTo>
                    <a:lnTo>
                      <a:pt x="614" y="722"/>
                    </a:lnTo>
                    <a:lnTo>
                      <a:pt x="610" y="720"/>
                    </a:lnTo>
                    <a:lnTo>
                      <a:pt x="610" y="718"/>
                    </a:lnTo>
                    <a:lnTo>
                      <a:pt x="609" y="714"/>
                    </a:lnTo>
                    <a:lnTo>
                      <a:pt x="609" y="713"/>
                    </a:lnTo>
                    <a:lnTo>
                      <a:pt x="609" y="711"/>
                    </a:lnTo>
                    <a:lnTo>
                      <a:pt x="609" y="709"/>
                    </a:lnTo>
                    <a:lnTo>
                      <a:pt x="609" y="707"/>
                    </a:lnTo>
                    <a:lnTo>
                      <a:pt x="607" y="705"/>
                    </a:lnTo>
                    <a:lnTo>
                      <a:pt x="607" y="704"/>
                    </a:lnTo>
                    <a:lnTo>
                      <a:pt x="607" y="702"/>
                    </a:lnTo>
                    <a:lnTo>
                      <a:pt x="605" y="698"/>
                    </a:lnTo>
                    <a:lnTo>
                      <a:pt x="605" y="696"/>
                    </a:lnTo>
                    <a:lnTo>
                      <a:pt x="605" y="696"/>
                    </a:lnTo>
                    <a:lnTo>
                      <a:pt x="603" y="696"/>
                    </a:lnTo>
                    <a:lnTo>
                      <a:pt x="603" y="698"/>
                    </a:lnTo>
                    <a:lnTo>
                      <a:pt x="603" y="698"/>
                    </a:lnTo>
                    <a:lnTo>
                      <a:pt x="601" y="698"/>
                    </a:lnTo>
                    <a:lnTo>
                      <a:pt x="601" y="696"/>
                    </a:lnTo>
                    <a:lnTo>
                      <a:pt x="600" y="695"/>
                    </a:lnTo>
                    <a:lnTo>
                      <a:pt x="600" y="693"/>
                    </a:lnTo>
                    <a:lnTo>
                      <a:pt x="600" y="691"/>
                    </a:lnTo>
                    <a:lnTo>
                      <a:pt x="596" y="689"/>
                    </a:lnTo>
                    <a:lnTo>
                      <a:pt x="596" y="689"/>
                    </a:lnTo>
                    <a:lnTo>
                      <a:pt x="594" y="687"/>
                    </a:lnTo>
                    <a:lnTo>
                      <a:pt x="592" y="685"/>
                    </a:lnTo>
                    <a:lnTo>
                      <a:pt x="591" y="685"/>
                    </a:lnTo>
                    <a:lnTo>
                      <a:pt x="589" y="685"/>
                    </a:lnTo>
                    <a:lnTo>
                      <a:pt x="587" y="684"/>
                    </a:lnTo>
                    <a:lnTo>
                      <a:pt x="585" y="682"/>
                    </a:lnTo>
                    <a:lnTo>
                      <a:pt x="583" y="682"/>
                    </a:lnTo>
                    <a:lnTo>
                      <a:pt x="583" y="684"/>
                    </a:lnTo>
                    <a:lnTo>
                      <a:pt x="581" y="684"/>
                    </a:lnTo>
                    <a:lnTo>
                      <a:pt x="581" y="682"/>
                    </a:lnTo>
                    <a:lnTo>
                      <a:pt x="580" y="680"/>
                    </a:lnTo>
                    <a:lnTo>
                      <a:pt x="576" y="680"/>
                    </a:lnTo>
                    <a:lnTo>
                      <a:pt x="574" y="680"/>
                    </a:lnTo>
                    <a:lnTo>
                      <a:pt x="574" y="680"/>
                    </a:lnTo>
                    <a:lnTo>
                      <a:pt x="572" y="680"/>
                    </a:lnTo>
                    <a:lnTo>
                      <a:pt x="571" y="680"/>
                    </a:lnTo>
                    <a:lnTo>
                      <a:pt x="565" y="680"/>
                    </a:lnTo>
                    <a:lnTo>
                      <a:pt x="563" y="680"/>
                    </a:lnTo>
                    <a:lnTo>
                      <a:pt x="560" y="680"/>
                    </a:lnTo>
                    <a:lnTo>
                      <a:pt x="558" y="680"/>
                    </a:lnTo>
                    <a:lnTo>
                      <a:pt x="558" y="680"/>
                    </a:lnTo>
                    <a:lnTo>
                      <a:pt x="558" y="680"/>
                    </a:lnTo>
                    <a:lnTo>
                      <a:pt x="558" y="680"/>
                    </a:lnTo>
                    <a:lnTo>
                      <a:pt x="556" y="676"/>
                    </a:lnTo>
                    <a:lnTo>
                      <a:pt x="554" y="676"/>
                    </a:lnTo>
                    <a:lnTo>
                      <a:pt x="554" y="675"/>
                    </a:lnTo>
                    <a:lnTo>
                      <a:pt x="553" y="673"/>
                    </a:lnTo>
                    <a:lnTo>
                      <a:pt x="553" y="673"/>
                    </a:lnTo>
                    <a:lnTo>
                      <a:pt x="551" y="671"/>
                    </a:lnTo>
                    <a:lnTo>
                      <a:pt x="551" y="671"/>
                    </a:lnTo>
                    <a:lnTo>
                      <a:pt x="549" y="671"/>
                    </a:lnTo>
                    <a:lnTo>
                      <a:pt x="547" y="671"/>
                    </a:lnTo>
                    <a:lnTo>
                      <a:pt x="547" y="671"/>
                    </a:lnTo>
                    <a:lnTo>
                      <a:pt x="545" y="671"/>
                    </a:lnTo>
                    <a:lnTo>
                      <a:pt x="545" y="666"/>
                    </a:lnTo>
                    <a:lnTo>
                      <a:pt x="545" y="666"/>
                    </a:lnTo>
                    <a:lnTo>
                      <a:pt x="545" y="662"/>
                    </a:lnTo>
                    <a:lnTo>
                      <a:pt x="540" y="657"/>
                    </a:lnTo>
                    <a:lnTo>
                      <a:pt x="538" y="657"/>
                    </a:lnTo>
                    <a:lnTo>
                      <a:pt x="538" y="655"/>
                    </a:lnTo>
                    <a:lnTo>
                      <a:pt x="536" y="657"/>
                    </a:lnTo>
                    <a:lnTo>
                      <a:pt x="536" y="657"/>
                    </a:lnTo>
                    <a:lnTo>
                      <a:pt x="536" y="655"/>
                    </a:lnTo>
                    <a:lnTo>
                      <a:pt x="536" y="655"/>
                    </a:lnTo>
                    <a:lnTo>
                      <a:pt x="534" y="653"/>
                    </a:lnTo>
                    <a:lnTo>
                      <a:pt x="533" y="653"/>
                    </a:lnTo>
                    <a:lnTo>
                      <a:pt x="531" y="653"/>
                    </a:lnTo>
                    <a:lnTo>
                      <a:pt x="531" y="655"/>
                    </a:lnTo>
                    <a:lnTo>
                      <a:pt x="529" y="655"/>
                    </a:lnTo>
                    <a:lnTo>
                      <a:pt x="529" y="655"/>
                    </a:lnTo>
                    <a:lnTo>
                      <a:pt x="527" y="655"/>
                    </a:lnTo>
                    <a:lnTo>
                      <a:pt x="527" y="655"/>
                    </a:lnTo>
                    <a:lnTo>
                      <a:pt x="527" y="653"/>
                    </a:lnTo>
                    <a:lnTo>
                      <a:pt x="527" y="653"/>
                    </a:lnTo>
                    <a:lnTo>
                      <a:pt x="529" y="653"/>
                    </a:lnTo>
                    <a:lnTo>
                      <a:pt x="529" y="651"/>
                    </a:lnTo>
                    <a:lnTo>
                      <a:pt x="529" y="649"/>
                    </a:lnTo>
                    <a:lnTo>
                      <a:pt x="529" y="647"/>
                    </a:lnTo>
                    <a:lnTo>
                      <a:pt x="527" y="646"/>
                    </a:lnTo>
                    <a:lnTo>
                      <a:pt x="527" y="644"/>
                    </a:lnTo>
                    <a:lnTo>
                      <a:pt x="525" y="644"/>
                    </a:lnTo>
                    <a:lnTo>
                      <a:pt x="522" y="642"/>
                    </a:lnTo>
                    <a:lnTo>
                      <a:pt x="518" y="640"/>
                    </a:lnTo>
                    <a:lnTo>
                      <a:pt x="516" y="640"/>
                    </a:lnTo>
                    <a:lnTo>
                      <a:pt x="516" y="640"/>
                    </a:lnTo>
                    <a:lnTo>
                      <a:pt x="516" y="638"/>
                    </a:lnTo>
                    <a:lnTo>
                      <a:pt x="514" y="638"/>
                    </a:lnTo>
                    <a:lnTo>
                      <a:pt x="514" y="637"/>
                    </a:lnTo>
                    <a:lnTo>
                      <a:pt x="513" y="637"/>
                    </a:lnTo>
                    <a:lnTo>
                      <a:pt x="513" y="637"/>
                    </a:lnTo>
                    <a:lnTo>
                      <a:pt x="511" y="635"/>
                    </a:lnTo>
                    <a:lnTo>
                      <a:pt x="511" y="635"/>
                    </a:lnTo>
                    <a:lnTo>
                      <a:pt x="513" y="635"/>
                    </a:lnTo>
                    <a:lnTo>
                      <a:pt x="514" y="633"/>
                    </a:lnTo>
                    <a:lnTo>
                      <a:pt x="516" y="635"/>
                    </a:lnTo>
                    <a:lnTo>
                      <a:pt x="516" y="633"/>
                    </a:lnTo>
                    <a:lnTo>
                      <a:pt x="516" y="633"/>
                    </a:lnTo>
                    <a:lnTo>
                      <a:pt x="518" y="633"/>
                    </a:lnTo>
                    <a:lnTo>
                      <a:pt x="520" y="633"/>
                    </a:lnTo>
                    <a:lnTo>
                      <a:pt x="518" y="633"/>
                    </a:lnTo>
                    <a:lnTo>
                      <a:pt x="518" y="631"/>
                    </a:lnTo>
                    <a:lnTo>
                      <a:pt x="504" y="631"/>
                    </a:lnTo>
                    <a:lnTo>
                      <a:pt x="502" y="631"/>
                    </a:lnTo>
                    <a:lnTo>
                      <a:pt x="502" y="633"/>
                    </a:lnTo>
                    <a:lnTo>
                      <a:pt x="502" y="633"/>
                    </a:lnTo>
                    <a:lnTo>
                      <a:pt x="502" y="633"/>
                    </a:lnTo>
                    <a:lnTo>
                      <a:pt x="505" y="633"/>
                    </a:lnTo>
                    <a:lnTo>
                      <a:pt x="504" y="635"/>
                    </a:lnTo>
                    <a:lnTo>
                      <a:pt x="504" y="635"/>
                    </a:lnTo>
                    <a:lnTo>
                      <a:pt x="500" y="635"/>
                    </a:lnTo>
                    <a:lnTo>
                      <a:pt x="498" y="637"/>
                    </a:lnTo>
                    <a:lnTo>
                      <a:pt x="498" y="637"/>
                    </a:lnTo>
                    <a:lnTo>
                      <a:pt x="493" y="637"/>
                    </a:lnTo>
                    <a:lnTo>
                      <a:pt x="491" y="637"/>
                    </a:lnTo>
                    <a:lnTo>
                      <a:pt x="489" y="637"/>
                    </a:lnTo>
                    <a:lnTo>
                      <a:pt x="487" y="635"/>
                    </a:lnTo>
                    <a:lnTo>
                      <a:pt x="487" y="635"/>
                    </a:lnTo>
                    <a:lnTo>
                      <a:pt x="487" y="635"/>
                    </a:lnTo>
                    <a:lnTo>
                      <a:pt x="487" y="633"/>
                    </a:lnTo>
                    <a:lnTo>
                      <a:pt x="486" y="633"/>
                    </a:lnTo>
                    <a:lnTo>
                      <a:pt x="486" y="633"/>
                    </a:lnTo>
                    <a:lnTo>
                      <a:pt x="482" y="633"/>
                    </a:lnTo>
                    <a:lnTo>
                      <a:pt x="476" y="633"/>
                    </a:lnTo>
                    <a:lnTo>
                      <a:pt x="476" y="633"/>
                    </a:lnTo>
                    <a:lnTo>
                      <a:pt x="471" y="633"/>
                    </a:lnTo>
                    <a:lnTo>
                      <a:pt x="471" y="633"/>
                    </a:lnTo>
                    <a:lnTo>
                      <a:pt x="469" y="633"/>
                    </a:lnTo>
                    <a:lnTo>
                      <a:pt x="469" y="633"/>
                    </a:lnTo>
                    <a:lnTo>
                      <a:pt x="469" y="629"/>
                    </a:lnTo>
                    <a:lnTo>
                      <a:pt x="467" y="628"/>
                    </a:lnTo>
                    <a:lnTo>
                      <a:pt x="467" y="626"/>
                    </a:lnTo>
                    <a:lnTo>
                      <a:pt x="466" y="626"/>
                    </a:lnTo>
                    <a:lnTo>
                      <a:pt x="464" y="624"/>
                    </a:lnTo>
                    <a:lnTo>
                      <a:pt x="464" y="624"/>
                    </a:lnTo>
                    <a:lnTo>
                      <a:pt x="460" y="624"/>
                    </a:lnTo>
                    <a:lnTo>
                      <a:pt x="458" y="624"/>
                    </a:lnTo>
                    <a:lnTo>
                      <a:pt x="458" y="622"/>
                    </a:lnTo>
                    <a:lnTo>
                      <a:pt x="457" y="622"/>
                    </a:lnTo>
                    <a:lnTo>
                      <a:pt x="457" y="617"/>
                    </a:lnTo>
                    <a:lnTo>
                      <a:pt x="457" y="617"/>
                    </a:lnTo>
                    <a:lnTo>
                      <a:pt x="457" y="617"/>
                    </a:lnTo>
                    <a:lnTo>
                      <a:pt x="455" y="617"/>
                    </a:lnTo>
                    <a:lnTo>
                      <a:pt x="455" y="617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7" y="622"/>
                    </a:lnTo>
                    <a:lnTo>
                      <a:pt x="457" y="622"/>
                    </a:lnTo>
                    <a:lnTo>
                      <a:pt x="457" y="622"/>
                    </a:lnTo>
                    <a:lnTo>
                      <a:pt x="457" y="624"/>
                    </a:lnTo>
                    <a:lnTo>
                      <a:pt x="453" y="624"/>
                    </a:lnTo>
                    <a:lnTo>
                      <a:pt x="448" y="626"/>
                    </a:lnTo>
                    <a:lnTo>
                      <a:pt x="446" y="628"/>
                    </a:lnTo>
                    <a:lnTo>
                      <a:pt x="444" y="629"/>
                    </a:lnTo>
                    <a:lnTo>
                      <a:pt x="444" y="629"/>
                    </a:lnTo>
                    <a:lnTo>
                      <a:pt x="442" y="629"/>
                    </a:lnTo>
                    <a:lnTo>
                      <a:pt x="442" y="635"/>
                    </a:lnTo>
                    <a:lnTo>
                      <a:pt x="442" y="637"/>
                    </a:lnTo>
                    <a:lnTo>
                      <a:pt x="444" y="637"/>
                    </a:lnTo>
                    <a:lnTo>
                      <a:pt x="444" y="640"/>
                    </a:lnTo>
                    <a:lnTo>
                      <a:pt x="444" y="644"/>
                    </a:lnTo>
                    <a:lnTo>
                      <a:pt x="444" y="644"/>
                    </a:lnTo>
                    <a:lnTo>
                      <a:pt x="444" y="646"/>
                    </a:lnTo>
                    <a:lnTo>
                      <a:pt x="444" y="646"/>
                    </a:lnTo>
                    <a:lnTo>
                      <a:pt x="442" y="647"/>
                    </a:lnTo>
                    <a:lnTo>
                      <a:pt x="442" y="647"/>
                    </a:lnTo>
                    <a:lnTo>
                      <a:pt x="440" y="647"/>
                    </a:lnTo>
                    <a:lnTo>
                      <a:pt x="440" y="647"/>
                    </a:lnTo>
                    <a:lnTo>
                      <a:pt x="440" y="646"/>
                    </a:lnTo>
                    <a:lnTo>
                      <a:pt x="438" y="644"/>
                    </a:lnTo>
                    <a:lnTo>
                      <a:pt x="438" y="642"/>
                    </a:lnTo>
                    <a:lnTo>
                      <a:pt x="437" y="642"/>
                    </a:lnTo>
                    <a:lnTo>
                      <a:pt x="437" y="640"/>
                    </a:lnTo>
                    <a:lnTo>
                      <a:pt x="437" y="638"/>
                    </a:lnTo>
                    <a:lnTo>
                      <a:pt x="438" y="637"/>
                    </a:lnTo>
                    <a:lnTo>
                      <a:pt x="438" y="635"/>
                    </a:lnTo>
                    <a:lnTo>
                      <a:pt x="440" y="633"/>
                    </a:lnTo>
                    <a:lnTo>
                      <a:pt x="440" y="631"/>
                    </a:lnTo>
                    <a:lnTo>
                      <a:pt x="442" y="629"/>
                    </a:lnTo>
                    <a:lnTo>
                      <a:pt x="440" y="629"/>
                    </a:lnTo>
                    <a:lnTo>
                      <a:pt x="440" y="629"/>
                    </a:lnTo>
                    <a:lnTo>
                      <a:pt x="442" y="629"/>
                    </a:lnTo>
                    <a:lnTo>
                      <a:pt x="442" y="628"/>
                    </a:lnTo>
                    <a:lnTo>
                      <a:pt x="440" y="626"/>
                    </a:lnTo>
                    <a:lnTo>
                      <a:pt x="440" y="624"/>
                    </a:lnTo>
                    <a:lnTo>
                      <a:pt x="440" y="624"/>
                    </a:lnTo>
                    <a:lnTo>
                      <a:pt x="440" y="622"/>
                    </a:lnTo>
                    <a:lnTo>
                      <a:pt x="440" y="622"/>
                    </a:lnTo>
                    <a:lnTo>
                      <a:pt x="442" y="620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6" y="619"/>
                    </a:lnTo>
                    <a:lnTo>
                      <a:pt x="446" y="617"/>
                    </a:lnTo>
                    <a:lnTo>
                      <a:pt x="444" y="615"/>
                    </a:lnTo>
                    <a:lnTo>
                      <a:pt x="442" y="615"/>
                    </a:lnTo>
                    <a:lnTo>
                      <a:pt x="440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38" y="617"/>
                    </a:lnTo>
                    <a:lnTo>
                      <a:pt x="438" y="617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7" y="620"/>
                    </a:lnTo>
                    <a:lnTo>
                      <a:pt x="437" y="620"/>
                    </a:lnTo>
                    <a:lnTo>
                      <a:pt x="433" y="620"/>
                    </a:lnTo>
                    <a:lnTo>
                      <a:pt x="428" y="624"/>
                    </a:lnTo>
                    <a:lnTo>
                      <a:pt x="428" y="624"/>
                    </a:lnTo>
                    <a:lnTo>
                      <a:pt x="424" y="626"/>
                    </a:lnTo>
                    <a:lnTo>
                      <a:pt x="424" y="626"/>
                    </a:lnTo>
                    <a:lnTo>
                      <a:pt x="422" y="624"/>
                    </a:lnTo>
                    <a:lnTo>
                      <a:pt x="420" y="624"/>
                    </a:lnTo>
                    <a:lnTo>
                      <a:pt x="420" y="626"/>
                    </a:lnTo>
                    <a:lnTo>
                      <a:pt x="420" y="626"/>
                    </a:lnTo>
                    <a:lnTo>
                      <a:pt x="419" y="628"/>
                    </a:lnTo>
                    <a:lnTo>
                      <a:pt x="419" y="629"/>
                    </a:lnTo>
                    <a:lnTo>
                      <a:pt x="417" y="629"/>
                    </a:lnTo>
                    <a:lnTo>
                      <a:pt x="417" y="629"/>
                    </a:lnTo>
                    <a:lnTo>
                      <a:pt x="417" y="628"/>
                    </a:lnTo>
                    <a:lnTo>
                      <a:pt x="415" y="628"/>
                    </a:lnTo>
                    <a:lnTo>
                      <a:pt x="413" y="628"/>
                    </a:lnTo>
                    <a:lnTo>
                      <a:pt x="413" y="628"/>
                    </a:lnTo>
                    <a:lnTo>
                      <a:pt x="409" y="631"/>
                    </a:lnTo>
                    <a:lnTo>
                      <a:pt x="408" y="631"/>
                    </a:lnTo>
                    <a:lnTo>
                      <a:pt x="408" y="633"/>
                    </a:lnTo>
                    <a:lnTo>
                      <a:pt x="408" y="637"/>
                    </a:lnTo>
                    <a:lnTo>
                      <a:pt x="406" y="638"/>
                    </a:lnTo>
                    <a:lnTo>
                      <a:pt x="406" y="642"/>
                    </a:lnTo>
                    <a:lnTo>
                      <a:pt x="406" y="644"/>
                    </a:lnTo>
                    <a:lnTo>
                      <a:pt x="404" y="644"/>
                    </a:lnTo>
                    <a:lnTo>
                      <a:pt x="402" y="644"/>
                    </a:lnTo>
                    <a:lnTo>
                      <a:pt x="400" y="647"/>
                    </a:lnTo>
                    <a:lnTo>
                      <a:pt x="400" y="647"/>
                    </a:lnTo>
                    <a:lnTo>
                      <a:pt x="400" y="649"/>
                    </a:lnTo>
                    <a:lnTo>
                      <a:pt x="397" y="651"/>
                    </a:lnTo>
                    <a:lnTo>
                      <a:pt x="397" y="651"/>
                    </a:lnTo>
                    <a:lnTo>
                      <a:pt x="397" y="653"/>
                    </a:lnTo>
                    <a:lnTo>
                      <a:pt x="397" y="653"/>
                    </a:lnTo>
                    <a:lnTo>
                      <a:pt x="397" y="657"/>
                    </a:lnTo>
                    <a:lnTo>
                      <a:pt x="397" y="657"/>
                    </a:lnTo>
                    <a:lnTo>
                      <a:pt x="397" y="657"/>
                    </a:lnTo>
                    <a:lnTo>
                      <a:pt x="395" y="657"/>
                    </a:lnTo>
                    <a:lnTo>
                      <a:pt x="395" y="655"/>
                    </a:lnTo>
                    <a:lnTo>
                      <a:pt x="393" y="651"/>
                    </a:lnTo>
                    <a:lnTo>
                      <a:pt x="391" y="649"/>
                    </a:lnTo>
                    <a:lnTo>
                      <a:pt x="390" y="647"/>
                    </a:lnTo>
                    <a:lnTo>
                      <a:pt x="388" y="647"/>
                    </a:lnTo>
                    <a:lnTo>
                      <a:pt x="386" y="644"/>
                    </a:lnTo>
                    <a:lnTo>
                      <a:pt x="384" y="644"/>
                    </a:lnTo>
                    <a:lnTo>
                      <a:pt x="382" y="644"/>
                    </a:lnTo>
                    <a:lnTo>
                      <a:pt x="381" y="644"/>
                    </a:lnTo>
                    <a:lnTo>
                      <a:pt x="379" y="642"/>
                    </a:lnTo>
                    <a:lnTo>
                      <a:pt x="379" y="642"/>
                    </a:lnTo>
                    <a:lnTo>
                      <a:pt x="375" y="642"/>
                    </a:lnTo>
                    <a:lnTo>
                      <a:pt x="373" y="642"/>
                    </a:lnTo>
                    <a:lnTo>
                      <a:pt x="373" y="644"/>
                    </a:lnTo>
                    <a:lnTo>
                      <a:pt x="373" y="646"/>
                    </a:lnTo>
                    <a:lnTo>
                      <a:pt x="371" y="647"/>
                    </a:lnTo>
                    <a:lnTo>
                      <a:pt x="371" y="646"/>
                    </a:lnTo>
                    <a:lnTo>
                      <a:pt x="371" y="644"/>
                    </a:lnTo>
                    <a:lnTo>
                      <a:pt x="370" y="644"/>
                    </a:lnTo>
                    <a:lnTo>
                      <a:pt x="370" y="644"/>
                    </a:lnTo>
                    <a:lnTo>
                      <a:pt x="368" y="646"/>
                    </a:lnTo>
                    <a:lnTo>
                      <a:pt x="364" y="647"/>
                    </a:lnTo>
                    <a:lnTo>
                      <a:pt x="364" y="647"/>
                    </a:lnTo>
                    <a:lnTo>
                      <a:pt x="362" y="649"/>
                    </a:lnTo>
                    <a:lnTo>
                      <a:pt x="362" y="649"/>
                    </a:lnTo>
                    <a:lnTo>
                      <a:pt x="361" y="649"/>
                    </a:lnTo>
                    <a:lnTo>
                      <a:pt x="361" y="649"/>
                    </a:lnTo>
                    <a:lnTo>
                      <a:pt x="357" y="647"/>
                    </a:lnTo>
                    <a:lnTo>
                      <a:pt x="357" y="647"/>
                    </a:lnTo>
                    <a:lnTo>
                      <a:pt x="353" y="647"/>
                    </a:lnTo>
                    <a:lnTo>
                      <a:pt x="353" y="646"/>
                    </a:lnTo>
                    <a:lnTo>
                      <a:pt x="353" y="644"/>
                    </a:lnTo>
                    <a:lnTo>
                      <a:pt x="353" y="644"/>
                    </a:lnTo>
                    <a:lnTo>
                      <a:pt x="352" y="642"/>
                    </a:lnTo>
                    <a:lnTo>
                      <a:pt x="352" y="642"/>
                    </a:lnTo>
                    <a:lnTo>
                      <a:pt x="352" y="642"/>
                    </a:lnTo>
                    <a:lnTo>
                      <a:pt x="352" y="640"/>
                    </a:lnTo>
                    <a:lnTo>
                      <a:pt x="350" y="640"/>
                    </a:lnTo>
                    <a:lnTo>
                      <a:pt x="348" y="638"/>
                    </a:lnTo>
                    <a:lnTo>
                      <a:pt x="346" y="635"/>
                    </a:lnTo>
                    <a:lnTo>
                      <a:pt x="344" y="633"/>
                    </a:lnTo>
                    <a:lnTo>
                      <a:pt x="342" y="629"/>
                    </a:lnTo>
                    <a:lnTo>
                      <a:pt x="342" y="629"/>
                    </a:lnTo>
                    <a:lnTo>
                      <a:pt x="342" y="628"/>
                    </a:lnTo>
                    <a:lnTo>
                      <a:pt x="342" y="628"/>
                    </a:lnTo>
                    <a:lnTo>
                      <a:pt x="342" y="628"/>
                    </a:lnTo>
                    <a:lnTo>
                      <a:pt x="342" y="626"/>
                    </a:lnTo>
                    <a:lnTo>
                      <a:pt x="342" y="624"/>
                    </a:lnTo>
                    <a:lnTo>
                      <a:pt x="342" y="622"/>
                    </a:lnTo>
                    <a:lnTo>
                      <a:pt x="342" y="620"/>
                    </a:lnTo>
                    <a:lnTo>
                      <a:pt x="342" y="619"/>
                    </a:lnTo>
                    <a:lnTo>
                      <a:pt x="344" y="615"/>
                    </a:lnTo>
                    <a:lnTo>
                      <a:pt x="346" y="608"/>
                    </a:lnTo>
                    <a:lnTo>
                      <a:pt x="346" y="600"/>
                    </a:lnTo>
                    <a:lnTo>
                      <a:pt x="350" y="593"/>
                    </a:lnTo>
                    <a:lnTo>
                      <a:pt x="350" y="591"/>
                    </a:lnTo>
                    <a:lnTo>
                      <a:pt x="352" y="586"/>
                    </a:lnTo>
                    <a:lnTo>
                      <a:pt x="352" y="586"/>
                    </a:lnTo>
                    <a:lnTo>
                      <a:pt x="350" y="584"/>
                    </a:lnTo>
                    <a:lnTo>
                      <a:pt x="350" y="584"/>
                    </a:lnTo>
                    <a:lnTo>
                      <a:pt x="346" y="582"/>
                    </a:lnTo>
                    <a:lnTo>
                      <a:pt x="344" y="579"/>
                    </a:lnTo>
                    <a:lnTo>
                      <a:pt x="342" y="579"/>
                    </a:lnTo>
                    <a:lnTo>
                      <a:pt x="342" y="579"/>
                    </a:lnTo>
                    <a:lnTo>
                      <a:pt x="341" y="579"/>
                    </a:lnTo>
                    <a:lnTo>
                      <a:pt x="337" y="577"/>
                    </a:lnTo>
                    <a:lnTo>
                      <a:pt x="337" y="577"/>
                    </a:lnTo>
                    <a:lnTo>
                      <a:pt x="337" y="577"/>
                    </a:lnTo>
                    <a:lnTo>
                      <a:pt x="335" y="577"/>
                    </a:lnTo>
                    <a:lnTo>
                      <a:pt x="333" y="577"/>
                    </a:lnTo>
                    <a:lnTo>
                      <a:pt x="332" y="577"/>
                    </a:lnTo>
                    <a:lnTo>
                      <a:pt x="332" y="577"/>
                    </a:lnTo>
                    <a:lnTo>
                      <a:pt x="330" y="577"/>
                    </a:lnTo>
                    <a:lnTo>
                      <a:pt x="330" y="577"/>
                    </a:lnTo>
                    <a:lnTo>
                      <a:pt x="328" y="577"/>
                    </a:lnTo>
                    <a:lnTo>
                      <a:pt x="326" y="577"/>
                    </a:lnTo>
                    <a:lnTo>
                      <a:pt x="323" y="579"/>
                    </a:lnTo>
                    <a:lnTo>
                      <a:pt x="321" y="579"/>
                    </a:lnTo>
                    <a:lnTo>
                      <a:pt x="319" y="577"/>
                    </a:lnTo>
                    <a:lnTo>
                      <a:pt x="315" y="577"/>
                    </a:lnTo>
                    <a:lnTo>
                      <a:pt x="314" y="577"/>
                    </a:lnTo>
                    <a:lnTo>
                      <a:pt x="314" y="579"/>
                    </a:lnTo>
                    <a:lnTo>
                      <a:pt x="310" y="579"/>
                    </a:lnTo>
                    <a:lnTo>
                      <a:pt x="310" y="579"/>
                    </a:lnTo>
                    <a:lnTo>
                      <a:pt x="310" y="577"/>
                    </a:lnTo>
                    <a:lnTo>
                      <a:pt x="310" y="577"/>
                    </a:lnTo>
                    <a:lnTo>
                      <a:pt x="308" y="579"/>
                    </a:lnTo>
                    <a:lnTo>
                      <a:pt x="308" y="579"/>
                    </a:lnTo>
                    <a:lnTo>
                      <a:pt x="306" y="577"/>
                    </a:lnTo>
                    <a:lnTo>
                      <a:pt x="306" y="577"/>
                    </a:lnTo>
                    <a:lnTo>
                      <a:pt x="306" y="577"/>
                    </a:lnTo>
                    <a:lnTo>
                      <a:pt x="306" y="575"/>
                    </a:lnTo>
                    <a:lnTo>
                      <a:pt x="306" y="573"/>
                    </a:lnTo>
                    <a:lnTo>
                      <a:pt x="306" y="573"/>
                    </a:lnTo>
                    <a:lnTo>
                      <a:pt x="308" y="573"/>
                    </a:lnTo>
                    <a:lnTo>
                      <a:pt x="310" y="571"/>
                    </a:lnTo>
                    <a:lnTo>
                      <a:pt x="312" y="570"/>
                    </a:lnTo>
                    <a:lnTo>
                      <a:pt x="312" y="570"/>
                    </a:lnTo>
                    <a:lnTo>
                      <a:pt x="314" y="566"/>
                    </a:lnTo>
                    <a:lnTo>
                      <a:pt x="314" y="564"/>
                    </a:lnTo>
                    <a:lnTo>
                      <a:pt x="314" y="561"/>
                    </a:lnTo>
                    <a:lnTo>
                      <a:pt x="314" y="557"/>
                    </a:lnTo>
                    <a:lnTo>
                      <a:pt x="315" y="555"/>
                    </a:lnTo>
                    <a:lnTo>
                      <a:pt x="317" y="553"/>
                    </a:lnTo>
                    <a:lnTo>
                      <a:pt x="317" y="553"/>
                    </a:lnTo>
                    <a:lnTo>
                      <a:pt x="315" y="552"/>
                    </a:lnTo>
                    <a:lnTo>
                      <a:pt x="315" y="552"/>
                    </a:lnTo>
                    <a:lnTo>
                      <a:pt x="314" y="552"/>
                    </a:lnTo>
                    <a:lnTo>
                      <a:pt x="315" y="550"/>
                    </a:lnTo>
                    <a:lnTo>
                      <a:pt x="317" y="546"/>
                    </a:lnTo>
                    <a:lnTo>
                      <a:pt x="319" y="546"/>
                    </a:lnTo>
                    <a:lnTo>
                      <a:pt x="317" y="550"/>
                    </a:lnTo>
                    <a:lnTo>
                      <a:pt x="319" y="550"/>
                    </a:lnTo>
                    <a:lnTo>
                      <a:pt x="319" y="552"/>
                    </a:lnTo>
                    <a:lnTo>
                      <a:pt x="317" y="553"/>
                    </a:lnTo>
                    <a:lnTo>
                      <a:pt x="317" y="555"/>
                    </a:lnTo>
                    <a:lnTo>
                      <a:pt x="319" y="555"/>
                    </a:lnTo>
                    <a:lnTo>
                      <a:pt x="319" y="552"/>
                    </a:lnTo>
                    <a:lnTo>
                      <a:pt x="321" y="548"/>
                    </a:lnTo>
                    <a:lnTo>
                      <a:pt x="323" y="544"/>
                    </a:lnTo>
                    <a:lnTo>
                      <a:pt x="323" y="543"/>
                    </a:lnTo>
                    <a:lnTo>
                      <a:pt x="323" y="543"/>
                    </a:lnTo>
                    <a:lnTo>
                      <a:pt x="323" y="541"/>
                    </a:lnTo>
                    <a:lnTo>
                      <a:pt x="323" y="541"/>
                    </a:lnTo>
                    <a:lnTo>
                      <a:pt x="324" y="539"/>
                    </a:lnTo>
                    <a:lnTo>
                      <a:pt x="323" y="539"/>
                    </a:lnTo>
                    <a:lnTo>
                      <a:pt x="324" y="537"/>
                    </a:lnTo>
                    <a:lnTo>
                      <a:pt x="324" y="535"/>
                    </a:lnTo>
                    <a:lnTo>
                      <a:pt x="324" y="533"/>
                    </a:lnTo>
                    <a:lnTo>
                      <a:pt x="328" y="530"/>
                    </a:lnTo>
                    <a:lnTo>
                      <a:pt x="328" y="530"/>
                    </a:lnTo>
                    <a:lnTo>
                      <a:pt x="332" y="526"/>
                    </a:lnTo>
                    <a:lnTo>
                      <a:pt x="332" y="524"/>
                    </a:lnTo>
                    <a:lnTo>
                      <a:pt x="332" y="523"/>
                    </a:lnTo>
                    <a:lnTo>
                      <a:pt x="332" y="521"/>
                    </a:lnTo>
                    <a:lnTo>
                      <a:pt x="332" y="521"/>
                    </a:lnTo>
                    <a:lnTo>
                      <a:pt x="328" y="519"/>
                    </a:lnTo>
                    <a:lnTo>
                      <a:pt x="324" y="521"/>
                    </a:lnTo>
                    <a:lnTo>
                      <a:pt x="326" y="519"/>
                    </a:lnTo>
                    <a:lnTo>
                      <a:pt x="323" y="519"/>
                    </a:lnTo>
                    <a:lnTo>
                      <a:pt x="321" y="519"/>
                    </a:lnTo>
                    <a:lnTo>
                      <a:pt x="319" y="519"/>
                    </a:lnTo>
                    <a:lnTo>
                      <a:pt x="317" y="521"/>
                    </a:lnTo>
                    <a:lnTo>
                      <a:pt x="314" y="521"/>
                    </a:lnTo>
                    <a:lnTo>
                      <a:pt x="310" y="521"/>
                    </a:lnTo>
                    <a:lnTo>
                      <a:pt x="310" y="521"/>
                    </a:lnTo>
                    <a:lnTo>
                      <a:pt x="308" y="521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3" y="526"/>
                    </a:lnTo>
                    <a:lnTo>
                      <a:pt x="301" y="532"/>
                    </a:lnTo>
                    <a:lnTo>
                      <a:pt x="301" y="533"/>
                    </a:lnTo>
                    <a:lnTo>
                      <a:pt x="299" y="535"/>
                    </a:lnTo>
                    <a:lnTo>
                      <a:pt x="299" y="537"/>
                    </a:lnTo>
                    <a:lnTo>
                      <a:pt x="297" y="539"/>
                    </a:lnTo>
                    <a:lnTo>
                      <a:pt x="295" y="543"/>
                    </a:lnTo>
                    <a:lnTo>
                      <a:pt x="295" y="543"/>
                    </a:lnTo>
                    <a:lnTo>
                      <a:pt x="292" y="544"/>
                    </a:lnTo>
                    <a:lnTo>
                      <a:pt x="292" y="548"/>
                    </a:lnTo>
                    <a:lnTo>
                      <a:pt x="288" y="550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48"/>
                    </a:lnTo>
                    <a:lnTo>
                      <a:pt x="286" y="548"/>
                    </a:lnTo>
                    <a:lnTo>
                      <a:pt x="286" y="546"/>
                    </a:lnTo>
                    <a:lnTo>
                      <a:pt x="283" y="546"/>
                    </a:lnTo>
                    <a:lnTo>
                      <a:pt x="283" y="548"/>
                    </a:lnTo>
                    <a:lnTo>
                      <a:pt x="281" y="548"/>
                    </a:lnTo>
                    <a:lnTo>
                      <a:pt x="277" y="550"/>
                    </a:lnTo>
                    <a:lnTo>
                      <a:pt x="277" y="550"/>
                    </a:lnTo>
                    <a:lnTo>
                      <a:pt x="275" y="550"/>
                    </a:lnTo>
                    <a:lnTo>
                      <a:pt x="272" y="550"/>
                    </a:lnTo>
                    <a:lnTo>
                      <a:pt x="268" y="552"/>
                    </a:lnTo>
                    <a:lnTo>
                      <a:pt x="265" y="552"/>
                    </a:lnTo>
                    <a:lnTo>
                      <a:pt x="265" y="550"/>
                    </a:lnTo>
                    <a:lnTo>
                      <a:pt x="263" y="548"/>
                    </a:lnTo>
                    <a:lnTo>
                      <a:pt x="263" y="546"/>
                    </a:lnTo>
                    <a:lnTo>
                      <a:pt x="263" y="548"/>
                    </a:lnTo>
                    <a:lnTo>
                      <a:pt x="259" y="546"/>
                    </a:lnTo>
                    <a:lnTo>
                      <a:pt x="259" y="546"/>
                    </a:lnTo>
                    <a:lnTo>
                      <a:pt x="257" y="546"/>
                    </a:lnTo>
                    <a:lnTo>
                      <a:pt x="257" y="544"/>
                    </a:lnTo>
                    <a:lnTo>
                      <a:pt x="256" y="544"/>
                    </a:lnTo>
                    <a:lnTo>
                      <a:pt x="256" y="543"/>
                    </a:lnTo>
                    <a:lnTo>
                      <a:pt x="256" y="543"/>
                    </a:lnTo>
                    <a:lnTo>
                      <a:pt x="254" y="543"/>
                    </a:lnTo>
                    <a:lnTo>
                      <a:pt x="254" y="541"/>
                    </a:lnTo>
                    <a:lnTo>
                      <a:pt x="254" y="539"/>
                    </a:lnTo>
                    <a:lnTo>
                      <a:pt x="254" y="533"/>
                    </a:lnTo>
                    <a:lnTo>
                      <a:pt x="254" y="532"/>
                    </a:lnTo>
                    <a:lnTo>
                      <a:pt x="252" y="532"/>
                    </a:lnTo>
                    <a:lnTo>
                      <a:pt x="250" y="528"/>
                    </a:lnTo>
                    <a:lnTo>
                      <a:pt x="250" y="528"/>
                    </a:lnTo>
                    <a:lnTo>
                      <a:pt x="250" y="523"/>
                    </a:lnTo>
                    <a:lnTo>
                      <a:pt x="250" y="521"/>
                    </a:lnTo>
                    <a:lnTo>
                      <a:pt x="250" y="521"/>
                    </a:lnTo>
                    <a:lnTo>
                      <a:pt x="250" y="519"/>
                    </a:lnTo>
                    <a:lnTo>
                      <a:pt x="250" y="519"/>
                    </a:lnTo>
                    <a:lnTo>
                      <a:pt x="250" y="517"/>
                    </a:lnTo>
                    <a:lnTo>
                      <a:pt x="248" y="514"/>
                    </a:lnTo>
                    <a:lnTo>
                      <a:pt x="248" y="510"/>
                    </a:lnTo>
                    <a:lnTo>
                      <a:pt x="248" y="508"/>
                    </a:lnTo>
                    <a:lnTo>
                      <a:pt x="250" y="505"/>
                    </a:lnTo>
                    <a:lnTo>
                      <a:pt x="252" y="499"/>
                    </a:lnTo>
                    <a:lnTo>
                      <a:pt x="252" y="496"/>
                    </a:lnTo>
                    <a:lnTo>
                      <a:pt x="254" y="496"/>
                    </a:lnTo>
                    <a:lnTo>
                      <a:pt x="252" y="494"/>
                    </a:lnTo>
                    <a:lnTo>
                      <a:pt x="254" y="490"/>
                    </a:lnTo>
                    <a:lnTo>
                      <a:pt x="254" y="486"/>
                    </a:lnTo>
                    <a:lnTo>
                      <a:pt x="254" y="486"/>
                    </a:lnTo>
                    <a:lnTo>
                      <a:pt x="254" y="485"/>
                    </a:lnTo>
                    <a:lnTo>
                      <a:pt x="256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79"/>
                    </a:lnTo>
                    <a:lnTo>
                      <a:pt x="259" y="477"/>
                    </a:lnTo>
                    <a:lnTo>
                      <a:pt x="259" y="479"/>
                    </a:lnTo>
                    <a:lnTo>
                      <a:pt x="261" y="479"/>
                    </a:lnTo>
                    <a:lnTo>
                      <a:pt x="261" y="477"/>
                    </a:lnTo>
                    <a:lnTo>
                      <a:pt x="263" y="477"/>
                    </a:lnTo>
                    <a:lnTo>
                      <a:pt x="263" y="474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7"/>
                    </a:lnTo>
                    <a:lnTo>
                      <a:pt x="261" y="476"/>
                    </a:lnTo>
                    <a:lnTo>
                      <a:pt x="263" y="474"/>
                    </a:lnTo>
                    <a:lnTo>
                      <a:pt x="263" y="472"/>
                    </a:lnTo>
                    <a:lnTo>
                      <a:pt x="263" y="470"/>
                    </a:lnTo>
                    <a:lnTo>
                      <a:pt x="263" y="470"/>
                    </a:lnTo>
                    <a:lnTo>
                      <a:pt x="263" y="468"/>
                    </a:lnTo>
                    <a:lnTo>
                      <a:pt x="263" y="465"/>
                    </a:lnTo>
                    <a:lnTo>
                      <a:pt x="263" y="463"/>
                    </a:lnTo>
                    <a:lnTo>
                      <a:pt x="263" y="463"/>
                    </a:lnTo>
                    <a:lnTo>
                      <a:pt x="265" y="461"/>
                    </a:lnTo>
                    <a:lnTo>
                      <a:pt x="263" y="459"/>
                    </a:lnTo>
                    <a:lnTo>
                      <a:pt x="263" y="459"/>
                    </a:lnTo>
                    <a:lnTo>
                      <a:pt x="263" y="459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66" y="458"/>
                    </a:lnTo>
                    <a:lnTo>
                      <a:pt x="266" y="456"/>
                    </a:lnTo>
                    <a:lnTo>
                      <a:pt x="266" y="454"/>
                    </a:lnTo>
                    <a:lnTo>
                      <a:pt x="268" y="454"/>
                    </a:lnTo>
                    <a:lnTo>
                      <a:pt x="270" y="452"/>
                    </a:lnTo>
                    <a:lnTo>
                      <a:pt x="270" y="452"/>
                    </a:lnTo>
                    <a:lnTo>
                      <a:pt x="268" y="452"/>
                    </a:lnTo>
                    <a:lnTo>
                      <a:pt x="270" y="450"/>
                    </a:lnTo>
                    <a:lnTo>
                      <a:pt x="270" y="450"/>
                    </a:lnTo>
                    <a:lnTo>
                      <a:pt x="272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lnTo>
                      <a:pt x="275" y="448"/>
                    </a:lnTo>
                    <a:lnTo>
                      <a:pt x="275" y="448"/>
                    </a:lnTo>
                    <a:lnTo>
                      <a:pt x="275" y="447"/>
                    </a:lnTo>
                    <a:lnTo>
                      <a:pt x="275" y="447"/>
                    </a:lnTo>
                    <a:lnTo>
                      <a:pt x="275" y="445"/>
                    </a:lnTo>
                    <a:lnTo>
                      <a:pt x="275" y="445"/>
                    </a:lnTo>
                    <a:lnTo>
                      <a:pt x="275" y="445"/>
                    </a:lnTo>
                    <a:lnTo>
                      <a:pt x="277" y="447"/>
                    </a:lnTo>
                    <a:lnTo>
                      <a:pt x="277" y="447"/>
                    </a:lnTo>
                    <a:lnTo>
                      <a:pt x="277" y="445"/>
                    </a:lnTo>
                    <a:lnTo>
                      <a:pt x="277" y="445"/>
                    </a:lnTo>
                    <a:lnTo>
                      <a:pt x="277" y="445"/>
                    </a:lnTo>
                    <a:lnTo>
                      <a:pt x="277" y="447"/>
                    </a:lnTo>
                    <a:lnTo>
                      <a:pt x="277" y="445"/>
                    </a:lnTo>
                    <a:lnTo>
                      <a:pt x="279" y="445"/>
                    </a:lnTo>
                    <a:lnTo>
                      <a:pt x="279" y="445"/>
                    </a:lnTo>
                    <a:lnTo>
                      <a:pt x="279" y="447"/>
                    </a:lnTo>
                    <a:lnTo>
                      <a:pt x="281" y="445"/>
                    </a:lnTo>
                    <a:lnTo>
                      <a:pt x="281" y="445"/>
                    </a:lnTo>
                    <a:lnTo>
                      <a:pt x="281" y="447"/>
                    </a:lnTo>
                    <a:lnTo>
                      <a:pt x="281" y="447"/>
                    </a:lnTo>
                    <a:lnTo>
                      <a:pt x="279" y="447"/>
                    </a:lnTo>
                    <a:lnTo>
                      <a:pt x="277" y="448"/>
                    </a:lnTo>
                    <a:lnTo>
                      <a:pt x="277" y="448"/>
                    </a:lnTo>
                    <a:lnTo>
                      <a:pt x="281" y="447"/>
                    </a:lnTo>
                    <a:lnTo>
                      <a:pt x="283" y="445"/>
                    </a:lnTo>
                    <a:lnTo>
                      <a:pt x="285" y="445"/>
                    </a:lnTo>
                    <a:lnTo>
                      <a:pt x="286" y="445"/>
                    </a:lnTo>
                    <a:lnTo>
                      <a:pt x="286" y="443"/>
                    </a:lnTo>
                    <a:lnTo>
                      <a:pt x="288" y="441"/>
                    </a:lnTo>
                    <a:lnTo>
                      <a:pt x="290" y="436"/>
                    </a:lnTo>
                    <a:lnTo>
                      <a:pt x="290" y="436"/>
                    </a:lnTo>
                    <a:lnTo>
                      <a:pt x="292" y="434"/>
                    </a:lnTo>
                    <a:lnTo>
                      <a:pt x="292" y="436"/>
                    </a:lnTo>
                    <a:lnTo>
                      <a:pt x="292" y="436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4" y="436"/>
                    </a:lnTo>
                    <a:lnTo>
                      <a:pt x="295" y="436"/>
                    </a:lnTo>
                    <a:lnTo>
                      <a:pt x="299" y="436"/>
                    </a:lnTo>
                    <a:lnTo>
                      <a:pt x="303" y="436"/>
                    </a:lnTo>
                    <a:lnTo>
                      <a:pt x="306" y="436"/>
                    </a:lnTo>
                    <a:lnTo>
                      <a:pt x="306" y="438"/>
                    </a:lnTo>
                    <a:lnTo>
                      <a:pt x="308" y="438"/>
                    </a:lnTo>
                    <a:lnTo>
                      <a:pt x="310" y="438"/>
                    </a:lnTo>
                    <a:lnTo>
                      <a:pt x="312" y="438"/>
                    </a:lnTo>
                    <a:lnTo>
                      <a:pt x="312" y="436"/>
                    </a:lnTo>
                    <a:lnTo>
                      <a:pt x="312" y="436"/>
                    </a:lnTo>
                    <a:lnTo>
                      <a:pt x="314" y="436"/>
                    </a:lnTo>
                    <a:lnTo>
                      <a:pt x="315" y="438"/>
                    </a:lnTo>
                    <a:lnTo>
                      <a:pt x="315" y="438"/>
                    </a:lnTo>
                    <a:lnTo>
                      <a:pt x="317" y="439"/>
                    </a:lnTo>
                    <a:lnTo>
                      <a:pt x="317" y="441"/>
                    </a:lnTo>
                    <a:lnTo>
                      <a:pt x="319" y="441"/>
                    </a:lnTo>
                    <a:lnTo>
                      <a:pt x="319" y="441"/>
                    </a:lnTo>
                    <a:lnTo>
                      <a:pt x="321" y="443"/>
                    </a:lnTo>
                    <a:lnTo>
                      <a:pt x="323" y="441"/>
                    </a:lnTo>
                    <a:lnTo>
                      <a:pt x="323" y="443"/>
                    </a:lnTo>
                    <a:lnTo>
                      <a:pt x="323" y="441"/>
                    </a:lnTo>
                    <a:lnTo>
                      <a:pt x="324" y="441"/>
                    </a:lnTo>
                    <a:lnTo>
                      <a:pt x="324" y="443"/>
                    </a:lnTo>
                    <a:lnTo>
                      <a:pt x="326" y="441"/>
                    </a:lnTo>
                    <a:lnTo>
                      <a:pt x="328" y="441"/>
                    </a:lnTo>
                    <a:lnTo>
                      <a:pt x="328" y="439"/>
                    </a:lnTo>
                    <a:lnTo>
                      <a:pt x="328" y="439"/>
                    </a:lnTo>
                    <a:lnTo>
                      <a:pt x="328" y="441"/>
                    </a:lnTo>
                    <a:lnTo>
                      <a:pt x="330" y="441"/>
                    </a:lnTo>
                    <a:lnTo>
                      <a:pt x="332" y="445"/>
                    </a:lnTo>
                    <a:lnTo>
                      <a:pt x="332" y="445"/>
                    </a:lnTo>
                    <a:lnTo>
                      <a:pt x="332" y="443"/>
                    </a:lnTo>
                    <a:lnTo>
                      <a:pt x="333" y="443"/>
                    </a:lnTo>
                    <a:lnTo>
                      <a:pt x="332" y="441"/>
                    </a:lnTo>
                    <a:lnTo>
                      <a:pt x="332" y="441"/>
                    </a:lnTo>
                    <a:lnTo>
                      <a:pt x="330" y="439"/>
                    </a:lnTo>
                    <a:lnTo>
                      <a:pt x="330" y="438"/>
                    </a:lnTo>
                    <a:lnTo>
                      <a:pt x="332" y="438"/>
                    </a:lnTo>
                    <a:lnTo>
                      <a:pt x="333" y="436"/>
                    </a:lnTo>
                    <a:lnTo>
                      <a:pt x="335" y="434"/>
                    </a:lnTo>
                    <a:lnTo>
                      <a:pt x="333" y="432"/>
                    </a:lnTo>
                    <a:lnTo>
                      <a:pt x="332" y="434"/>
                    </a:lnTo>
                    <a:lnTo>
                      <a:pt x="332" y="434"/>
                    </a:lnTo>
                    <a:lnTo>
                      <a:pt x="330" y="434"/>
                    </a:lnTo>
                    <a:lnTo>
                      <a:pt x="330" y="432"/>
                    </a:lnTo>
                    <a:lnTo>
                      <a:pt x="330" y="432"/>
                    </a:lnTo>
                    <a:lnTo>
                      <a:pt x="328" y="434"/>
                    </a:lnTo>
                    <a:lnTo>
                      <a:pt x="328" y="434"/>
                    </a:lnTo>
                    <a:lnTo>
                      <a:pt x="326" y="432"/>
                    </a:lnTo>
                    <a:lnTo>
                      <a:pt x="328" y="430"/>
                    </a:lnTo>
                    <a:lnTo>
                      <a:pt x="330" y="430"/>
                    </a:lnTo>
                    <a:lnTo>
                      <a:pt x="332" y="430"/>
                    </a:lnTo>
                    <a:lnTo>
                      <a:pt x="332" y="432"/>
                    </a:lnTo>
                    <a:lnTo>
                      <a:pt x="335" y="430"/>
                    </a:lnTo>
                    <a:lnTo>
                      <a:pt x="335" y="430"/>
                    </a:lnTo>
                    <a:lnTo>
                      <a:pt x="337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4" y="430"/>
                    </a:lnTo>
                    <a:lnTo>
                      <a:pt x="346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6" y="430"/>
                    </a:lnTo>
                    <a:lnTo>
                      <a:pt x="346" y="430"/>
                    </a:lnTo>
                    <a:lnTo>
                      <a:pt x="346" y="432"/>
                    </a:lnTo>
                    <a:lnTo>
                      <a:pt x="346" y="432"/>
                    </a:lnTo>
                    <a:lnTo>
                      <a:pt x="346" y="432"/>
                    </a:lnTo>
                    <a:lnTo>
                      <a:pt x="350" y="430"/>
                    </a:lnTo>
                    <a:lnTo>
                      <a:pt x="352" y="430"/>
                    </a:lnTo>
                    <a:lnTo>
                      <a:pt x="352" y="430"/>
                    </a:lnTo>
                    <a:lnTo>
                      <a:pt x="353" y="430"/>
                    </a:lnTo>
                    <a:lnTo>
                      <a:pt x="353" y="430"/>
                    </a:lnTo>
                    <a:lnTo>
                      <a:pt x="352" y="430"/>
                    </a:lnTo>
                    <a:lnTo>
                      <a:pt x="353" y="430"/>
                    </a:lnTo>
                    <a:lnTo>
                      <a:pt x="357" y="430"/>
                    </a:lnTo>
                    <a:lnTo>
                      <a:pt x="359" y="430"/>
                    </a:lnTo>
                    <a:lnTo>
                      <a:pt x="359" y="430"/>
                    </a:lnTo>
                    <a:lnTo>
                      <a:pt x="359" y="430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2"/>
                    </a:lnTo>
                    <a:lnTo>
                      <a:pt x="361" y="432"/>
                    </a:lnTo>
                    <a:lnTo>
                      <a:pt x="362" y="436"/>
                    </a:lnTo>
                    <a:lnTo>
                      <a:pt x="364" y="436"/>
                    </a:lnTo>
                    <a:lnTo>
                      <a:pt x="364" y="438"/>
                    </a:lnTo>
                    <a:lnTo>
                      <a:pt x="364" y="439"/>
                    </a:lnTo>
                    <a:lnTo>
                      <a:pt x="366" y="438"/>
                    </a:lnTo>
                    <a:lnTo>
                      <a:pt x="368" y="438"/>
                    </a:lnTo>
                    <a:lnTo>
                      <a:pt x="371" y="436"/>
                    </a:lnTo>
                    <a:lnTo>
                      <a:pt x="371" y="436"/>
                    </a:lnTo>
                    <a:lnTo>
                      <a:pt x="371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6"/>
                    </a:lnTo>
                    <a:lnTo>
                      <a:pt x="375" y="436"/>
                    </a:lnTo>
                    <a:lnTo>
                      <a:pt x="377" y="436"/>
                    </a:lnTo>
                    <a:lnTo>
                      <a:pt x="377" y="438"/>
                    </a:lnTo>
                    <a:lnTo>
                      <a:pt x="379" y="439"/>
                    </a:lnTo>
                    <a:lnTo>
                      <a:pt x="379" y="439"/>
                    </a:lnTo>
                    <a:lnTo>
                      <a:pt x="379" y="441"/>
                    </a:lnTo>
                    <a:lnTo>
                      <a:pt x="379" y="441"/>
                    </a:lnTo>
                    <a:lnTo>
                      <a:pt x="379" y="443"/>
                    </a:lnTo>
                    <a:lnTo>
                      <a:pt x="381" y="445"/>
                    </a:lnTo>
                    <a:lnTo>
                      <a:pt x="382" y="445"/>
                    </a:lnTo>
                    <a:lnTo>
                      <a:pt x="382" y="445"/>
                    </a:lnTo>
                    <a:lnTo>
                      <a:pt x="382" y="447"/>
                    </a:lnTo>
                    <a:lnTo>
                      <a:pt x="381" y="450"/>
                    </a:lnTo>
                    <a:lnTo>
                      <a:pt x="379" y="456"/>
                    </a:lnTo>
                    <a:lnTo>
                      <a:pt x="379" y="456"/>
                    </a:lnTo>
                    <a:lnTo>
                      <a:pt x="379" y="458"/>
                    </a:lnTo>
                    <a:lnTo>
                      <a:pt x="379" y="458"/>
                    </a:lnTo>
                    <a:lnTo>
                      <a:pt x="381" y="456"/>
                    </a:lnTo>
                    <a:lnTo>
                      <a:pt x="381" y="458"/>
                    </a:lnTo>
                    <a:lnTo>
                      <a:pt x="381" y="458"/>
                    </a:lnTo>
                    <a:lnTo>
                      <a:pt x="379" y="459"/>
                    </a:lnTo>
                    <a:lnTo>
                      <a:pt x="379" y="461"/>
                    </a:lnTo>
                    <a:lnTo>
                      <a:pt x="379" y="463"/>
                    </a:lnTo>
                    <a:lnTo>
                      <a:pt x="379" y="465"/>
                    </a:lnTo>
                    <a:lnTo>
                      <a:pt x="381" y="468"/>
                    </a:lnTo>
                    <a:lnTo>
                      <a:pt x="382" y="468"/>
                    </a:lnTo>
                    <a:lnTo>
                      <a:pt x="382" y="470"/>
                    </a:lnTo>
                    <a:lnTo>
                      <a:pt x="382" y="470"/>
                    </a:lnTo>
                    <a:lnTo>
                      <a:pt x="382" y="472"/>
                    </a:lnTo>
                    <a:lnTo>
                      <a:pt x="382" y="472"/>
                    </a:lnTo>
                    <a:lnTo>
                      <a:pt x="382" y="474"/>
                    </a:lnTo>
                    <a:lnTo>
                      <a:pt x="382" y="476"/>
                    </a:lnTo>
                    <a:lnTo>
                      <a:pt x="382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4" y="479"/>
                    </a:lnTo>
                    <a:lnTo>
                      <a:pt x="386" y="483"/>
                    </a:lnTo>
                    <a:lnTo>
                      <a:pt x="384" y="485"/>
                    </a:lnTo>
                    <a:lnTo>
                      <a:pt x="384" y="485"/>
                    </a:lnTo>
                    <a:lnTo>
                      <a:pt x="386" y="486"/>
                    </a:lnTo>
                    <a:lnTo>
                      <a:pt x="388" y="486"/>
                    </a:lnTo>
                    <a:lnTo>
                      <a:pt x="388" y="485"/>
                    </a:lnTo>
                    <a:lnTo>
                      <a:pt x="391" y="485"/>
                    </a:lnTo>
                    <a:lnTo>
                      <a:pt x="391" y="485"/>
                    </a:lnTo>
                    <a:lnTo>
                      <a:pt x="393" y="485"/>
                    </a:lnTo>
                    <a:lnTo>
                      <a:pt x="393" y="483"/>
                    </a:lnTo>
                    <a:lnTo>
                      <a:pt x="393" y="479"/>
                    </a:lnTo>
                    <a:lnTo>
                      <a:pt x="395" y="477"/>
                    </a:lnTo>
                    <a:lnTo>
                      <a:pt x="397" y="474"/>
                    </a:lnTo>
                    <a:lnTo>
                      <a:pt x="397" y="470"/>
                    </a:lnTo>
                    <a:lnTo>
                      <a:pt x="397" y="468"/>
                    </a:lnTo>
                    <a:lnTo>
                      <a:pt x="397" y="461"/>
                    </a:lnTo>
                    <a:lnTo>
                      <a:pt x="397" y="458"/>
                    </a:lnTo>
                    <a:lnTo>
                      <a:pt x="397" y="456"/>
                    </a:lnTo>
                    <a:lnTo>
                      <a:pt x="397" y="454"/>
                    </a:lnTo>
                    <a:lnTo>
                      <a:pt x="397" y="452"/>
                    </a:lnTo>
                    <a:lnTo>
                      <a:pt x="397" y="450"/>
                    </a:lnTo>
                    <a:lnTo>
                      <a:pt x="395" y="445"/>
                    </a:lnTo>
                    <a:lnTo>
                      <a:pt x="395" y="438"/>
                    </a:lnTo>
                    <a:lnTo>
                      <a:pt x="395" y="430"/>
                    </a:lnTo>
                    <a:lnTo>
                      <a:pt x="397" y="430"/>
                    </a:lnTo>
                    <a:lnTo>
                      <a:pt x="397" y="427"/>
                    </a:lnTo>
                    <a:lnTo>
                      <a:pt x="397" y="427"/>
                    </a:lnTo>
                    <a:lnTo>
                      <a:pt x="399" y="425"/>
                    </a:lnTo>
                    <a:lnTo>
                      <a:pt x="400" y="423"/>
                    </a:lnTo>
                    <a:lnTo>
                      <a:pt x="402" y="418"/>
                    </a:lnTo>
                    <a:lnTo>
                      <a:pt x="404" y="418"/>
                    </a:lnTo>
                    <a:lnTo>
                      <a:pt x="404" y="416"/>
                    </a:lnTo>
                    <a:lnTo>
                      <a:pt x="404" y="416"/>
                    </a:lnTo>
                    <a:lnTo>
                      <a:pt x="406" y="416"/>
                    </a:lnTo>
                    <a:lnTo>
                      <a:pt x="406" y="416"/>
                    </a:lnTo>
                    <a:lnTo>
                      <a:pt x="408" y="414"/>
                    </a:lnTo>
                    <a:lnTo>
                      <a:pt x="408" y="414"/>
                    </a:lnTo>
                    <a:lnTo>
                      <a:pt x="406" y="412"/>
                    </a:lnTo>
                    <a:lnTo>
                      <a:pt x="406" y="412"/>
                    </a:lnTo>
                    <a:lnTo>
                      <a:pt x="408" y="412"/>
                    </a:lnTo>
                    <a:lnTo>
                      <a:pt x="409" y="412"/>
                    </a:lnTo>
                    <a:lnTo>
                      <a:pt x="411" y="412"/>
                    </a:lnTo>
                    <a:lnTo>
                      <a:pt x="411" y="412"/>
                    </a:lnTo>
                    <a:lnTo>
                      <a:pt x="417" y="409"/>
                    </a:lnTo>
                    <a:lnTo>
                      <a:pt x="417" y="409"/>
                    </a:lnTo>
                    <a:lnTo>
                      <a:pt x="417" y="409"/>
                    </a:lnTo>
                    <a:lnTo>
                      <a:pt x="419" y="409"/>
                    </a:lnTo>
                    <a:lnTo>
                      <a:pt x="420" y="407"/>
                    </a:lnTo>
                    <a:lnTo>
                      <a:pt x="420" y="407"/>
                    </a:lnTo>
                    <a:lnTo>
                      <a:pt x="420" y="405"/>
                    </a:lnTo>
                    <a:lnTo>
                      <a:pt x="420" y="405"/>
                    </a:lnTo>
                    <a:lnTo>
                      <a:pt x="422" y="403"/>
                    </a:lnTo>
                    <a:lnTo>
                      <a:pt x="424" y="403"/>
                    </a:lnTo>
                    <a:lnTo>
                      <a:pt x="424" y="401"/>
                    </a:lnTo>
                    <a:lnTo>
                      <a:pt x="428" y="400"/>
                    </a:lnTo>
                    <a:lnTo>
                      <a:pt x="428" y="400"/>
                    </a:lnTo>
                    <a:lnTo>
                      <a:pt x="428" y="400"/>
                    </a:lnTo>
                    <a:lnTo>
                      <a:pt x="431" y="400"/>
                    </a:lnTo>
                    <a:lnTo>
                      <a:pt x="433" y="398"/>
                    </a:lnTo>
                    <a:lnTo>
                      <a:pt x="433" y="398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7" y="394"/>
                    </a:lnTo>
                    <a:lnTo>
                      <a:pt x="438" y="394"/>
                    </a:lnTo>
                    <a:lnTo>
                      <a:pt x="440" y="392"/>
                    </a:lnTo>
                    <a:lnTo>
                      <a:pt x="444" y="392"/>
                    </a:lnTo>
                    <a:lnTo>
                      <a:pt x="446" y="391"/>
                    </a:lnTo>
                    <a:lnTo>
                      <a:pt x="448" y="391"/>
                    </a:lnTo>
                    <a:lnTo>
                      <a:pt x="448" y="391"/>
                    </a:lnTo>
                    <a:lnTo>
                      <a:pt x="446" y="389"/>
                    </a:lnTo>
                    <a:lnTo>
                      <a:pt x="446" y="391"/>
                    </a:lnTo>
                    <a:lnTo>
                      <a:pt x="446" y="389"/>
                    </a:lnTo>
                    <a:lnTo>
                      <a:pt x="446" y="389"/>
                    </a:lnTo>
                    <a:lnTo>
                      <a:pt x="446" y="387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5"/>
                    </a:lnTo>
                    <a:lnTo>
                      <a:pt x="446" y="385"/>
                    </a:lnTo>
                    <a:lnTo>
                      <a:pt x="448" y="385"/>
                    </a:lnTo>
                    <a:lnTo>
                      <a:pt x="448" y="385"/>
                    </a:lnTo>
                    <a:lnTo>
                      <a:pt x="448" y="385"/>
                    </a:lnTo>
                    <a:lnTo>
                      <a:pt x="449" y="385"/>
                    </a:lnTo>
                    <a:lnTo>
                      <a:pt x="451" y="385"/>
                    </a:lnTo>
                    <a:lnTo>
                      <a:pt x="451" y="385"/>
                    </a:lnTo>
                    <a:lnTo>
                      <a:pt x="453" y="383"/>
                    </a:lnTo>
                    <a:lnTo>
                      <a:pt x="453" y="383"/>
                    </a:lnTo>
                    <a:lnTo>
                      <a:pt x="455" y="382"/>
                    </a:lnTo>
                    <a:lnTo>
                      <a:pt x="455" y="382"/>
                    </a:lnTo>
                    <a:lnTo>
                      <a:pt x="455" y="380"/>
                    </a:lnTo>
                    <a:lnTo>
                      <a:pt x="453" y="382"/>
                    </a:lnTo>
                    <a:lnTo>
                      <a:pt x="453" y="382"/>
                    </a:lnTo>
                    <a:lnTo>
                      <a:pt x="453" y="382"/>
                    </a:lnTo>
                    <a:lnTo>
                      <a:pt x="453" y="380"/>
                    </a:lnTo>
                    <a:lnTo>
                      <a:pt x="449" y="380"/>
                    </a:lnTo>
                    <a:lnTo>
                      <a:pt x="448" y="380"/>
                    </a:lnTo>
                    <a:lnTo>
                      <a:pt x="448" y="380"/>
                    </a:lnTo>
                    <a:lnTo>
                      <a:pt x="449" y="376"/>
                    </a:lnTo>
                    <a:lnTo>
                      <a:pt x="449" y="376"/>
                    </a:lnTo>
                    <a:lnTo>
                      <a:pt x="449" y="378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53" y="378"/>
                    </a:lnTo>
                    <a:lnTo>
                      <a:pt x="453" y="378"/>
                    </a:lnTo>
                    <a:lnTo>
                      <a:pt x="453" y="378"/>
                    </a:lnTo>
                    <a:lnTo>
                      <a:pt x="453" y="378"/>
                    </a:lnTo>
                    <a:lnTo>
                      <a:pt x="455" y="378"/>
                    </a:lnTo>
                    <a:lnTo>
                      <a:pt x="455" y="378"/>
                    </a:lnTo>
                    <a:lnTo>
                      <a:pt x="455" y="376"/>
                    </a:lnTo>
                    <a:lnTo>
                      <a:pt x="455" y="376"/>
                    </a:lnTo>
                    <a:lnTo>
                      <a:pt x="457" y="372"/>
                    </a:lnTo>
                    <a:lnTo>
                      <a:pt x="457" y="371"/>
                    </a:lnTo>
                    <a:lnTo>
                      <a:pt x="455" y="371"/>
                    </a:lnTo>
                    <a:lnTo>
                      <a:pt x="453" y="371"/>
                    </a:lnTo>
                    <a:lnTo>
                      <a:pt x="453" y="371"/>
                    </a:lnTo>
                    <a:lnTo>
                      <a:pt x="453" y="371"/>
                    </a:lnTo>
                    <a:lnTo>
                      <a:pt x="453" y="369"/>
                    </a:lnTo>
                    <a:lnTo>
                      <a:pt x="453" y="369"/>
                    </a:lnTo>
                    <a:lnTo>
                      <a:pt x="453" y="369"/>
                    </a:lnTo>
                    <a:lnTo>
                      <a:pt x="455" y="369"/>
                    </a:lnTo>
                    <a:lnTo>
                      <a:pt x="455" y="369"/>
                    </a:lnTo>
                    <a:lnTo>
                      <a:pt x="453" y="367"/>
                    </a:lnTo>
                    <a:lnTo>
                      <a:pt x="453" y="367"/>
                    </a:lnTo>
                    <a:lnTo>
                      <a:pt x="455" y="367"/>
                    </a:lnTo>
                    <a:lnTo>
                      <a:pt x="455" y="367"/>
                    </a:lnTo>
                    <a:lnTo>
                      <a:pt x="455" y="367"/>
                    </a:lnTo>
                    <a:lnTo>
                      <a:pt x="455" y="365"/>
                    </a:lnTo>
                    <a:lnTo>
                      <a:pt x="455" y="363"/>
                    </a:lnTo>
                    <a:lnTo>
                      <a:pt x="455" y="363"/>
                    </a:lnTo>
                    <a:lnTo>
                      <a:pt x="455" y="363"/>
                    </a:lnTo>
                    <a:lnTo>
                      <a:pt x="455" y="363"/>
                    </a:lnTo>
                    <a:lnTo>
                      <a:pt x="457" y="362"/>
                    </a:lnTo>
                    <a:lnTo>
                      <a:pt x="457" y="360"/>
                    </a:lnTo>
                    <a:lnTo>
                      <a:pt x="457" y="360"/>
                    </a:lnTo>
                    <a:lnTo>
                      <a:pt x="455" y="358"/>
                    </a:lnTo>
                    <a:lnTo>
                      <a:pt x="453" y="358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1" y="354"/>
                    </a:lnTo>
                    <a:lnTo>
                      <a:pt x="451" y="354"/>
                    </a:lnTo>
                    <a:lnTo>
                      <a:pt x="451" y="353"/>
                    </a:lnTo>
                    <a:lnTo>
                      <a:pt x="453" y="353"/>
                    </a:lnTo>
                    <a:lnTo>
                      <a:pt x="453" y="354"/>
                    </a:lnTo>
                    <a:lnTo>
                      <a:pt x="451" y="354"/>
                    </a:lnTo>
                    <a:lnTo>
                      <a:pt x="451" y="354"/>
                    </a:lnTo>
                    <a:lnTo>
                      <a:pt x="453" y="356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6"/>
                    </a:lnTo>
                    <a:lnTo>
                      <a:pt x="457" y="358"/>
                    </a:lnTo>
                    <a:lnTo>
                      <a:pt x="457" y="358"/>
                    </a:lnTo>
                    <a:lnTo>
                      <a:pt x="457" y="358"/>
                    </a:lnTo>
                    <a:lnTo>
                      <a:pt x="457" y="356"/>
                    </a:lnTo>
                    <a:lnTo>
                      <a:pt x="457" y="356"/>
                    </a:lnTo>
                    <a:lnTo>
                      <a:pt x="457" y="354"/>
                    </a:lnTo>
                    <a:lnTo>
                      <a:pt x="457" y="354"/>
                    </a:lnTo>
                    <a:lnTo>
                      <a:pt x="457" y="353"/>
                    </a:lnTo>
                    <a:lnTo>
                      <a:pt x="458" y="349"/>
                    </a:lnTo>
                    <a:lnTo>
                      <a:pt x="458" y="347"/>
                    </a:lnTo>
                    <a:lnTo>
                      <a:pt x="460" y="347"/>
                    </a:lnTo>
                    <a:lnTo>
                      <a:pt x="462" y="345"/>
                    </a:lnTo>
                    <a:lnTo>
                      <a:pt x="464" y="345"/>
                    </a:lnTo>
                    <a:lnTo>
                      <a:pt x="464" y="344"/>
                    </a:lnTo>
                    <a:lnTo>
                      <a:pt x="464" y="344"/>
                    </a:lnTo>
                    <a:lnTo>
                      <a:pt x="464" y="345"/>
                    </a:lnTo>
                    <a:lnTo>
                      <a:pt x="464" y="345"/>
                    </a:lnTo>
                    <a:lnTo>
                      <a:pt x="464" y="345"/>
                    </a:lnTo>
                    <a:lnTo>
                      <a:pt x="462" y="347"/>
                    </a:lnTo>
                    <a:lnTo>
                      <a:pt x="462" y="347"/>
                    </a:lnTo>
                    <a:lnTo>
                      <a:pt x="462" y="349"/>
                    </a:lnTo>
                    <a:lnTo>
                      <a:pt x="462" y="349"/>
                    </a:lnTo>
                    <a:lnTo>
                      <a:pt x="462" y="349"/>
                    </a:lnTo>
                    <a:lnTo>
                      <a:pt x="460" y="351"/>
                    </a:lnTo>
                    <a:lnTo>
                      <a:pt x="460" y="351"/>
                    </a:lnTo>
                    <a:lnTo>
                      <a:pt x="460" y="351"/>
                    </a:lnTo>
                    <a:lnTo>
                      <a:pt x="462" y="351"/>
                    </a:lnTo>
                    <a:lnTo>
                      <a:pt x="460" y="353"/>
                    </a:lnTo>
                    <a:lnTo>
                      <a:pt x="460" y="353"/>
                    </a:lnTo>
                    <a:lnTo>
                      <a:pt x="460" y="353"/>
                    </a:lnTo>
                    <a:lnTo>
                      <a:pt x="458" y="354"/>
                    </a:lnTo>
                    <a:lnTo>
                      <a:pt x="458" y="354"/>
                    </a:lnTo>
                    <a:lnTo>
                      <a:pt x="458" y="356"/>
                    </a:lnTo>
                    <a:lnTo>
                      <a:pt x="458" y="356"/>
                    </a:lnTo>
                    <a:lnTo>
                      <a:pt x="460" y="356"/>
                    </a:lnTo>
                    <a:lnTo>
                      <a:pt x="460" y="358"/>
                    </a:lnTo>
                    <a:lnTo>
                      <a:pt x="462" y="358"/>
                    </a:lnTo>
                    <a:lnTo>
                      <a:pt x="460" y="360"/>
                    </a:lnTo>
                    <a:lnTo>
                      <a:pt x="460" y="360"/>
                    </a:lnTo>
                    <a:lnTo>
                      <a:pt x="462" y="360"/>
                    </a:lnTo>
                    <a:lnTo>
                      <a:pt x="462" y="362"/>
                    </a:lnTo>
                    <a:lnTo>
                      <a:pt x="460" y="362"/>
                    </a:lnTo>
                    <a:lnTo>
                      <a:pt x="460" y="362"/>
                    </a:lnTo>
                    <a:lnTo>
                      <a:pt x="457" y="365"/>
                    </a:lnTo>
                    <a:lnTo>
                      <a:pt x="457" y="367"/>
                    </a:lnTo>
                    <a:lnTo>
                      <a:pt x="457" y="367"/>
                    </a:lnTo>
                    <a:lnTo>
                      <a:pt x="457" y="369"/>
                    </a:lnTo>
                    <a:lnTo>
                      <a:pt x="458" y="369"/>
                    </a:lnTo>
                    <a:lnTo>
                      <a:pt x="458" y="367"/>
                    </a:lnTo>
                    <a:lnTo>
                      <a:pt x="458" y="367"/>
                    </a:lnTo>
                    <a:lnTo>
                      <a:pt x="462" y="363"/>
                    </a:lnTo>
                    <a:lnTo>
                      <a:pt x="464" y="360"/>
                    </a:lnTo>
                    <a:lnTo>
                      <a:pt x="466" y="358"/>
                    </a:lnTo>
                    <a:lnTo>
                      <a:pt x="466" y="356"/>
                    </a:lnTo>
                    <a:lnTo>
                      <a:pt x="467" y="356"/>
                    </a:lnTo>
                    <a:lnTo>
                      <a:pt x="467" y="354"/>
                    </a:lnTo>
                    <a:lnTo>
                      <a:pt x="467" y="353"/>
                    </a:lnTo>
                    <a:lnTo>
                      <a:pt x="467" y="351"/>
                    </a:lnTo>
                    <a:lnTo>
                      <a:pt x="466" y="347"/>
                    </a:lnTo>
                    <a:lnTo>
                      <a:pt x="466" y="345"/>
                    </a:lnTo>
                    <a:lnTo>
                      <a:pt x="467" y="345"/>
                    </a:lnTo>
                    <a:lnTo>
                      <a:pt x="467" y="345"/>
                    </a:lnTo>
                    <a:lnTo>
                      <a:pt x="469" y="347"/>
                    </a:lnTo>
                    <a:lnTo>
                      <a:pt x="469" y="347"/>
                    </a:lnTo>
                    <a:lnTo>
                      <a:pt x="469" y="349"/>
                    </a:lnTo>
                    <a:lnTo>
                      <a:pt x="471" y="349"/>
                    </a:lnTo>
                    <a:lnTo>
                      <a:pt x="471" y="351"/>
                    </a:lnTo>
                    <a:lnTo>
                      <a:pt x="471" y="351"/>
                    </a:lnTo>
                    <a:lnTo>
                      <a:pt x="471" y="349"/>
                    </a:lnTo>
                    <a:lnTo>
                      <a:pt x="475" y="347"/>
                    </a:lnTo>
                    <a:lnTo>
                      <a:pt x="475" y="345"/>
                    </a:lnTo>
                    <a:lnTo>
                      <a:pt x="476" y="345"/>
                    </a:lnTo>
                    <a:lnTo>
                      <a:pt x="476" y="345"/>
                    </a:lnTo>
                    <a:lnTo>
                      <a:pt x="476" y="344"/>
                    </a:lnTo>
                    <a:lnTo>
                      <a:pt x="478" y="344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0" y="342"/>
                    </a:lnTo>
                    <a:lnTo>
                      <a:pt x="480" y="338"/>
                    </a:lnTo>
                    <a:lnTo>
                      <a:pt x="482" y="338"/>
                    </a:lnTo>
                    <a:lnTo>
                      <a:pt x="482" y="338"/>
                    </a:lnTo>
                    <a:lnTo>
                      <a:pt x="480" y="336"/>
                    </a:lnTo>
                    <a:lnTo>
                      <a:pt x="480" y="336"/>
                    </a:lnTo>
                    <a:lnTo>
                      <a:pt x="480" y="336"/>
                    </a:lnTo>
                    <a:lnTo>
                      <a:pt x="480" y="334"/>
                    </a:lnTo>
                    <a:lnTo>
                      <a:pt x="482" y="334"/>
                    </a:lnTo>
                    <a:lnTo>
                      <a:pt x="482" y="334"/>
                    </a:lnTo>
                    <a:lnTo>
                      <a:pt x="484" y="333"/>
                    </a:lnTo>
                    <a:lnTo>
                      <a:pt x="486" y="333"/>
                    </a:lnTo>
                    <a:lnTo>
                      <a:pt x="486" y="331"/>
                    </a:lnTo>
                    <a:lnTo>
                      <a:pt x="487" y="331"/>
                    </a:lnTo>
                    <a:lnTo>
                      <a:pt x="489" y="329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93" y="329"/>
                    </a:lnTo>
                    <a:lnTo>
                      <a:pt x="495" y="329"/>
                    </a:lnTo>
                    <a:lnTo>
                      <a:pt x="496" y="329"/>
                    </a:lnTo>
                    <a:lnTo>
                      <a:pt x="500" y="329"/>
                    </a:lnTo>
                    <a:lnTo>
                      <a:pt x="502" y="327"/>
                    </a:lnTo>
                    <a:lnTo>
                      <a:pt x="504" y="327"/>
                    </a:lnTo>
                    <a:lnTo>
                      <a:pt x="504" y="327"/>
                    </a:lnTo>
                    <a:lnTo>
                      <a:pt x="505" y="325"/>
                    </a:lnTo>
                    <a:lnTo>
                      <a:pt x="505" y="325"/>
                    </a:lnTo>
                    <a:lnTo>
                      <a:pt x="505" y="327"/>
                    </a:lnTo>
                    <a:lnTo>
                      <a:pt x="507" y="327"/>
                    </a:lnTo>
                    <a:lnTo>
                      <a:pt x="507" y="327"/>
                    </a:lnTo>
                    <a:lnTo>
                      <a:pt x="509" y="325"/>
                    </a:lnTo>
                    <a:lnTo>
                      <a:pt x="511" y="325"/>
                    </a:lnTo>
                    <a:lnTo>
                      <a:pt x="511" y="327"/>
                    </a:lnTo>
                    <a:lnTo>
                      <a:pt x="511" y="327"/>
                    </a:lnTo>
                    <a:lnTo>
                      <a:pt x="513" y="325"/>
                    </a:lnTo>
                    <a:lnTo>
                      <a:pt x="513" y="325"/>
                    </a:lnTo>
                    <a:lnTo>
                      <a:pt x="514" y="325"/>
                    </a:lnTo>
                    <a:lnTo>
                      <a:pt x="516" y="325"/>
                    </a:lnTo>
                    <a:lnTo>
                      <a:pt x="516" y="324"/>
                    </a:lnTo>
                    <a:lnTo>
                      <a:pt x="516" y="324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3" y="325"/>
                    </a:lnTo>
                    <a:lnTo>
                      <a:pt x="513" y="325"/>
                    </a:lnTo>
                    <a:lnTo>
                      <a:pt x="511" y="324"/>
                    </a:lnTo>
                    <a:lnTo>
                      <a:pt x="511" y="322"/>
                    </a:lnTo>
                    <a:lnTo>
                      <a:pt x="511" y="322"/>
                    </a:lnTo>
                    <a:lnTo>
                      <a:pt x="511" y="320"/>
                    </a:lnTo>
                    <a:lnTo>
                      <a:pt x="511" y="320"/>
                    </a:lnTo>
                    <a:lnTo>
                      <a:pt x="509" y="320"/>
                    </a:lnTo>
                    <a:lnTo>
                      <a:pt x="511" y="318"/>
                    </a:lnTo>
                    <a:lnTo>
                      <a:pt x="511" y="318"/>
                    </a:lnTo>
                    <a:lnTo>
                      <a:pt x="513" y="316"/>
                    </a:lnTo>
                    <a:lnTo>
                      <a:pt x="513" y="316"/>
                    </a:lnTo>
                    <a:lnTo>
                      <a:pt x="513" y="315"/>
                    </a:lnTo>
                    <a:lnTo>
                      <a:pt x="513" y="313"/>
                    </a:lnTo>
                    <a:lnTo>
                      <a:pt x="513" y="311"/>
                    </a:lnTo>
                    <a:lnTo>
                      <a:pt x="516" y="311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0" y="306"/>
                    </a:lnTo>
                    <a:lnTo>
                      <a:pt x="522" y="306"/>
                    </a:lnTo>
                    <a:lnTo>
                      <a:pt x="522" y="304"/>
                    </a:lnTo>
                    <a:lnTo>
                      <a:pt x="524" y="304"/>
                    </a:lnTo>
                    <a:lnTo>
                      <a:pt x="524" y="306"/>
                    </a:lnTo>
                    <a:lnTo>
                      <a:pt x="524" y="306"/>
                    </a:lnTo>
                    <a:lnTo>
                      <a:pt x="524" y="306"/>
                    </a:lnTo>
                    <a:lnTo>
                      <a:pt x="525" y="304"/>
                    </a:lnTo>
                    <a:lnTo>
                      <a:pt x="525" y="304"/>
                    </a:lnTo>
                    <a:lnTo>
                      <a:pt x="525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9" y="304"/>
                    </a:lnTo>
                    <a:lnTo>
                      <a:pt x="529" y="302"/>
                    </a:lnTo>
                    <a:lnTo>
                      <a:pt x="531" y="302"/>
                    </a:lnTo>
                    <a:lnTo>
                      <a:pt x="531" y="300"/>
                    </a:lnTo>
                    <a:lnTo>
                      <a:pt x="531" y="298"/>
                    </a:lnTo>
                    <a:lnTo>
                      <a:pt x="533" y="298"/>
                    </a:lnTo>
                    <a:lnTo>
                      <a:pt x="533" y="298"/>
                    </a:lnTo>
                    <a:lnTo>
                      <a:pt x="533" y="300"/>
                    </a:lnTo>
                    <a:lnTo>
                      <a:pt x="533" y="300"/>
                    </a:lnTo>
                    <a:lnTo>
                      <a:pt x="534" y="300"/>
                    </a:lnTo>
                    <a:lnTo>
                      <a:pt x="534" y="300"/>
                    </a:lnTo>
                    <a:lnTo>
                      <a:pt x="534" y="302"/>
                    </a:lnTo>
                    <a:lnTo>
                      <a:pt x="536" y="302"/>
                    </a:lnTo>
                    <a:lnTo>
                      <a:pt x="536" y="300"/>
                    </a:lnTo>
                    <a:lnTo>
                      <a:pt x="538" y="300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40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3" y="298"/>
                    </a:lnTo>
                    <a:lnTo>
                      <a:pt x="543" y="298"/>
                    </a:lnTo>
                    <a:lnTo>
                      <a:pt x="545" y="298"/>
                    </a:lnTo>
                    <a:lnTo>
                      <a:pt x="545" y="296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5" y="295"/>
                    </a:lnTo>
                    <a:lnTo>
                      <a:pt x="545" y="295"/>
                    </a:lnTo>
                    <a:lnTo>
                      <a:pt x="547" y="295"/>
                    </a:lnTo>
                    <a:lnTo>
                      <a:pt x="547" y="293"/>
                    </a:lnTo>
                    <a:lnTo>
                      <a:pt x="547" y="293"/>
                    </a:lnTo>
                    <a:lnTo>
                      <a:pt x="549" y="293"/>
                    </a:lnTo>
                    <a:lnTo>
                      <a:pt x="549" y="293"/>
                    </a:lnTo>
                    <a:lnTo>
                      <a:pt x="549" y="293"/>
                    </a:lnTo>
                    <a:lnTo>
                      <a:pt x="553" y="293"/>
                    </a:lnTo>
                    <a:lnTo>
                      <a:pt x="554" y="293"/>
                    </a:lnTo>
                    <a:lnTo>
                      <a:pt x="554" y="291"/>
                    </a:lnTo>
                    <a:lnTo>
                      <a:pt x="556" y="293"/>
                    </a:lnTo>
                    <a:lnTo>
                      <a:pt x="558" y="291"/>
                    </a:lnTo>
                    <a:lnTo>
                      <a:pt x="558" y="291"/>
                    </a:lnTo>
                    <a:lnTo>
                      <a:pt x="563" y="287"/>
                    </a:lnTo>
                    <a:lnTo>
                      <a:pt x="565" y="287"/>
                    </a:lnTo>
                    <a:lnTo>
                      <a:pt x="567" y="286"/>
                    </a:lnTo>
                    <a:lnTo>
                      <a:pt x="567" y="287"/>
                    </a:lnTo>
                    <a:lnTo>
                      <a:pt x="569" y="287"/>
                    </a:lnTo>
                    <a:lnTo>
                      <a:pt x="567" y="289"/>
                    </a:lnTo>
                    <a:lnTo>
                      <a:pt x="563" y="289"/>
                    </a:lnTo>
                    <a:lnTo>
                      <a:pt x="563" y="291"/>
                    </a:lnTo>
                    <a:lnTo>
                      <a:pt x="565" y="291"/>
                    </a:lnTo>
                    <a:lnTo>
                      <a:pt x="567" y="291"/>
                    </a:lnTo>
                    <a:lnTo>
                      <a:pt x="571" y="291"/>
                    </a:lnTo>
                    <a:lnTo>
                      <a:pt x="572" y="291"/>
                    </a:lnTo>
                    <a:lnTo>
                      <a:pt x="574" y="291"/>
                    </a:lnTo>
                    <a:lnTo>
                      <a:pt x="574" y="293"/>
                    </a:lnTo>
                    <a:lnTo>
                      <a:pt x="571" y="293"/>
                    </a:lnTo>
                    <a:lnTo>
                      <a:pt x="569" y="293"/>
                    </a:lnTo>
                    <a:lnTo>
                      <a:pt x="567" y="295"/>
                    </a:lnTo>
                    <a:lnTo>
                      <a:pt x="567" y="293"/>
                    </a:lnTo>
                    <a:lnTo>
                      <a:pt x="567" y="293"/>
                    </a:lnTo>
                    <a:lnTo>
                      <a:pt x="567" y="291"/>
                    </a:lnTo>
                    <a:lnTo>
                      <a:pt x="563" y="293"/>
                    </a:lnTo>
                    <a:lnTo>
                      <a:pt x="560" y="295"/>
                    </a:lnTo>
                    <a:lnTo>
                      <a:pt x="556" y="296"/>
                    </a:lnTo>
                    <a:lnTo>
                      <a:pt x="556" y="298"/>
                    </a:lnTo>
                    <a:lnTo>
                      <a:pt x="554" y="298"/>
                    </a:lnTo>
                    <a:lnTo>
                      <a:pt x="554" y="298"/>
                    </a:lnTo>
                    <a:lnTo>
                      <a:pt x="553" y="298"/>
                    </a:lnTo>
                    <a:lnTo>
                      <a:pt x="551" y="300"/>
                    </a:lnTo>
                    <a:lnTo>
                      <a:pt x="553" y="298"/>
                    </a:lnTo>
                    <a:lnTo>
                      <a:pt x="551" y="300"/>
                    </a:lnTo>
                    <a:lnTo>
                      <a:pt x="551" y="302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1" y="306"/>
                    </a:lnTo>
                    <a:lnTo>
                      <a:pt x="553" y="307"/>
                    </a:lnTo>
                    <a:lnTo>
                      <a:pt x="553" y="309"/>
                    </a:lnTo>
                    <a:lnTo>
                      <a:pt x="553" y="309"/>
                    </a:lnTo>
                    <a:lnTo>
                      <a:pt x="554" y="309"/>
                    </a:lnTo>
                    <a:lnTo>
                      <a:pt x="554" y="309"/>
                    </a:lnTo>
                    <a:lnTo>
                      <a:pt x="554" y="307"/>
                    </a:lnTo>
                    <a:lnTo>
                      <a:pt x="556" y="307"/>
                    </a:lnTo>
                    <a:lnTo>
                      <a:pt x="556" y="307"/>
                    </a:lnTo>
                    <a:lnTo>
                      <a:pt x="558" y="306"/>
                    </a:lnTo>
                    <a:lnTo>
                      <a:pt x="560" y="306"/>
                    </a:lnTo>
                    <a:lnTo>
                      <a:pt x="560" y="306"/>
                    </a:lnTo>
                    <a:lnTo>
                      <a:pt x="563" y="302"/>
                    </a:lnTo>
                    <a:lnTo>
                      <a:pt x="563" y="302"/>
                    </a:lnTo>
                    <a:lnTo>
                      <a:pt x="565" y="300"/>
                    </a:lnTo>
                    <a:lnTo>
                      <a:pt x="567" y="298"/>
                    </a:lnTo>
                    <a:lnTo>
                      <a:pt x="567" y="300"/>
                    </a:lnTo>
                    <a:lnTo>
                      <a:pt x="567" y="298"/>
                    </a:lnTo>
                    <a:lnTo>
                      <a:pt x="567" y="298"/>
                    </a:lnTo>
                    <a:lnTo>
                      <a:pt x="569" y="300"/>
                    </a:lnTo>
                    <a:lnTo>
                      <a:pt x="571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2" y="298"/>
                    </a:lnTo>
                    <a:lnTo>
                      <a:pt x="572" y="298"/>
                    </a:lnTo>
                    <a:lnTo>
                      <a:pt x="574" y="298"/>
                    </a:lnTo>
                    <a:lnTo>
                      <a:pt x="574" y="298"/>
                    </a:lnTo>
                    <a:lnTo>
                      <a:pt x="576" y="298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0" y="296"/>
                    </a:lnTo>
                    <a:lnTo>
                      <a:pt x="581" y="295"/>
                    </a:lnTo>
                    <a:lnTo>
                      <a:pt x="583" y="295"/>
                    </a:lnTo>
                    <a:lnTo>
                      <a:pt x="587" y="293"/>
                    </a:lnTo>
                    <a:lnTo>
                      <a:pt x="587" y="293"/>
                    </a:lnTo>
                    <a:lnTo>
                      <a:pt x="589" y="293"/>
                    </a:lnTo>
                    <a:lnTo>
                      <a:pt x="589" y="293"/>
                    </a:lnTo>
                    <a:lnTo>
                      <a:pt x="591" y="293"/>
                    </a:lnTo>
                    <a:lnTo>
                      <a:pt x="591" y="293"/>
                    </a:lnTo>
                    <a:lnTo>
                      <a:pt x="589" y="293"/>
                    </a:lnTo>
                    <a:lnTo>
                      <a:pt x="589" y="291"/>
                    </a:lnTo>
                    <a:lnTo>
                      <a:pt x="589" y="291"/>
                    </a:lnTo>
                    <a:lnTo>
                      <a:pt x="589" y="291"/>
                    </a:lnTo>
                    <a:lnTo>
                      <a:pt x="589" y="289"/>
                    </a:lnTo>
                    <a:lnTo>
                      <a:pt x="587" y="289"/>
                    </a:lnTo>
                    <a:lnTo>
                      <a:pt x="587" y="289"/>
                    </a:lnTo>
                    <a:lnTo>
                      <a:pt x="585" y="289"/>
                    </a:lnTo>
                    <a:lnTo>
                      <a:pt x="587" y="287"/>
                    </a:lnTo>
                    <a:lnTo>
                      <a:pt x="585" y="287"/>
                    </a:lnTo>
                    <a:lnTo>
                      <a:pt x="581" y="287"/>
                    </a:lnTo>
                    <a:lnTo>
                      <a:pt x="580" y="289"/>
                    </a:lnTo>
                    <a:lnTo>
                      <a:pt x="580" y="287"/>
                    </a:lnTo>
                    <a:lnTo>
                      <a:pt x="576" y="287"/>
                    </a:lnTo>
                    <a:lnTo>
                      <a:pt x="574" y="286"/>
                    </a:lnTo>
                    <a:lnTo>
                      <a:pt x="572" y="286"/>
                    </a:lnTo>
                    <a:lnTo>
                      <a:pt x="572" y="286"/>
                    </a:lnTo>
                    <a:lnTo>
                      <a:pt x="572" y="286"/>
                    </a:lnTo>
                    <a:lnTo>
                      <a:pt x="572" y="284"/>
                    </a:lnTo>
                    <a:lnTo>
                      <a:pt x="572" y="284"/>
                    </a:lnTo>
                    <a:lnTo>
                      <a:pt x="571" y="282"/>
                    </a:lnTo>
                    <a:lnTo>
                      <a:pt x="569" y="282"/>
                    </a:lnTo>
                    <a:lnTo>
                      <a:pt x="569" y="282"/>
                    </a:lnTo>
                    <a:lnTo>
                      <a:pt x="569" y="280"/>
                    </a:lnTo>
                    <a:lnTo>
                      <a:pt x="567" y="280"/>
                    </a:lnTo>
                    <a:lnTo>
                      <a:pt x="567" y="278"/>
                    </a:lnTo>
                    <a:lnTo>
                      <a:pt x="567" y="278"/>
                    </a:lnTo>
                    <a:lnTo>
                      <a:pt x="567" y="277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7" y="275"/>
                    </a:lnTo>
                    <a:lnTo>
                      <a:pt x="567" y="275"/>
                    </a:lnTo>
                    <a:lnTo>
                      <a:pt x="569" y="273"/>
                    </a:lnTo>
                    <a:lnTo>
                      <a:pt x="571" y="269"/>
                    </a:lnTo>
                    <a:lnTo>
                      <a:pt x="572" y="268"/>
                    </a:lnTo>
                    <a:lnTo>
                      <a:pt x="571" y="268"/>
                    </a:lnTo>
                    <a:lnTo>
                      <a:pt x="571" y="268"/>
                    </a:lnTo>
                    <a:lnTo>
                      <a:pt x="571" y="266"/>
                    </a:lnTo>
                    <a:lnTo>
                      <a:pt x="571" y="266"/>
                    </a:lnTo>
                    <a:lnTo>
                      <a:pt x="565" y="268"/>
                    </a:lnTo>
                    <a:lnTo>
                      <a:pt x="565" y="268"/>
                    </a:lnTo>
                    <a:lnTo>
                      <a:pt x="565" y="266"/>
                    </a:lnTo>
                    <a:lnTo>
                      <a:pt x="563" y="266"/>
                    </a:lnTo>
                    <a:lnTo>
                      <a:pt x="560" y="266"/>
                    </a:lnTo>
                    <a:lnTo>
                      <a:pt x="562" y="264"/>
                    </a:lnTo>
                    <a:lnTo>
                      <a:pt x="563" y="264"/>
                    </a:lnTo>
                    <a:lnTo>
                      <a:pt x="565" y="264"/>
                    </a:lnTo>
                    <a:lnTo>
                      <a:pt x="567" y="264"/>
                    </a:lnTo>
                    <a:lnTo>
                      <a:pt x="571" y="266"/>
                    </a:lnTo>
                    <a:lnTo>
                      <a:pt x="572" y="264"/>
                    </a:lnTo>
                    <a:lnTo>
                      <a:pt x="576" y="262"/>
                    </a:lnTo>
                    <a:lnTo>
                      <a:pt x="578" y="260"/>
                    </a:lnTo>
                    <a:lnTo>
                      <a:pt x="578" y="258"/>
                    </a:lnTo>
                    <a:lnTo>
                      <a:pt x="578" y="257"/>
                    </a:lnTo>
                    <a:lnTo>
                      <a:pt x="578" y="257"/>
                    </a:lnTo>
                    <a:lnTo>
                      <a:pt x="580" y="258"/>
                    </a:lnTo>
                    <a:lnTo>
                      <a:pt x="580" y="257"/>
                    </a:lnTo>
                    <a:lnTo>
                      <a:pt x="578" y="255"/>
                    </a:lnTo>
                    <a:lnTo>
                      <a:pt x="576" y="253"/>
                    </a:lnTo>
                    <a:lnTo>
                      <a:pt x="572" y="253"/>
                    </a:lnTo>
                    <a:lnTo>
                      <a:pt x="571" y="253"/>
                    </a:lnTo>
                    <a:lnTo>
                      <a:pt x="569" y="253"/>
                    </a:lnTo>
                    <a:lnTo>
                      <a:pt x="565" y="253"/>
                    </a:lnTo>
                    <a:lnTo>
                      <a:pt x="556" y="257"/>
                    </a:lnTo>
                    <a:lnTo>
                      <a:pt x="553" y="258"/>
                    </a:lnTo>
                    <a:lnTo>
                      <a:pt x="549" y="258"/>
                    </a:lnTo>
                    <a:lnTo>
                      <a:pt x="549" y="260"/>
                    </a:lnTo>
                    <a:lnTo>
                      <a:pt x="547" y="260"/>
                    </a:lnTo>
                    <a:lnTo>
                      <a:pt x="545" y="260"/>
                    </a:lnTo>
                    <a:lnTo>
                      <a:pt x="545" y="260"/>
                    </a:lnTo>
                    <a:lnTo>
                      <a:pt x="542" y="264"/>
                    </a:lnTo>
                    <a:lnTo>
                      <a:pt x="540" y="264"/>
                    </a:lnTo>
                    <a:lnTo>
                      <a:pt x="536" y="268"/>
                    </a:lnTo>
                    <a:lnTo>
                      <a:pt x="534" y="269"/>
                    </a:lnTo>
                    <a:lnTo>
                      <a:pt x="533" y="269"/>
                    </a:lnTo>
                    <a:lnTo>
                      <a:pt x="531" y="271"/>
                    </a:lnTo>
                    <a:lnTo>
                      <a:pt x="529" y="273"/>
                    </a:lnTo>
                    <a:lnTo>
                      <a:pt x="529" y="273"/>
                    </a:lnTo>
                    <a:lnTo>
                      <a:pt x="527" y="275"/>
                    </a:lnTo>
                    <a:lnTo>
                      <a:pt x="527" y="275"/>
                    </a:lnTo>
                    <a:lnTo>
                      <a:pt x="525" y="275"/>
                    </a:lnTo>
                    <a:lnTo>
                      <a:pt x="529" y="271"/>
                    </a:lnTo>
                    <a:lnTo>
                      <a:pt x="533" y="269"/>
                    </a:lnTo>
                    <a:lnTo>
                      <a:pt x="534" y="269"/>
                    </a:lnTo>
                    <a:lnTo>
                      <a:pt x="538" y="264"/>
                    </a:lnTo>
                    <a:lnTo>
                      <a:pt x="538" y="262"/>
                    </a:lnTo>
                    <a:lnTo>
                      <a:pt x="540" y="262"/>
                    </a:lnTo>
                    <a:lnTo>
                      <a:pt x="542" y="260"/>
                    </a:lnTo>
                    <a:lnTo>
                      <a:pt x="547" y="257"/>
                    </a:lnTo>
                    <a:lnTo>
                      <a:pt x="549" y="257"/>
                    </a:lnTo>
                    <a:lnTo>
                      <a:pt x="553" y="253"/>
                    </a:lnTo>
                    <a:lnTo>
                      <a:pt x="553" y="253"/>
                    </a:lnTo>
                    <a:lnTo>
                      <a:pt x="553" y="253"/>
                    </a:lnTo>
                    <a:lnTo>
                      <a:pt x="554" y="251"/>
                    </a:lnTo>
                    <a:lnTo>
                      <a:pt x="560" y="251"/>
                    </a:lnTo>
                    <a:lnTo>
                      <a:pt x="560" y="251"/>
                    </a:lnTo>
                    <a:lnTo>
                      <a:pt x="562" y="249"/>
                    </a:lnTo>
                    <a:lnTo>
                      <a:pt x="563" y="248"/>
                    </a:lnTo>
                    <a:lnTo>
                      <a:pt x="565" y="246"/>
                    </a:lnTo>
                    <a:lnTo>
                      <a:pt x="567" y="246"/>
                    </a:lnTo>
                    <a:lnTo>
                      <a:pt x="567" y="244"/>
                    </a:lnTo>
                    <a:lnTo>
                      <a:pt x="567" y="244"/>
                    </a:lnTo>
                    <a:lnTo>
                      <a:pt x="569" y="244"/>
                    </a:lnTo>
                    <a:lnTo>
                      <a:pt x="569" y="244"/>
                    </a:lnTo>
                    <a:lnTo>
                      <a:pt x="571" y="244"/>
                    </a:lnTo>
                    <a:lnTo>
                      <a:pt x="572" y="244"/>
                    </a:lnTo>
                    <a:lnTo>
                      <a:pt x="572" y="242"/>
                    </a:lnTo>
                    <a:lnTo>
                      <a:pt x="574" y="244"/>
                    </a:lnTo>
                    <a:lnTo>
                      <a:pt x="576" y="244"/>
                    </a:lnTo>
                    <a:lnTo>
                      <a:pt x="578" y="244"/>
                    </a:lnTo>
                    <a:lnTo>
                      <a:pt x="580" y="244"/>
                    </a:lnTo>
                    <a:lnTo>
                      <a:pt x="583" y="242"/>
                    </a:lnTo>
                    <a:lnTo>
                      <a:pt x="587" y="244"/>
                    </a:lnTo>
                    <a:lnTo>
                      <a:pt x="587" y="244"/>
                    </a:lnTo>
                    <a:lnTo>
                      <a:pt x="591" y="244"/>
                    </a:lnTo>
                    <a:lnTo>
                      <a:pt x="592" y="244"/>
                    </a:lnTo>
                    <a:lnTo>
                      <a:pt x="598" y="244"/>
                    </a:lnTo>
                    <a:lnTo>
                      <a:pt x="600" y="244"/>
                    </a:lnTo>
                    <a:lnTo>
                      <a:pt x="601" y="246"/>
                    </a:lnTo>
                    <a:lnTo>
                      <a:pt x="601" y="246"/>
                    </a:lnTo>
                    <a:lnTo>
                      <a:pt x="601" y="246"/>
                    </a:lnTo>
                    <a:lnTo>
                      <a:pt x="605" y="246"/>
                    </a:lnTo>
                    <a:lnTo>
                      <a:pt x="610" y="246"/>
                    </a:lnTo>
                    <a:lnTo>
                      <a:pt x="612" y="244"/>
                    </a:lnTo>
                    <a:lnTo>
                      <a:pt x="612" y="244"/>
                    </a:lnTo>
                    <a:lnTo>
                      <a:pt x="612" y="244"/>
                    </a:lnTo>
                    <a:lnTo>
                      <a:pt x="612" y="246"/>
                    </a:lnTo>
                    <a:lnTo>
                      <a:pt x="612" y="246"/>
                    </a:lnTo>
                    <a:lnTo>
                      <a:pt x="614" y="246"/>
                    </a:lnTo>
                    <a:lnTo>
                      <a:pt x="616" y="242"/>
                    </a:lnTo>
                    <a:lnTo>
                      <a:pt x="618" y="242"/>
                    </a:lnTo>
                    <a:lnTo>
                      <a:pt x="621" y="240"/>
                    </a:lnTo>
                    <a:lnTo>
                      <a:pt x="623" y="237"/>
                    </a:lnTo>
                    <a:lnTo>
                      <a:pt x="623" y="239"/>
                    </a:lnTo>
                    <a:lnTo>
                      <a:pt x="625" y="237"/>
                    </a:lnTo>
                    <a:lnTo>
                      <a:pt x="629" y="235"/>
                    </a:lnTo>
                    <a:lnTo>
                      <a:pt x="632" y="235"/>
                    </a:lnTo>
                    <a:lnTo>
                      <a:pt x="634" y="233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39" y="233"/>
                    </a:lnTo>
                    <a:lnTo>
                      <a:pt x="639" y="233"/>
                    </a:lnTo>
                    <a:lnTo>
                      <a:pt x="643" y="231"/>
                    </a:lnTo>
                    <a:lnTo>
                      <a:pt x="645" y="231"/>
                    </a:lnTo>
                    <a:lnTo>
                      <a:pt x="647" y="230"/>
                    </a:lnTo>
                    <a:lnTo>
                      <a:pt x="648" y="228"/>
                    </a:lnTo>
                    <a:lnTo>
                      <a:pt x="648" y="228"/>
                    </a:lnTo>
                    <a:lnTo>
                      <a:pt x="647" y="226"/>
                    </a:lnTo>
                    <a:lnTo>
                      <a:pt x="647" y="226"/>
                    </a:lnTo>
                    <a:lnTo>
                      <a:pt x="648" y="226"/>
                    </a:lnTo>
                    <a:lnTo>
                      <a:pt x="650" y="226"/>
                    </a:lnTo>
                    <a:lnTo>
                      <a:pt x="650" y="224"/>
                    </a:lnTo>
                    <a:lnTo>
                      <a:pt x="647" y="224"/>
                    </a:lnTo>
                    <a:lnTo>
                      <a:pt x="648" y="224"/>
                    </a:lnTo>
                    <a:lnTo>
                      <a:pt x="650" y="224"/>
                    </a:lnTo>
                    <a:lnTo>
                      <a:pt x="650" y="224"/>
                    </a:lnTo>
                    <a:lnTo>
                      <a:pt x="648" y="222"/>
                    </a:lnTo>
                    <a:lnTo>
                      <a:pt x="648" y="222"/>
                    </a:lnTo>
                    <a:lnTo>
                      <a:pt x="650" y="220"/>
                    </a:lnTo>
                    <a:lnTo>
                      <a:pt x="650" y="219"/>
                    </a:lnTo>
                    <a:lnTo>
                      <a:pt x="648" y="219"/>
                    </a:lnTo>
                    <a:lnTo>
                      <a:pt x="648" y="219"/>
                    </a:lnTo>
                    <a:lnTo>
                      <a:pt x="647" y="219"/>
                    </a:lnTo>
                    <a:lnTo>
                      <a:pt x="650" y="219"/>
                    </a:lnTo>
                    <a:lnTo>
                      <a:pt x="650" y="219"/>
                    </a:lnTo>
                    <a:lnTo>
                      <a:pt x="652" y="219"/>
                    </a:lnTo>
                    <a:lnTo>
                      <a:pt x="652" y="217"/>
                    </a:lnTo>
                    <a:lnTo>
                      <a:pt x="650" y="217"/>
                    </a:lnTo>
                    <a:lnTo>
                      <a:pt x="652" y="217"/>
                    </a:lnTo>
                    <a:lnTo>
                      <a:pt x="650" y="217"/>
                    </a:lnTo>
                    <a:lnTo>
                      <a:pt x="650" y="215"/>
                    </a:lnTo>
                    <a:lnTo>
                      <a:pt x="650" y="215"/>
                    </a:lnTo>
                    <a:lnTo>
                      <a:pt x="652" y="215"/>
                    </a:lnTo>
                    <a:lnTo>
                      <a:pt x="647" y="213"/>
                    </a:lnTo>
                    <a:lnTo>
                      <a:pt x="648" y="213"/>
                    </a:lnTo>
                    <a:lnTo>
                      <a:pt x="647" y="211"/>
                    </a:lnTo>
                    <a:lnTo>
                      <a:pt x="647" y="211"/>
                    </a:lnTo>
                    <a:lnTo>
                      <a:pt x="645" y="213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3" y="213"/>
                    </a:lnTo>
                    <a:lnTo>
                      <a:pt x="643" y="211"/>
                    </a:lnTo>
                    <a:lnTo>
                      <a:pt x="645" y="211"/>
                    </a:lnTo>
                    <a:lnTo>
                      <a:pt x="645" y="210"/>
                    </a:lnTo>
                    <a:lnTo>
                      <a:pt x="645" y="210"/>
                    </a:lnTo>
                    <a:lnTo>
                      <a:pt x="645" y="208"/>
                    </a:lnTo>
                    <a:lnTo>
                      <a:pt x="643" y="208"/>
                    </a:lnTo>
                    <a:lnTo>
                      <a:pt x="639" y="208"/>
                    </a:lnTo>
                    <a:lnTo>
                      <a:pt x="639" y="208"/>
                    </a:lnTo>
                    <a:lnTo>
                      <a:pt x="639" y="210"/>
                    </a:lnTo>
                    <a:lnTo>
                      <a:pt x="641" y="210"/>
                    </a:lnTo>
                    <a:lnTo>
                      <a:pt x="641" y="210"/>
                    </a:lnTo>
                    <a:lnTo>
                      <a:pt x="639" y="210"/>
                    </a:lnTo>
                    <a:lnTo>
                      <a:pt x="634" y="210"/>
                    </a:lnTo>
                    <a:lnTo>
                      <a:pt x="634" y="210"/>
                    </a:lnTo>
                    <a:lnTo>
                      <a:pt x="632" y="211"/>
                    </a:lnTo>
                    <a:lnTo>
                      <a:pt x="629" y="211"/>
                    </a:lnTo>
                    <a:lnTo>
                      <a:pt x="629" y="213"/>
                    </a:lnTo>
                    <a:lnTo>
                      <a:pt x="625" y="215"/>
                    </a:lnTo>
                    <a:lnTo>
                      <a:pt x="625" y="215"/>
                    </a:lnTo>
                    <a:lnTo>
                      <a:pt x="623" y="215"/>
                    </a:lnTo>
                    <a:lnTo>
                      <a:pt x="621" y="217"/>
                    </a:lnTo>
                    <a:lnTo>
                      <a:pt x="623" y="213"/>
                    </a:lnTo>
                    <a:lnTo>
                      <a:pt x="621" y="213"/>
                    </a:lnTo>
                    <a:lnTo>
                      <a:pt x="620" y="211"/>
                    </a:lnTo>
                    <a:lnTo>
                      <a:pt x="618" y="211"/>
                    </a:lnTo>
                    <a:lnTo>
                      <a:pt x="618" y="211"/>
                    </a:lnTo>
                    <a:lnTo>
                      <a:pt x="620" y="211"/>
                    </a:lnTo>
                    <a:lnTo>
                      <a:pt x="621" y="211"/>
                    </a:lnTo>
                    <a:lnTo>
                      <a:pt x="623" y="211"/>
                    </a:lnTo>
                    <a:lnTo>
                      <a:pt x="623" y="213"/>
                    </a:lnTo>
                    <a:lnTo>
                      <a:pt x="627" y="210"/>
                    </a:lnTo>
                    <a:lnTo>
                      <a:pt x="629" y="210"/>
                    </a:lnTo>
                    <a:lnTo>
                      <a:pt x="630" y="210"/>
                    </a:lnTo>
                    <a:lnTo>
                      <a:pt x="634" y="208"/>
                    </a:lnTo>
                    <a:lnTo>
                      <a:pt x="634" y="208"/>
                    </a:lnTo>
                    <a:lnTo>
                      <a:pt x="632" y="210"/>
                    </a:lnTo>
                    <a:lnTo>
                      <a:pt x="630" y="210"/>
                    </a:lnTo>
                    <a:lnTo>
                      <a:pt x="629" y="210"/>
                    </a:lnTo>
                    <a:lnTo>
                      <a:pt x="630" y="210"/>
                    </a:lnTo>
                    <a:lnTo>
                      <a:pt x="632" y="208"/>
                    </a:lnTo>
                    <a:lnTo>
                      <a:pt x="636" y="208"/>
                    </a:lnTo>
                    <a:lnTo>
                      <a:pt x="638" y="206"/>
                    </a:lnTo>
                    <a:lnTo>
                      <a:pt x="639" y="206"/>
                    </a:lnTo>
                    <a:lnTo>
                      <a:pt x="641" y="206"/>
                    </a:lnTo>
                    <a:lnTo>
                      <a:pt x="641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5" y="206"/>
                    </a:lnTo>
                    <a:lnTo>
                      <a:pt x="645" y="206"/>
                    </a:lnTo>
                    <a:lnTo>
                      <a:pt x="645" y="204"/>
                    </a:lnTo>
                    <a:lnTo>
                      <a:pt x="645" y="204"/>
                    </a:lnTo>
                    <a:lnTo>
                      <a:pt x="645" y="204"/>
                    </a:lnTo>
                    <a:lnTo>
                      <a:pt x="643" y="202"/>
                    </a:lnTo>
                    <a:lnTo>
                      <a:pt x="641" y="202"/>
                    </a:lnTo>
                    <a:lnTo>
                      <a:pt x="643" y="201"/>
                    </a:lnTo>
                    <a:lnTo>
                      <a:pt x="641" y="201"/>
                    </a:lnTo>
                    <a:lnTo>
                      <a:pt x="641" y="201"/>
                    </a:lnTo>
                    <a:lnTo>
                      <a:pt x="641" y="202"/>
                    </a:lnTo>
                    <a:lnTo>
                      <a:pt x="639" y="202"/>
                    </a:lnTo>
                    <a:lnTo>
                      <a:pt x="638" y="201"/>
                    </a:lnTo>
                    <a:lnTo>
                      <a:pt x="638" y="201"/>
                    </a:lnTo>
                    <a:lnTo>
                      <a:pt x="638" y="201"/>
                    </a:lnTo>
                    <a:lnTo>
                      <a:pt x="638" y="201"/>
                    </a:lnTo>
                    <a:lnTo>
                      <a:pt x="638" y="199"/>
                    </a:lnTo>
                    <a:lnTo>
                      <a:pt x="636" y="199"/>
                    </a:lnTo>
                    <a:lnTo>
                      <a:pt x="636" y="197"/>
                    </a:lnTo>
                    <a:lnTo>
                      <a:pt x="634" y="199"/>
                    </a:lnTo>
                    <a:lnTo>
                      <a:pt x="632" y="201"/>
                    </a:lnTo>
                    <a:lnTo>
                      <a:pt x="632" y="201"/>
                    </a:lnTo>
                    <a:lnTo>
                      <a:pt x="634" y="197"/>
                    </a:lnTo>
                    <a:lnTo>
                      <a:pt x="632" y="197"/>
                    </a:lnTo>
                    <a:lnTo>
                      <a:pt x="632" y="197"/>
                    </a:lnTo>
                    <a:lnTo>
                      <a:pt x="632" y="197"/>
                    </a:lnTo>
                    <a:lnTo>
                      <a:pt x="630" y="197"/>
                    </a:lnTo>
                    <a:lnTo>
                      <a:pt x="629" y="195"/>
                    </a:lnTo>
                    <a:lnTo>
                      <a:pt x="629" y="197"/>
                    </a:lnTo>
                    <a:lnTo>
                      <a:pt x="630" y="195"/>
                    </a:lnTo>
                    <a:lnTo>
                      <a:pt x="630" y="195"/>
                    </a:lnTo>
                    <a:lnTo>
                      <a:pt x="629" y="193"/>
                    </a:lnTo>
                    <a:lnTo>
                      <a:pt x="630" y="193"/>
                    </a:lnTo>
                    <a:lnTo>
                      <a:pt x="630" y="192"/>
                    </a:lnTo>
                    <a:lnTo>
                      <a:pt x="629" y="192"/>
                    </a:lnTo>
                    <a:lnTo>
                      <a:pt x="629" y="193"/>
                    </a:lnTo>
                    <a:lnTo>
                      <a:pt x="629" y="192"/>
                    </a:lnTo>
                    <a:lnTo>
                      <a:pt x="629" y="192"/>
                    </a:lnTo>
                    <a:lnTo>
                      <a:pt x="625" y="192"/>
                    </a:lnTo>
                    <a:lnTo>
                      <a:pt x="625" y="190"/>
                    </a:lnTo>
                    <a:lnTo>
                      <a:pt x="625" y="190"/>
                    </a:lnTo>
                    <a:lnTo>
                      <a:pt x="625" y="188"/>
                    </a:lnTo>
                    <a:lnTo>
                      <a:pt x="621" y="188"/>
                    </a:lnTo>
                    <a:lnTo>
                      <a:pt x="623" y="186"/>
                    </a:lnTo>
                    <a:lnTo>
                      <a:pt x="623" y="186"/>
                    </a:lnTo>
                    <a:lnTo>
                      <a:pt x="623" y="186"/>
                    </a:lnTo>
                    <a:lnTo>
                      <a:pt x="623" y="186"/>
                    </a:lnTo>
                    <a:lnTo>
                      <a:pt x="623" y="184"/>
                    </a:lnTo>
                    <a:lnTo>
                      <a:pt x="623" y="184"/>
                    </a:lnTo>
                    <a:lnTo>
                      <a:pt x="625" y="184"/>
                    </a:lnTo>
                    <a:lnTo>
                      <a:pt x="625" y="184"/>
                    </a:lnTo>
                    <a:lnTo>
                      <a:pt x="623" y="182"/>
                    </a:lnTo>
                    <a:lnTo>
                      <a:pt x="620" y="182"/>
                    </a:lnTo>
                    <a:lnTo>
                      <a:pt x="618" y="182"/>
                    </a:lnTo>
                    <a:lnTo>
                      <a:pt x="618" y="182"/>
                    </a:lnTo>
                    <a:lnTo>
                      <a:pt x="623" y="182"/>
                    </a:lnTo>
                    <a:lnTo>
                      <a:pt x="623" y="182"/>
                    </a:lnTo>
                    <a:lnTo>
                      <a:pt x="621" y="182"/>
                    </a:lnTo>
                    <a:lnTo>
                      <a:pt x="621" y="181"/>
                    </a:lnTo>
                    <a:lnTo>
                      <a:pt x="623" y="182"/>
                    </a:lnTo>
                    <a:lnTo>
                      <a:pt x="625" y="182"/>
                    </a:lnTo>
                    <a:lnTo>
                      <a:pt x="625" y="182"/>
                    </a:lnTo>
                    <a:lnTo>
                      <a:pt x="627" y="181"/>
                    </a:lnTo>
                    <a:lnTo>
                      <a:pt x="629" y="179"/>
                    </a:lnTo>
                    <a:lnTo>
                      <a:pt x="629" y="179"/>
                    </a:lnTo>
                    <a:lnTo>
                      <a:pt x="627" y="177"/>
                    </a:lnTo>
                    <a:lnTo>
                      <a:pt x="627" y="177"/>
                    </a:lnTo>
                    <a:lnTo>
                      <a:pt x="627" y="175"/>
                    </a:lnTo>
                    <a:lnTo>
                      <a:pt x="623" y="175"/>
                    </a:lnTo>
                    <a:lnTo>
                      <a:pt x="623" y="175"/>
                    </a:lnTo>
                    <a:lnTo>
                      <a:pt x="625" y="175"/>
                    </a:lnTo>
                    <a:lnTo>
                      <a:pt x="629" y="173"/>
                    </a:lnTo>
                    <a:lnTo>
                      <a:pt x="629" y="173"/>
                    </a:lnTo>
                    <a:lnTo>
                      <a:pt x="627" y="173"/>
                    </a:lnTo>
                    <a:lnTo>
                      <a:pt x="627" y="172"/>
                    </a:lnTo>
                    <a:lnTo>
                      <a:pt x="627" y="170"/>
                    </a:lnTo>
                    <a:lnTo>
                      <a:pt x="625" y="172"/>
                    </a:lnTo>
                    <a:lnTo>
                      <a:pt x="625" y="170"/>
                    </a:lnTo>
                    <a:lnTo>
                      <a:pt x="625" y="170"/>
                    </a:lnTo>
                    <a:lnTo>
                      <a:pt x="627" y="170"/>
                    </a:lnTo>
                    <a:lnTo>
                      <a:pt x="627" y="168"/>
                    </a:lnTo>
                    <a:lnTo>
                      <a:pt x="625" y="168"/>
                    </a:lnTo>
                    <a:lnTo>
                      <a:pt x="623" y="168"/>
                    </a:lnTo>
                    <a:lnTo>
                      <a:pt x="623" y="170"/>
                    </a:lnTo>
                    <a:lnTo>
                      <a:pt x="621" y="170"/>
                    </a:lnTo>
                    <a:lnTo>
                      <a:pt x="623" y="168"/>
                    </a:lnTo>
                    <a:lnTo>
                      <a:pt x="625" y="168"/>
                    </a:lnTo>
                    <a:lnTo>
                      <a:pt x="625" y="168"/>
                    </a:lnTo>
                    <a:lnTo>
                      <a:pt x="625" y="168"/>
                    </a:lnTo>
                    <a:lnTo>
                      <a:pt x="625" y="166"/>
                    </a:lnTo>
                    <a:lnTo>
                      <a:pt x="627" y="166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4"/>
                    </a:lnTo>
                    <a:lnTo>
                      <a:pt x="621" y="164"/>
                    </a:lnTo>
                    <a:lnTo>
                      <a:pt x="621" y="164"/>
                    </a:lnTo>
                    <a:lnTo>
                      <a:pt x="623" y="164"/>
                    </a:lnTo>
                    <a:lnTo>
                      <a:pt x="623" y="164"/>
                    </a:lnTo>
                    <a:lnTo>
                      <a:pt x="625" y="164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5" y="163"/>
                    </a:lnTo>
                    <a:lnTo>
                      <a:pt x="627" y="163"/>
                    </a:lnTo>
                    <a:lnTo>
                      <a:pt x="625" y="163"/>
                    </a:lnTo>
                    <a:lnTo>
                      <a:pt x="623" y="163"/>
                    </a:lnTo>
                    <a:lnTo>
                      <a:pt x="625" y="161"/>
                    </a:lnTo>
                    <a:lnTo>
                      <a:pt x="625" y="161"/>
                    </a:lnTo>
                    <a:lnTo>
                      <a:pt x="625" y="159"/>
                    </a:lnTo>
                    <a:lnTo>
                      <a:pt x="625" y="159"/>
                    </a:lnTo>
                    <a:lnTo>
                      <a:pt x="623" y="159"/>
                    </a:lnTo>
                    <a:lnTo>
                      <a:pt x="621" y="159"/>
                    </a:lnTo>
                    <a:lnTo>
                      <a:pt x="621" y="159"/>
                    </a:lnTo>
                    <a:lnTo>
                      <a:pt x="620" y="159"/>
                    </a:lnTo>
                    <a:lnTo>
                      <a:pt x="621" y="159"/>
                    </a:lnTo>
                    <a:lnTo>
                      <a:pt x="623" y="159"/>
                    </a:lnTo>
                    <a:lnTo>
                      <a:pt x="625" y="159"/>
                    </a:lnTo>
                    <a:lnTo>
                      <a:pt x="625" y="157"/>
                    </a:lnTo>
                    <a:lnTo>
                      <a:pt x="625" y="157"/>
                    </a:lnTo>
                    <a:lnTo>
                      <a:pt x="623" y="157"/>
                    </a:lnTo>
                    <a:lnTo>
                      <a:pt x="625" y="157"/>
                    </a:lnTo>
                    <a:lnTo>
                      <a:pt x="623" y="157"/>
                    </a:lnTo>
                    <a:lnTo>
                      <a:pt x="623" y="157"/>
                    </a:lnTo>
                    <a:lnTo>
                      <a:pt x="623" y="157"/>
                    </a:lnTo>
                    <a:lnTo>
                      <a:pt x="623" y="155"/>
                    </a:lnTo>
                    <a:lnTo>
                      <a:pt x="623" y="155"/>
                    </a:lnTo>
                    <a:lnTo>
                      <a:pt x="623" y="155"/>
                    </a:lnTo>
                    <a:lnTo>
                      <a:pt x="623" y="154"/>
                    </a:lnTo>
                    <a:lnTo>
                      <a:pt x="623" y="154"/>
                    </a:lnTo>
                    <a:lnTo>
                      <a:pt x="623" y="154"/>
                    </a:lnTo>
                    <a:lnTo>
                      <a:pt x="623" y="154"/>
                    </a:lnTo>
                    <a:lnTo>
                      <a:pt x="621" y="154"/>
                    </a:lnTo>
                    <a:lnTo>
                      <a:pt x="623" y="152"/>
                    </a:lnTo>
                    <a:lnTo>
                      <a:pt x="623" y="152"/>
                    </a:lnTo>
                    <a:lnTo>
                      <a:pt x="623" y="150"/>
                    </a:lnTo>
                    <a:lnTo>
                      <a:pt x="623" y="150"/>
                    </a:lnTo>
                    <a:lnTo>
                      <a:pt x="623" y="148"/>
                    </a:lnTo>
                    <a:lnTo>
                      <a:pt x="623" y="148"/>
                    </a:lnTo>
                    <a:lnTo>
                      <a:pt x="623" y="148"/>
                    </a:lnTo>
                    <a:lnTo>
                      <a:pt x="621" y="146"/>
                    </a:lnTo>
                    <a:lnTo>
                      <a:pt x="621" y="146"/>
                    </a:lnTo>
                    <a:lnTo>
                      <a:pt x="620" y="148"/>
                    </a:lnTo>
                    <a:lnTo>
                      <a:pt x="620" y="148"/>
                    </a:lnTo>
                    <a:lnTo>
                      <a:pt x="618" y="150"/>
                    </a:lnTo>
                    <a:lnTo>
                      <a:pt x="618" y="150"/>
                    </a:lnTo>
                    <a:lnTo>
                      <a:pt x="614" y="152"/>
                    </a:lnTo>
                    <a:lnTo>
                      <a:pt x="614" y="152"/>
                    </a:lnTo>
                    <a:lnTo>
                      <a:pt x="614" y="154"/>
                    </a:lnTo>
                    <a:lnTo>
                      <a:pt x="614" y="154"/>
                    </a:lnTo>
                    <a:lnTo>
                      <a:pt x="614" y="155"/>
                    </a:lnTo>
                    <a:lnTo>
                      <a:pt x="614" y="155"/>
                    </a:lnTo>
                    <a:lnTo>
                      <a:pt x="614" y="155"/>
                    </a:lnTo>
                    <a:lnTo>
                      <a:pt x="612" y="157"/>
                    </a:lnTo>
                    <a:lnTo>
                      <a:pt x="610" y="157"/>
                    </a:lnTo>
                    <a:lnTo>
                      <a:pt x="610" y="157"/>
                    </a:lnTo>
                    <a:lnTo>
                      <a:pt x="610" y="157"/>
                    </a:lnTo>
                    <a:lnTo>
                      <a:pt x="610" y="159"/>
                    </a:lnTo>
                    <a:lnTo>
                      <a:pt x="609" y="159"/>
                    </a:lnTo>
                    <a:lnTo>
                      <a:pt x="609" y="159"/>
                    </a:lnTo>
                    <a:lnTo>
                      <a:pt x="609" y="159"/>
                    </a:lnTo>
                    <a:lnTo>
                      <a:pt x="609" y="161"/>
                    </a:lnTo>
                    <a:lnTo>
                      <a:pt x="607" y="161"/>
                    </a:lnTo>
                    <a:lnTo>
                      <a:pt x="607" y="159"/>
                    </a:lnTo>
                    <a:lnTo>
                      <a:pt x="607" y="161"/>
                    </a:lnTo>
                    <a:lnTo>
                      <a:pt x="607" y="161"/>
                    </a:lnTo>
                    <a:lnTo>
                      <a:pt x="607" y="163"/>
                    </a:lnTo>
                    <a:lnTo>
                      <a:pt x="605" y="164"/>
                    </a:lnTo>
                    <a:lnTo>
                      <a:pt x="605" y="164"/>
                    </a:lnTo>
                    <a:lnTo>
                      <a:pt x="605" y="163"/>
                    </a:lnTo>
                    <a:lnTo>
                      <a:pt x="607" y="163"/>
                    </a:lnTo>
                    <a:lnTo>
                      <a:pt x="605" y="161"/>
                    </a:lnTo>
                    <a:lnTo>
                      <a:pt x="605" y="161"/>
                    </a:lnTo>
                    <a:lnTo>
                      <a:pt x="603" y="161"/>
                    </a:lnTo>
                    <a:lnTo>
                      <a:pt x="601" y="163"/>
                    </a:lnTo>
                    <a:lnTo>
                      <a:pt x="601" y="164"/>
                    </a:lnTo>
                    <a:lnTo>
                      <a:pt x="600" y="164"/>
                    </a:lnTo>
                    <a:lnTo>
                      <a:pt x="594" y="166"/>
                    </a:lnTo>
                    <a:lnTo>
                      <a:pt x="592" y="168"/>
                    </a:lnTo>
                    <a:lnTo>
                      <a:pt x="592" y="166"/>
                    </a:lnTo>
                    <a:lnTo>
                      <a:pt x="594" y="166"/>
                    </a:lnTo>
                    <a:lnTo>
                      <a:pt x="594" y="164"/>
                    </a:lnTo>
                    <a:lnTo>
                      <a:pt x="594" y="164"/>
                    </a:lnTo>
                    <a:lnTo>
                      <a:pt x="592" y="164"/>
                    </a:lnTo>
                    <a:lnTo>
                      <a:pt x="592" y="164"/>
                    </a:lnTo>
                    <a:lnTo>
                      <a:pt x="594" y="163"/>
                    </a:lnTo>
                    <a:lnTo>
                      <a:pt x="592" y="163"/>
                    </a:lnTo>
                    <a:lnTo>
                      <a:pt x="591" y="166"/>
                    </a:lnTo>
                    <a:lnTo>
                      <a:pt x="589" y="168"/>
                    </a:lnTo>
                    <a:lnTo>
                      <a:pt x="587" y="168"/>
                    </a:lnTo>
                    <a:lnTo>
                      <a:pt x="581" y="170"/>
                    </a:lnTo>
                    <a:lnTo>
                      <a:pt x="587" y="168"/>
                    </a:lnTo>
                    <a:lnTo>
                      <a:pt x="589" y="166"/>
                    </a:lnTo>
                    <a:lnTo>
                      <a:pt x="591" y="164"/>
                    </a:lnTo>
                    <a:lnTo>
                      <a:pt x="592" y="163"/>
                    </a:lnTo>
                    <a:lnTo>
                      <a:pt x="591" y="163"/>
                    </a:lnTo>
                    <a:lnTo>
                      <a:pt x="592" y="159"/>
                    </a:lnTo>
                    <a:lnTo>
                      <a:pt x="591" y="159"/>
                    </a:lnTo>
                    <a:lnTo>
                      <a:pt x="589" y="159"/>
                    </a:lnTo>
                    <a:lnTo>
                      <a:pt x="589" y="159"/>
                    </a:lnTo>
                    <a:lnTo>
                      <a:pt x="587" y="159"/>
                    </a:lnTo>
                    <a:lnTo>
                      <a:pt x="585" y="159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0" y="159"/>
                    </a:lnTo>
                    <a:lnTo>
                      <a:pt x="581" y="159"/>
                    </a:lnTo>
                    <a:lnTo>
                      <a:pt x="583" y="159"/>
                    </a:lnTo>
                    <a:lnTo>
                      <a:pt x="583" y="157"/>
                    </a:lnTo>
                    <a:lnTo>
                      <a:pt x="583" y="157"/>
                    </a:lnTo>
                    <a:lnTo>
                      <a:pt x="585" y="159"/>
                    </a:lnTo>
                    <a:lnTo>
                      <a:pt x="585" y="159"/>
                    </a:lnTo>
                    <a:lnTo>
                      <a:pt x="587" y="159"/>
                    </a:lnTo>
                    <a:lnTo>
                      <a:pt x="587" y="157"/>
                    </a:lnTo>
                    <a:lnTo>
                      <a:pt x="587" y="159"/>
                    </a:lnTo>
                    <a:lnTo>
                      <a:pt x="587" y="159"/>
                    </a:lnTo>
                    <a:lnTo>
                      <a:pt x="589" y="159"/>
                    </a:lnTo>
                    <a:lnTo>
                      <a:pt x="589" y="157"/>
                    </a:lnTo>
                    <a:lnTo>
                      <a:pt x="589" y="157"/>
                    </a:lnTo>
                    <a:lnTo>
                      <a:pt x="587" y="157"/>
                    </a:lnTo>
                    <a:lnTo>
                      <a:pt x="587" y="157"/>
                    </a:lnTo>
                    <a:lnTo>
                      <a:pt x="589" y="155"/>
                    </a:lnTo>
                    <a:lnTo>
                      <a:pt x="589" y="155"/>
                    </a:lnTo>
                    <a:lnTo>
                      <a:pt x="589" y="155"/>
                    </a:lnTo>
                    <a:lnTo>
                      <a:pt x="587" y="155"/>
                    </a:lnTo>
                    <a:lnTo>
                      <a:pt x="589" y="152"/>
                    </a:lnTo>
                    <a:lnTo>
                      <a:pt x="589" y="152"/>
                    </a:lnTo>
                    <a:lnTo>
                      <a:pt x="591" y="152"/>
                    </a:lnTo>
                    <a:lnTo>
                      <a:pt x="591" y="150"/>
                    </a:lnTo>
                    <a:lnTo>
                      <a:pt x="589" y="150"/>
                    </a:lnTo>
                    <a:lnTo>
                      <a:pt x="589" y="150"/>
                    </a:lnTo>
                    <a:lnTo>
                      <a:pt x="583" y="150"/>
                    </a:lnTo>
                    <a:lnTo>
                      <a:pt x="581" y="148"/>
                    </a:lnTo>
                    <a:lnTo>
                      <a:pt x="581" y="148"/>
                    </a:lnTo>
                    <a:lnTo>
                      <a:pt x="581" y="146"/>
                    </a:lnTo>
                    <a:lnTo>
                      <a:pt x="581" y="146"/>
                    </a:lnTo>
                    <a:lnTo>
                      <a:pt x="583" y="148"/>
                    </a:lnTo>
                    <a:lnTo>
                      <a:pt x="585" y="148"/>
                    </a:lnTo>
                    <a:lnTo>
                      <a:pt x="587" y="148"/>
                    </a:lnTo>
                    <a:lnTo>
                      <a:pt x="589" y="148"/>
                    </a:lnTo>
                    <a:lnTo>
                      <a:pt x="589" y="148"/>
                    </a:lnTo>
                    <a:lnTo>
                      <a:pt x="591" y="148"/>
                    </a:lnTo>
                    <a:lnTo>
                      <a:pt x="591" y="148"/>
                    </a:lnTo>
                    <a:lnTo>
                      <a:pt x="592" y="148"/>
                    </a:lnTo>
                    <a:lnTo>
                      <a:pt x="591" y="146"/>
                    </a:lnTo>
                    <a:lnTo>
                      <a:pt x="592" y="144"/>
                    </a:lnTo>
                    <a:lnTo>
                      <a:pt x="591" y="144"/>
                    </a:lnTo>
                    <a:lnTo>
                      <a:pt x="592" y="144"/>
                    </a:lnTo>
                    <a:lnTo>
                      <a:pt x="592" y="143"/>
                    </a:lnTo>
                    <a:lnTo>
                      <a:pt x="592" y="143"/>
                    </a:lnTo>
                    <a:lnTo>
                      <a:pt x="592" y="141"/>
                    </a:lnTo>
                    <a:lnTo>
                      <a:pt x="594" y="141"/>
                    </a:lnTo>
                    <a:lnTo>
                      <a:pt x="596" y="141"/>
                    </a:lnTo>
                    <a:lnTo>
                      <a:pt x="596" y="141"/>
                    </a:lnTo>
                    <a:lnTo>
                      <a:pt x="596" y="141"/>
                    </a:lnTo>
                    <a:lnTo>
                      <a:pt x="596" y="139"/>
                    </a:lnTo>
                    <a:lnTo>
                      <a:pt x="594" y="139"/>
                    </a:lnTo>
                    <a:lnTo>
                      <a:pt x="594" y="139"/>
                    </a:lnTo>
                    <a:lnTo>
                      <a:pt x="591" y="141"/>
                    </a:lnTo>
                    <a:lnTo>
                      <a:pt x="591" y="139"/>
                    </a:lnTo>
                    <a:lnTo>
                      <a:pt x="591" y="139"/>
                    </a:lnTo>
                    <a:lnTo>
                      <a:pt x="591" y="139"/>
                    </a:lnTo>
                    <a:lnTo>
                      <a:pt x="591" y="137"/>
                    </a:lnTo>
                    <a:lnTo>
                      <a:pt x="589" y="139"/>
                    </a:lnTo>
                    <a:lnTo>
                      <a:pt x="589" y="137"/>
                    </a:lnTo>
                    <a:lnTo>
                      <a:pt x="587" y="139"/>
                    </a:lnTo>
                    <a:lnTo>
                      <a:pt x="587" y="137"/>
                    </a:lnTo>
                    <a:lnTo>
                      <a:pt x="587" y="137"/>
                    </a:lnTo>
                    <a:lnTo>
                      <a:pt x="587" y="137"/>
                    </a:lnTo>
                    <a:lnTo>
                      <a:pt x="583" y="137"/>
                    </a:lnTo>
                    <a:lnTo>
                      <a:pt x="583" y="135"/>
                    </a:lnTo>
                    <a:lnTo>
                      <a:pt x="585" y="135"/>
                    </a:lnTo>
                    <a:lnTo>
                      <a:pt x="583" y="135"/>
                    </a:lnTo>
                    <a:lnTo>
                      <a:pt x="583" y="135"/>
                    </a:lnTo>
                    <a:lnTo>
                      <a:pt x="583" y="135"/>
                    </a:lnTo>
                    <a:lnTo>
                      <a:pt x="583" y="134"/>
                    </a:lnTo>
                    <a:lnTo>
                      <a:pt x="585" y="134"/>
                    </a:lnTo>
                    <a:lnTo>
                      <a:pt x="585" y="134"/>
                    </a:lnTo>
                    <a:lnTo>
                      <a:pt x="587" y="132"/>
                    </a:lnTo>
                    <a:lnTo>
                      <a:pt x="585" y="132"/>
                    </a:lnTo>
                    <a:lnTo>
                      <a:pt x="585" y="132"/>
                    </a:lnTo>
                    <a:lnTo>
                      <a:pt x="583" y="132"/>
                    </a:lnTo>
                    <a:lnTo>
                      <a:pt x="583" y="132"/>
                    </a:lnTo>
                    <a:lnTo>
                      <a:pt x="581" y="134"/>
                    </a:lnTo>
                    <a:lnTo>
                      <a:pt x="581" y="132"/>
                    </a:lnTo>
                    <a:lnTo>
                      <a:pt x="583" y="132"/>
                    </a:lnTo>
                    <a:lnTo>
                      <a:pt x="583" y="132"/>
                    </a:lnTo>
                    <a:lnTo>
                      <a:pt x="583" y="130"/>
                    </a:lnTo>
                    <a:lnTo>
                      <a:pt x="583" y="128"/>
                    </a:lnTo>
                    <a:lnTo>
                      <a:pt x="583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1" y="130"/>
                    </a:lnTo>
                    <a:lnTo>
                      <a:pt x="581" y="130"/>
                    </a:lnTo>
                    <a:lnTo>
                      <a:pt x="580" y="130"/>
                    </a:lnTo>
                    <a:lnTo>
                      <a:pt x="581" y="128"/>
                    </a:lnTo>
                    <a:lnTo>
                      <a:pt x="583" y="126"/>
                    </a:lnTo>
                    <a:lnTo>
                      <a:pt x="581" y="126"/>
                    </a:lnTo>
                    <a:lnTo>
                      <a:pt x="581" y="126"/>
                    </a:lnTo>
                    <a:lnTo>
                      <a:pt x="581" y="126"/>
                    </a:lnTo>
                    <a:lnTo>
                      <a:pt x="580" y="125"/>
                    </a:lnTo>
                    <a:lnTo>
                      <a:pt x="578" y="123"/>
                    </a:lnTo>
                    <a:lnTo>
                      <a:pt x="576" y="125"/>
                    </a:lnTo>
                    <a:lnTo>
                      <a:pt x="571" y="125"/>
                    </a:lnTo>
                    <a:lnTo>
                      <a:pt x="571" y="126"/>
                    </a:lnTo>
                    <a:lnTo>
                      <a:pt x="567" y="126"/>
                    </a:lnTo>
                    <a:lnTo>
                      <a:pt x="569" y="125"/>
                    </a:lnTo>
                    <a:lnTo>
                      <a:pt x="569" y="125"/>
                    </a:lnTo>
                    <a:lnTo>
                      <a:pt x="567" y="125"/>
                    </a:lnTo>
                    <a:lnTo>
                      <a:pt x="565" y="125"/>
                    </a:lnTo>
                    <a:lnTo>
                      <a:pt x="565" y="125"/>
                    </a:lnTo>
                    <a:lnTo>
                      <a:pt x="565" y="125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0" y="123"/>
                    </a:lnTo>
                    <a:lnTo>
                      <a:pt x="558" y="121"/>
                    </a:lnTo>
                    <a:lnTo>
                      <a:pt x="556" y="121"/>
                    </a:lnTo>
                    <a:lnTo>
                      <a:pt x="556" y="121"/>
                    </a:lnTo>
                    <a:lnTo>
                      <a:pt x="554" y="121"/>
                    </a:lnTo>
                    <a:lnTo>
                      <a:pt x="554" y="123"/>
                    </a:lnTo>
                    <a:lnTo>
                      <a:pt x="553" y="123"/>
                    </a:lnTo>
                    <a:lnTo>
                      <a:pt x="551" y="125"/>
                    </a:lnTo>
                    <a:lnTo>
                      <a:pt x="549" y="125"/>
                    </a:lnTo>
                    <a:lnTo>
                      <a:pt x="549" y="125"/>
                    </a:lnTo>
                    <a:lnTo>
                      <a:pt x="549" y="126"/>
                    </a:lnTo>
                    <a:lnTo>
                      <a:pt x="549" y="126"/>
                    </a:lnTo>
                    <a:lnTo>
                      <a:pt x="549" y="128"/>
                    </a:lnTo>
                    <a:lnTo>
                      <a:pt x="549" y="128"/>
                    </a:lnTo>
                    <a:lnTo>
                      <a:pt x="549" y="130"/>
                    </a:lnTo>
                    <a:lnTo>
                      <a:pt x="549" y="130"/>
                    </a:lnTo>
                    <a:lnTo>
                      <a:pt x="551" y="130"/>
                    </a:lnTo>
                    <a:lnTo>
                      <a:pt x="553" y="128"/>
                    </a:lnTo>
                    <a:lnTo>
                      <a:pt x="551" y="130"/>
                    </a:lnTo>
                    <a:lnTo>
                      <a:pt x="549" y="132"/>
                    </a:lnTo>
                    <a:lnTo>
                      <a:pt x="549" y="132"/>
                    </a:lnTo>
                    <a:lnTo>
                      <a:pt x="549" y="132"/>
                    </a:lnTo>
                    <a:lnTo>
                      <a:pt x="547" y="132"/>
                    </a:lnTo>
                    <a:lnTo>
                      <a:pt x="547" y="134"/>
                    </a:lnTo>
                    <a:lnTo>
                      <a:pt x="547" y="134"/>
                    </a:lnTo>
                    <a:lnTo>
                      <a:pt x="545" y="135"/>
                    </a:lnTo>
                    <a:lnTo>
                      <a:pt x="543" y="135"/>
                    </a:lnTo>
                    <a:lnTo>
                      <a:pt x="542" y="137"/>
                    </a:lnTo>
                    <a:lnTo>
                      <a:pt x="543" y="139"/>
                    </a:lnTo>
                    <a:lnTo>
                      <a:pt x="543" y="139"/>
                    </a:lnTo>
                    <a:lnTo>
                      <a:pt x="545" y="139"/>
                    </a:lnTo>
                    <a:lnTo>
                      <a:pt x="545" y="139"/>
                    </a:lnTo>
                    <a:lnTo>
                      <a:pt x="545" y="139"/>
                    </a:lnTo>
                    <a:lnTo>
                      <a:pt x="545" y="139"/>
                    </a:lnTo>
                    <a:lnTo>
                      <a:pt x="543" y="139"/>
                    </a:lnTo>
                    <a:lnTo>
                      <a:pt x="543" y="139"/>
                    </a:lnTo>
                    <a:lnTo>
                      <a:pt x="543" y="141"/>
                    </a:lnTo>
                    <a:lnTo>
                      <a:pt x="542" y="141"/>
                    </a:lnTo>
                    <a:lnTo>
                      <a:pt x="542" y="143"/>
                    </a:lnTo>
                    <a:lnTo>
                      <a:pt x="543" y="143"/>
                    </a:lnTo>
                    <a:lnTo>
                      <a:pt x="543" y="144"/>
                    </a:lnTo>
                    <a:lnTo>
                      <a:pt x="542" y="144"/>
                    </a:lnTo>
                    <a:lnTo>
                      <a:pt x="542" y="144"/>
                    </a:lnTo>
                    <a:lnTo>
                      <a:pt x="542" y="144"/>
                    </a:lnTo>
                    <a:lnTo>
                      <a:pt x="540" y="146"/>
                    </a:lnTo>
                    <a:lnTo>
                      <a:pt x="543" y="146"/>
                    </a:lnTo>
                    <a:lnTo>
                      <a:pt x="543" y="146"/>
                    </a:lnTo>
                    <a:lnTo>
                      <a:pt x="542" y="146"/>
                    </a:lnTo>
                    <a:lnTo>
                      <a:pt x="542" y="146"/>
                    </a:lnTo>
                    <a:lnTo>
                      <a:pt x="542" y="148"/>
                    </a:lnTo>
                    <a:lnTo>
                      <a:pt x="540" y="148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40" y="150"/>
                    </a:lnTo>
                    <a:lnTo>
                      <a:pt x="540" y="150"/>
                    </a:lnTo>
                    <a:lnTo>
                      <a:pt x="538" y="150"/>
                    </a:lnTo>
                    <a:lnTo>
                      <a:pt x="538" y="150"/>
                    </a:lnTo>
                    <a:lnTo>
                      <a:pt x="536" y="152"/>
                    </a:lnTo>
                    <a:lnTo>
                      <a:pt x="536" y="152"/>
                    </a:lnTo>
                    <a:lnTo>
                      <a:pt x="534" y="152"/>
                    </a:lnTo>
                    <a:lnTo>
                      <a:pt x="534" y="154"/>
                    </a:lnTo>
                    <a:lnTo>
                      <a:pt x="533" y="154"/>
                    </a:lnTo>
                    <a:lnTo>
                      <a:pt x="531" y="154"/>
                    </a:lnTo>
                    <a:lnTo>
                      <a:pt x="529" y="154"/>
                    </a:lnTo>
                    <a:lnTo>
                      <a:pt x="529" y="154"/>
                    </a:lnTo>
                    <a:lnTo>
                      <a:pt x="529" y="155"/>
                    </a:lnTo>
                    <a:lnTo>
                      <a:pt x="529" y="155"/>
                    </a:lnTo>
                    <a:lnTo>
                      <a:pt x="527" y="157"/>
                    </a:lnTo>
                    <a:lnTo>
                      <a:pt x="527" y="157"/>
                    </a:lnTo>
                    <a:lnTo>
                      <a:pt x="529" y="159"/>
                    </a:lnTo>
                    <a:lnTo>
                      <a:pt x="529" y="161"/>
                    </a:lnTo>
                    <a:lnTo>
                      <a:pt x="531" y="161"/>
                    </a:lnTo>
                    <a:lnTo>
                      <a:pt x="531" y="163"/>
                    </a:lnTo>
                    <a:lnTo>
                      <a:pt x="533" y="163"/>
                    </a:lnTo>
                    <a:lnTo>
                      <a:pt x="533" y="163"/>
                    </a:lnTo>
                    <a:lnTo>
                      <a:pt x="533" y="163"/>
                    </a:lnTo>
                    <a:lnTo>
                      <a:pt x="533" y="164"/>
                    </a:lnTo>
                    <a:lnTo>
                      <a:pt x="533" y="164"/>
                    </a:lnTo>
                    <a:lnTo>
                      <a:pt x="531" y="168"/>
                    </a:lnTo>
                    <a:lnTo>
                      <a:pt x="531" y="172"/>
                    </a:lnTo>
                    <a:lnTo>
                      <a:pt x="531" y="173"/>
                    </a:lnTo>
                    <a:lnTo>
                      <a:pt x="531" y="173"/>
                    </a:lnTo>
                    <a:lnTo>
                      <a:pt x="531" y="175"/>
                    </a:lnTo>
                    <a:lnTo>
                      <a:pt x="529" y="177"/>
                    </a:lnTo>
                    <a:lnTo>
                      <a:pt x="529" y="179"/>
                    </a:lnTo>
                    <a:lnTo>
                      <a:pt x="527" y="181"/>
                    </a:lnTo>
                    <a:lnTo>
                      <a:pt x="527" y="182"/>
                    </a:lnTo>
                    <a:lnTo>
                      <a:pt x="529" y="181"/>
                    </a:lnTo>
                    <a:lnTo>
                      <a:pt x="531" y="179"/>
                    </a:lnTo>
                    <a:lnTo>
                      <a:pt x="531" y="179"/>
                    </a:lnTo>
                    <a:lnTo>
                      <a:pt x="531" y="182"/>
                    </a:lnTo>
                    <a:lnTo>
                      <a:pt x="531" y="182"/>
                    </a:lnTo>
                    <a:lnTo>
                      <a:pt x="531" y="182"/>
                    </a:lnTo>
                    <a:lnTo>
                      <a:pt x="529" y="182"/>
                    </a:lnTo>
                    <a:lnTo>
                      <a:pt x="527" y="182"/>
                    </a:lnTo>
                    <a:lnTo>
                      <a:pt x="527" y="182"/>
                    </a:lnTo>
                    <a:lnTo>
                      <a:pt x="527" y="182"/>
                    </a:lnTo>
                    <a:lnTo>
                      <a:pt x="525" y="184"/>
                    </a:lnTo>
                    <a:lnTo>
                      <a:pt x="520" y="188"/>
                    </a:lnTo>
                    <a:lnTo>
                      <a:pt x="518" y="190"/>
                    </a:lnTo>
                    <a:lnTo>
                      <a:pt x="520" y="188"/>
                    </a:lnTo>
                    <a:lnTo>
                      <a:pt x="516" y="190"/>
                    </a:lnTo>
                    <a:lnTo>
                      <a:pt x="514" y="192"/>
                    </a:lnTo>
                    <a:lnTo>
                      <a:pt x="513" y="192"/>
                    </a:lnTo>
                    <a:lnTo>
                      <a:pt x="509" y="193"/>
                    </a:lnTo>
                    <a:lnTo>
                      <a:pt x="507" y="195"/>
                    </a:lnTo>
                    <a:lnTo>
                      <a:pt x="502" y="195"/>
                    </a:lnTo>
                    <a:lnTo>
                      <a:pt x="500" y="197"/>
                    </a:lnTo>
                    <a:lnTo>
                      <a:pt x="500" y="197"/>
                    </a:lnTo>
                    <a:lnTo>
                      <a:pt x="502" y="197"/>
                    </a:lnTo>
                    <a:lnTo>
                      <a:pt x="502" y="199"/>
                    </a:lnTo>
                    <a:lnTo>
                      <a:pt x="502" y="201"/>
                    </a:lnTo>
                    <a:lnTo>
                      <a:pt x="502" y="202"/>
                    </a:lnTo>
                    <a:lnTo>
                      <a:pt x="502" y="202"/>
                    </a:lnTo>
                    <a:lnTo>
                      <a:pt x="502" y="204"/>
                    </a:lnTo>
                    <a:lnTo>
                      <a:pt x="500" y="206"/>
                    </a:lnTo>
                    <a:lnTo>
                      <a:pt x="500" y="208"/>
                    </a:lnTo>
                    <a:lnTo>
                      <a:pt x="498" y="210"/>
                    </a:lnTo>
                    <a:lnTo>
                      <a:pt x="498" y="213"/>
                    </a:lnTo>
                    <a:lnTo>
                      <a:pt x="498" y="215"/>
                    </a:lnTo>
                    <a:lnTo>
                      <a:pt x="498" y="215"/>
                    </a:lnTo>
                    <a:lnTo>
                      <a:pt x="496" y="215"/>
                    </a:lnTo>
                    <a:lnTo>
                      <a:pt x="496" y="217"/>
                    </a:lnTo>
                    <a:lnTo>
                      <a:pt x="498" y="217"/>
                    </a:lnTo>
                    <a:lnTo>
                      <a:pt x="498" y="219"/>
                    </a:lnTo>
                    <a:lnTo>
                      <a:pt x="496" y="219"/>
                    </a:lnTo>
                    <a:lnTo>
                      <a:pt x="498" y="219"/>
                    </a:lnTo>
                    <a:lnTo>
                      <a:pt x="498" y="220"/>
                    </a:lnTo>
                    <a:lnTo>
                      <a:pt x="500" y="219"/>
                    </a:lnTo>
                    <a:lnTo>
                      <a:pt x="500" y="220"/>
                    </a:lnTo>
                    <a:lnTo>
                      <a:pt x="500" y="220"/>
                    </a:lnTo>
                    <a:lnTo>
                      <a:pt x="498" y="220"/>
                    </a:lnTo>
                    <a:lnTo>
                      <a:pt x="496" y="220"/>
                    </a:lnTo>
                    <a:lnTo>
                      <a:pt x="495" y="222"/>
                    </a:lnTo>
                    <a:lnTo>
                      <a:pt x="495" y="222"/>
                    </a:lnTo>
                    <a:lnTo>
                      <a:pt x="493" y="222"/>
                    </a:lnTo>
                    <a:lnTo>
                      <a:pt x="493" y="224"/>
                    </a:lnTo>
                    <a:lnTo>
                      <a:pt x="491" y="224"/>
                    </a:lnTo>
                    <a:lnTo>
                      <a:pt x="491" y="224"/>
                    </a:lnTo>
                    <a:lnTo>
                      <a:pt x="491" y="226"/>
                    </a:lnTo>
                    <a:lnTo>
                      <a:pt x="493" y="228"/>
                    </a:lnTo>
                    <a:lnTo>
                      <a:pt x="491" y="228"/>
                    </a:lnTo>
                    <a:lnTo>
                      <a:pt x="491" y="228"/>
                    </a:lnTo>
                    <a:lnTo>
                      <a:pt x="491" y="228"/>
                    </a:lnTo>
                    <a:lnTo>
                      <a:pt x="489" y="230"/>
                    </a:lnTo>
                    <a:lnTo>
                      <a:pt x="489" y="230"/>
                    </a:lnTo>
                    <a:lnTo>
                      <a:pt x="489" y="228"/>
                    </a:lnTo>
                    <a:lnTo>
                      <a:pt x="489" y="226"/>
                    </a:lnTo>
                    <a:lnTo>
                      <a:pt x="489" y="226"/>
                    </a:lnTo>
                    <a:lnTo>
                      <a:pt x="487" y="226"/>
                    </a:lnTo>
                    <a:lnTo>
                      <a:pt x="487" y="226"/>
                    </a:lnTo>
                    <a:lnTo>
                      <a:pt x="486" y="226"/>
                    </a:lnTo>
                    <a:lnTo>
                      <a:pt x="486" y="228"/>
                    </a:lnTo>
                    <a:lnTo>
                      <a:pt x="486" y="228"/>
                    </a:lnTo>
                    <a:lnTo>
                      <a:pt x="484" y="228"/>
                    </a:lnTo>
                    <a:lnTo>
                      <a:pt x="484" y="231"/>
                    </a:lnTo>
                    <a:lnTo>
                      <a:pt x="482" y="231"/>
                    </a:lnTo>
                    <a:lnTo>
                      <a:pt x="482" y="230"/>
                    </a:lnTo>
                    <a:lnTo>
                      <a:pt x="480" y="230"/>
                    </a:lnTo>
                    <a:lnTo>
                      <a:pt x="480" y="228"/>
                    </a:lnTo>
                    <a:lnTo>
                      <a:pt x="480" y="228"/>
                    </a:lnTo>
                    <a:lnTo>
                      <a:pt x="478" y="228"/>
                    </a:lnTo>
                    <a:lnTo>
                      <a:pt x="475" y="230"/>
                    </a:lnTo>
                    <a:lnTo>
                      <a:pt x="478" y="228"/>
                    </a:lnTo>
                    <a:lnTo>
                      <a:pt x="480" y="228"/>
                    </a:lnTo>
                    <a:lnTo>
                      <a:pt x="480" y="224"/>
                    </a:lnTo>
                    <a:lnTo>
                      <a:pt x="480" y="224"/>
                    </a:lnTo>
                    <a:lnTo>
                      <a:pt x="478" y="220"/>
                    </a:lnTo>
                    <a:lnTo>
                      <a:pt x="476" y="219"/>
                    </a:lnTo>
                    <a:lnTo>
                      <a:pt x="476" y="219"/>
                    </a:lnTo>
                    <a:lnTo>
                      <a:pt x="471" y="220"/>
                    </a:lnTo>
                    <a:lnTo>
                      <a:pt x="473" y="219"/>
                    </a:lnTo>
                    <a:lnTo>
                      <a:pt x="475" y="219"/>
                    </a:lnTo>
                    <a:lnTo>
                      <a:pt x="476" y="219"/>
                    </a:lnTo>
                    <a:lnTo>
                      <a:pt x="476" y="219"/>
                    </a:lnTo>
                    <a:lnTo>
                      <a:pt x="476" y="217"/>
                    </a:lnTo>
                    <a:lnTo>
                      <a:pt x="476" y="215"/>
                    </a:lnTo>
                    <a:lnTo>
                      <a:pt x="476" y="215"/>
                    </a:lnTo>
                    <a:lnTo>
                      <a:pt x="476" y="215"/>
                    </a:lnTo>
                    <a:lnTo>
                      <a:pt x="475" y="213"/>
                    </a:lnTo>
                    <a:lnTo>
                      <a:pt x="475" y="211"/>
                    </a:lnTo>
                    <a:lnTo>
                      <a:pt x="475" y="211"/>
                    </a:lnTo>
                    <a:lnTo>
                      <a:pt x="476" y="210"/>
                    </a:lnTo>
                    <a:lnTo>
                      <a:pt x="476" y="208"/>
                    </a:lnTo>
                    <a:lnTo>
                      <a:pt x="478" y="204"/>
                    </a:lnTo>
                    <a:lnTo>
                      <a:pt x="480" y="202"/>
                    </a:lnTo>
                    <a:lnTo>
                      <a:pt x="480" y="201"/>
                    </a:lnTo>
                    <a:lnTo>
                      <a:pt x="480" y="201"/>
                    </a:lnTo>
                    <a:lnTo>
                      <a:pt x="482" y="199"/>
                    </a:lnTo>
                    <a:lnTo>
                      <a:pt x="482" y="195"/>
                    </a:lnTo>
                    <a:lnTo>
                      <a:pt x="486" y="193"/>
                    </a:lnTo>
                    <a:lnTo>
                      <a:pt x="486" y="190"/>
                    </a:lnTo>
                    <a:lnTo>
                      <a:pt x="486" y="192"/>
                    </a:lnTo>
                    <a:lnTo>
                      <a:pt x="484" y="190"/>
                    </a:lnTo>
                    <a:lnTo>
                      <a:pt x="484" y="190"/>
                    </a:lnTo>
                    <a:lnTo>
                      <a:pt x="482" y="190"/>
                    </a:lnTo>
                    <a:lnTo>
                      <a:pt x="482" y="190"/>
                    </a:lnTo>
                    <a:lnTo>
                      <a:pt x="482" y="188"/>
                    </a:lnTo>
                    <a:lnTo>
                      <a:pt x="480" y="190"/>
                    </a:lnTo>
                    <a:lnTo>
                      <a:pt x="480" y="188"/>
                    </a:lnTo>
                    <a:lnTo>
                      <a:pt x="476" y="190"/>
                    </a:lnTo>
                    <a:lnTo>
                      <a:pt x="475" y="188"/>
                    </a:lnTo>
                    <a:lnTo>
                      <a:pt x="467" y="188"/>
                    </a:lnTo>
                    <a:lnTo>
                      <a:pt x="466" y="188"/>
                    </a:lnTo>
                    <a:lnTo>
                      <a:pt x="466" y="190"/>
                    </a:lnTo>
                    <a:lnTo>
                      <a:pt x="462" y="192"/>
                    </a:lnTo>
                    <a:lnTo>
                      <a:pt x="466" y="190"/>
                    </a:lnTo>
                    <a:lnTo>
                      <a:pt x="466" y="188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6" y="186"/>
                    </a:lnTo>
                    <a:lnTo>
                      <a:pt x="466" y="184"/>
                    </a:lnTo>
                    <a:lnTo>
                      <a:pt x="466" y="184"/>
                    </a:lnTo>
                    <a:lnTo>
                      <a:pt x="462" y="182"/>
                    </a:lnTo>
                    <a:lnTo>
                      <a:pt x="462" y="181"/>
                    </a:lnTo>
                    <a:lnTo>
                      <a:pt x="460" y="181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57" y="181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7" y="175"/>
                    </a:lnTo>
                    <a:lnTo>
                      <a:pt x="455" y="175"/>
                    </a:lnTo>
                    <a:lnTo>
                      <a:pt x="453" y="172"/>
                    </a:lnTo>
                    <a:lnTo>
                      <a:pt x="453" y="172"/>
                    </a:lnTo>
                    <a:lnTo>
                      <a:pt x="449" y="172"/>
                    </a:lnTo>
                    <a:lnTo>
                      <a:pt x="448" y="170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4" y="166"/>
                    </a:lnTo>
                    <a:lnTo>
                      <a:pt x="442" y="166"/>
                    </a:lnTo>
                    <a:lnTo>
                      <a:pt x="435" y="168"/>
                    </a:lnTo>
                    <a:lnTo>
                      <a:pt x="433" y="168"/>
                    </a:lnTo>
                    <a:lnTo>
                      <a:pt x="433" y="168"/>
                    </a:lnTo>
                    <a:lnTo>
                      <a:pt x="433" y="168"/>
                    </a:lnTo>
                    <a:lnTo>
                      <a:pt x="429" y="168"/>
                    </a:lnTo>
                    <a:lnTo>
                      <a:pt x="431" y="168"/>
                    </a:lnTo>
                    <a:lnTo>
                      <a:pt x="433" y="168"/>
                    </a:lnTo>
                    <a:lnTo>
                      <a:pt x="433" y="166"/>
                    </a:lnTo>
                    <a:lnTo>
                      <a:pt x="435" y="166"/>
                    </a:lnTo>
                    <a:lnTo>
                      <a:pt x="435" y="163"/>
                    </a:lnTo>
                    <a:lnTo>
                      <a:pt x="435" y="161"/>
                    </a:lnTo>
                    <a:lnTo>
                      <a:pt x="437" y="159"/>
                    </a:lnTo>
                    <a:lnTo>
                      <a:pt x="437" y="159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8" y="150"/>
                    </a:lnTo>
                    <a:lnTo>
                      <a:pt x="437" y="150"/>
                    </a:lnTo>
                    <a:lnTo>
                      <a:pt x="437" y="150"/>
                    </a:lnTo>
                    <a:lnTo>
                      <a:pt x="433" y="150"/>
                    </a:lnTo>
                    <a:lnTo>
                      <a:pt x="433" y="150"/>
                    </a:lnTo>
                    <a:lnTo>
                      <a:pt x="431" y="152"/>
                    </a:lnTo>
                    <a:lnTo>
                      <a:pt x="431" y="152"/>
                    </a:lnTo>
                    <a:lnTo>
                      <a:pt x="433" y="150"/>
                    </a:lnTo>
                    <a:lnTo>
                      <a:pt x="433" y="150"/>
                    </a:lnTo>
                    <a:lnTo>
                      <a:pt x="431" y="150"/>
                    </a:lnTo>
                    <a:lnTo>
                      <a:pt x="431" y="150"/>
                    </a:lnTo>
                    <a:lnTo>
                      <a:pt x="431" y="148"/>
                    </a:lnTo>
                    <a:lnTo>
                      <a:pt x="431" y="148"/>
                    </a:lnTo>
                    <a:lnTo>
                      <a:pt x="429" y="146"/>
                    </a:lnTo>
                    <a:lnTo>
                      <a:pt x="433" y="146"/>
                    </a:lnTo>
                    <a:lnTo>
                      <a:pt x="433" y="144"/>
                    </a:lnTo>
                    <a:lnTo>
                      <a:pt x="435" y="143"/>
                    </a:lnTo>
                    <a:lnTo>
                      <a:pt x="435" y="141"/>
                    </a:lnTo>
                    <a:lnTo>
                      <a:pt x="438" y="137"/>
                    </a:lnTo>
                    <a:lnTo>
                      <a:pt x="438" y="137"/>
                    </a:lnTo>
                    <a:lnTo>
                      <a:pt x="440" y="135"/>
                    </a:lnTo>
                    <a:lnTo>
                      <a:pt x="442" y="134"/>
                    </a:lnTo>
                    <a:lnTo>
                      <a:pt x="442" y="134"/>
                    </a:lnTo>
                    <a:lnTo>
                      <a:pt x="444" y="134"/>
                    </a:lnTo>
                    <a:lnTo>
                      <a:pt x="444" y="132"/>
                    </a:lnTo>
                    <a:lnTo>
                      <a:pt x="446" y="130"/>
                    </a:lnTo>
                    <a:lnTo>
                      <a:pt x="448" y="130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9" y="126"/>
                    </a:lnTo>
                    <a:lnTo>
                      <a:pt x="449" y="126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53" y="125"/>
                    </a:lnTo>
                    <a:lnTo>
                      <a:pt x="453" y="125"/>
                    </a:lnTo>
                    <a:lnTo>
                      <a:pt x="457" y="123"/>
                    </a:lnTo>
                    <a:lnTo>
                      <a:pt x="458" y="123"/>
                    </a:lnTo>
                    <a:lnTo>
                      <a:pt x="458" y="121"/>
                    </a:lnTo>
                    <a:lnTo>
                      <a:pt x="458" y="121"/>
                    </a:lnTo>
                    <a:lnTo>
                      <a:pt x="460" y="121"/>
                    </a:lnTo>
                    <a:lnTo>
                      <a:pt x="460" y="121"/>
                    </a:lnTo>
                    <a:lnTo>
                      <a:pt x="462" y="119"/>
                    </a:lnTo>
                    <a:lnTo>
                      <a:pt x="462" y="119"/>
                    </a:lnTo>
                    <a:lnTo>
                      <a:pt x="464" y="119"/>
                    </a:lnTo>
                    <a:lnTo>
                      <a:pt x="464" y="117"/>
                    </a:lnTo>
                    <a:lnTo>
                      <a:pt x="464" y="117"/>
                    </a:lnTo>
                    <a:lnTo>
                      <a:pt x="466" y="119"/>
                    </a:lnTo>
                    <a:lnTo>
                      <a:pt x="466" y="117"/>
                    </a:lnTo>
                    <a:lnTo>
                      <a:pt x="466" y="116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71" y="116"/>
                    </a:lnTo>
                    <a:lnTo>
                      <a:pt x="471" y="116"/>
                    </a:lnTo>
                    <a:lnTo>
                      <a:pt x="471" y="114"/>
                    </a:lnTo>
                    <a:lnTo>
                      <a:pt x="471" y="114"/>
                    </a:lnTo>
                    <a:lnTo>
                      <a:pt x="471" y="114"/>
                    </a:lnTo>
                    <a:lnTo>
                      <a:pt x="471" y="112"/>
                    </a:lnTo>
                    <a:lnTo>
                      <a:pt x="471" y="114"/>
                    </a:lnTo>
                    <a:lnTo>
                      <a:pt x="473" y="114"/>
                    </a:lnTo>
                    <a:lnTo>
                      <a:pt x="475" y="114"/>
                    </a:lnTo>
                    <a:lnTo>
                      <a:pt x="476" y="114"/>
                    </a:lnTo>
                    <a:lnTo>
                      <a:pt x="478" y="114"/>
                    </a:lnTo>
                    <a:lnTo>
                      <a:pt x="478" y="112"/>
                    </a:lnTo>
                    <a:lnTo>
                      <a:pt x="482" y="114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4" y="110"/>
                    </a:lnTo>
                    <a:lnTo>
                      <a:pt x="484" y="108"/>
                    </a:lnTo>
                    <a:lnTo>
                      <a:pt x="484" y="108"/>
                    </a:lnTo>
                    <a:lnTo>
                      <a:pt x="484" y="108"/>
                    </a:lnTo>
                    <a:lnTo>
                      <a:pt x="484" y="106"/>
                    </a:lnTo>
                    <a:lnTo>
                      <a:pt x="484" y="106"/>
                    </a:lnTo>
                    <a:lnTo>
                      <a:pt x="482" y="106"/>
                    </a:lnTo>
                    <a:lnTo>
                      <a:pt x="482" y="105"/>
                    </a:lnTo>
                    <a:lnTo>
                      <a:pt x="482" y="105"/>
                    </a:lnTo>
                    <a:lnTo>
                      <a:pt x="480" y="105"/>
                    </a:lnTo>
                    <a:lnTo>
                      <a:pt x="480" y="105"/>
                    </a:lnTo>
                    <a:lnTo>
                      <a:pt x="478" y="105"/>
                    </a:lnTo>
                    <a:lnTo>
                      <a:pt x="478" y="105"/>
                    </a:lnTo>
                    <a:lnTo>
                      <a:pt x="476" y="105"/>
                    </a:lnTo>
                    <a:lnTo>
                      <a:pt x="478" y="105"/>
                    </a:lnTo>
                    <a:lnTo>
                      <a:pt x="478" y="105"/>
                    </a:lnTo>
                    <a:lnTo>
                      <a:pt x="480" y="105"/>
                    </a:lnTo>
                    <a:lnTo>
                      <a:pt x="476" y="103"/>
                    </a:lnTo>
                    <a:lnTo>
                      <a:pt x="476" y="105"/>
                    </a:lnTo>
                    <a:lnTo>
                      <a:pt x="476" y="103"/>
                    </a:lnTo>
                    <a:lnTo>
                      <a:pt x="476" y="103"/>
                    </a:lnTo>
                    <a:lnTo>
                      <a:pt x="476" y="103"/>
                    </a:lnTo>
                    <a:lnTo>
                      <a:pt x="475" y="103"/>
                    </a:lnTo>
                    <a:lnTo>
                      <a:pt x="475" y="101"/>
                    </a:lnTo>
                    <a:lnTo>
                      <a:pt x="473" y="103"/>
                    </a:lnTo>
                    <a:lnTo>
                      <a:pt x="473" y="103"/>
                    </a:lnTo>
                    <a:lnTo>
                      <a:pt x="471" y="103"/>
                    </a:lnTo>
                    <a:lnTo>
                      <a:pt x="471" y="101"/>
                    </a:lnTo>
                    <a:lnTo>
                      <a:pt x="473" y="101"/>
                    </a:lnTo>
                    <a:lnTo>
                      <a:pt x="475" y="99"/>
                    </a:lnTo>
                    <a:lnTo>
                      <a:pt x="476" y="103"/>
                    </a:lnTo>
                    <a:lnTo>
                      <a:pt x="476" y="103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80" y="105"/>
                    </a:lnTo>
                    <a:lnTo>
                      <a:pt x="482" y="105"/>
                    </a:lnTo>
                    <a:lnTo>
                      <a:pt x="484" y="103"/>
                    </a:lnTo>
                    <a:lnTo>
                      <a:pt x="482" y="105"/>
                    </a:lnTo>
                    <a:lnTo>
                      <a:pt x="484" y="105"/>
                    </a:lnTo>
                    <a:lnTo>
                      <a:pt x="484" y="105"/>
                    </a:lnTo>
                    <a:lnTo>
                      <a:pt x="486" y="105"/>
                    </a:lnTo>
                    <a:lnTo>
                      <a:pt x="486" y="106"/>
                    </a:lnTo>
                    <a:lnTo>
                      <a:pt x="486" y="106"/>
                    </a:lnTo>
                    <a:lnTo>
                      <a:pt x="486" y="106"/>
                    </a:lnTo>
                    <a:lnTo>
                      <a:pt x="487" y="106"/>
                    </a:lnTo>
                    <a:lnTo>
                      <a:pt x="487" y="106"/>
                    </a:lnTo>
                    <a:lnTo>
                      <a:pt x="487" y="106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9" y="105"/>
                    </a:lnTo>
                    <a:lnTo>
                      <a:pt x="491" y="105"/>
                    </a:lnTo>
                    <a:lnTo>
                      <a:pt x="493" y="105"/>
                    </a:lnTo>
                    <a:lnTo>
                      <a:pt x="493" y="103"/>
                    </a:lnTo>
                    <a:lnTo>
                      <a:pt x="493" y="103"/>
                    </a:lnTo>
                    <a:lnTo>
                      <a:pt x="493" y="103"/>
                    </a:lnTo>
                    <a:lnTo>
                      <a:pt x="495" y="103"/>
                    </a:lnTo>
                    <a:lnTo>
                      <a:pt x="495" y="103"/>
                    </a:lnTo>
                    <a:lnTo>
                      <a:pt x="495" y="103"/>
                    </a:lnTo>
                    <a:lnTo>
                      <a:pt x="495" y="101"/>
                    </a:lnTo>
                    <a:lnTo>
                      <a:pt x="495" y="101"/>
                    </a:lnTo>
                    <a:lnTo>
                      <a:pt x="495" y="101"/>
                    </a:lnTo>
                    <a:lnTo>
                      <a:pt x="495" y="101"/>
                    </a:lnTo>
                    <a:lnTo>
                      <a:pt x="496" y="101"/>
                    </a:lnTo>
                    <a:lnTo>
                      <a:pt x="496" y="103"/>
                    </a:lnTo>
                    <a:lnTo>
                      <a:pt x="496" y="103"/>
                    </a:lnTo>
                    <a:lnTo>
                      <a:pt x="496" y="101"/>
                    </a:lnTo>
                    <a:lnTo>
                      <a:pt x="498" y="103"/>
                    </a:lnTo>
                    <a:lnTo>
                      <a:pt x="498" y="103"/>
                    </a:lnTo>
                    <a:lnTo>
                      <a:pt x="500" y="103"/>
                    </a:lnTo>
                    <a:lnTo>
                      <a:pt x="504" y="103"/>
                    </a:lnTo>
                    <a:lnTo>
                      <a:pt x="505" y="101"/>
                    </a:lnTo>
                    <a:lnTo>
                      <a:pt x="507" y="99"/>
                    </a:lnTo>
                    <a:lnTo>
                      <a:pt x="507" y="99"/>
                    </a:lnTo>
                    <a:lnTo>
                      <a:pt x="509" y="99"/>
                    </a:lnTo>
                    <a:lnTo>
                      <a:pt x="511" y="99"/>
                    </a:lnTo>
                    <a:lnTo>
                      <a:pt x="513" y="97"/>
                    </a:lnTo>
                    <a:lnTo>
                      <a:pt x="513" y="97"/>
                    </a:lnTo>
                    <a:lnTo>
                      <a:pt x="514" y="96"/>
                    </a:lnTo>
                    <a:lnTo>
                      <a:pt x="516" y="94"/>
                    </a:lnTo>
                    <a:lnTo>
                      <a:pt x="516" y="94"/>
                    </a:lnTo>
                    <a:lnTo>
                      <a:pt x="518" y="94"/>
                    </a:lnTo>
                    <a:lnTo>
                      <a:pt x="518" y="92"/>
                    </a:lnTo>
                    <a:lnTo>
                      <a:pt x="518" y="92"/>
                    </a:lnTo>
                    <a:lnTo>
                      <a:pt x="518" y="92"/>
                    </a:lnTo>
                    <a:lnTo>
                      <a:pt x="516" y="92"/>
                    </a:lnTo>
                    <a:lnTo>
                      <a:pt x="513" y="92"/>
                    </a:lnTo>
                    <a:lnTo>
                      <a:pt x="513" y="92"/>
                    </a:lnTo>
                    <a:lnTo>
                      <a:pt x="511" y="90"/>
                    </a:lnTo>
                    <a:lnTo>
                      <a:pt x="507" y="90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5" y="87"/>
                    </a:lnTo>
                    <a:lnTo>
                      <a:pt x="505" y="85"/>
                    </a:lnTo>
                    <a:lnTo>
                      <a:pt x="505" y="85"/>
                    </a:lnTo>
                    <a:lnTo>
                      <a:pt x="507" y="85"/>
                    </a:lnTo>
                    <a:lnTo>
                      <a:pt x="507" y="85"/>
                    </a:lnTo>
                    <a:lnTo>
                      <a:pt x="509" y="85"/>
                    </a:lnTo>
                    <a:lnTo>
                      <a:pt x="511" y="87"/>
                    </a:lnTo>
                    <a:lnTo>
                      <a:pt x="513" y="87"/>
                    </a:lnTo>
                    <a:lnTo>
                      <a:pt x="513" y="87"/>
                    </a:lnTo>
                    <a:lnTo>
                      <a:pt x="513" y="90"/>
                    </a:lnTo>
                    <a:lnTo>
                      <a:pt x="513" y="90"/>
                    </a:lnTo>
                    <a:lnTo>
                      <a:pt x="513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20" y="90"/>
                    </a:lnTo>
                    <a:lnTo>
                      <a:pt x="522" y="90"/>
                    </a:lnTo>
                    <a:lnTo>
                      <a:pt x="522" y="88"/>
                    </a:lnTo>
                    <a:lnTo>
                      <a:pt x="524" y="88"/>
                    </a:lnTo>
                    <a:lnTo>
                      <a:pt x="524" y="88"/>
                    </a:lnTo>
                    <a:lnTo>
                      <a:pt x="525" y="87"/>
                    </a:lnTo>
                    <a:lnTo>
                      <a:pt x="527" y="87"/>
                    </a:lnTo>
                    <a:lnTo>
                      <a:pt x="527" y="85"/>
                    </a:lnTo>
                    <a:lnTo>
                      <a:pt x="529" y="85"/>
                    </a:lnTo>
                    <a:lnTo>
                      <a:pt x="529" y="85"/>
                    </a:lnTo>
                    <a:lnTo>
                      <a:pt x="529" y="85"/>
                    </a:lnTo>
                    <a:lnTo>
                      <a:pt x="531" y="85"/>
                    </a:lnTo>
                    <a:lnTo>
                      <a:pt x="531" y="83"/>
                    </a:lnTo>
                    <a:lnTo>
                      <a:pt x="531" y="83"/>
                    </a:lnTo>
                    <a:lnTo>
                      <a:pt x="529" y="83"/>
                    </a:lnTo>
                    <a:lnTo>
                      <a:pt x="527" y="81"/>
                    </a:lnTo>
                    <a:lnTo>
                      <a:pt x="529" y="81"/>
                    </a:lnTo>
                    <a:lnTo>
                      <a:pt x="529" y="81"/>
                    </a:lnTo>
                    <a:lnTo>
                      <a:pt x="531" y="81"/>
                    </a:lnTo>
                    <a:lnTo>
                      <a:pt x="533" y="81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6" y="81"/>
                    </a:lnTo>
                    <a:lnTo>
                      <a:pt x="536" y="83"/>
                    </a:lnTo>
                    <a:lnTo>
                      <a:pt x="536" y="83"/>
                    </a:lnTo>
                    <a:lnTo>
                      <a:pt x="536" y="83"/>
                    </a:lnTo>
                    <a:lnTo>
                      <a:pt x="538" y="83"/>
                    </a:lnTo>
                    <a:lnTo>
                      <a:pt x="540" y="85"/>
                    </a:lnTo>
                    <a:lnTo>
                      <a:pt x="540" y="83"/>
                    </a:lnTo>
                    <a:lnTo>
                      <a:pt x="540" y="83"/>
                    </a:lnTo>
                    <a:lnTo>
                      <a:pt x="542" y="83"/>
                    </a:lnTo>
                    <a:lnTo>
                      <a:pt x="542" y="85"/>
                    </a:lnTo>
                    <a:lnTo>
                      <a:pt x="543" y="85"/>
                    </a:lnTo>
                    <a:lnTo>
                      <a:pt x="543" y="83"/>
                    </a:lnTo>
                    <a:lnTo>
                      <a:pt x="543" y="81"/>
                    </a:lnTo>
                    <a:lnTo>
                      <a:pt x="543" y="81"/>
                    </a:lnTo>
                    <a:lnTo>
                      <a:pt x="543" y="81"/>
                    </a:lnTo>
                    <a:lnTo>
                      <a:pt x="545" y="79"/>
                    </a:lnTo>
                    <a:lnTo>
                      <a:pt x="545" y="81"/>
                    </a:lnTo>
                    <a:lnTo>
                      <a:pt x="547" y="81"/>
                    </a:lnTo>
                    <a:lnTo>
                      <a:pt x="547" y="83"/>
                    </a:lnTo>
                    <a:lnTo>
                      <a:pt x="547" y="83"/>
                    </a:lnTo>
                    <a:lnTo>
                      <a:pt x="547" y="83"/>
                    </a:lnTo>
                    <a:lnTo>
                      <a:pt x="549" y="81"/>
                    </a:lnTo>
                    <a:lnTo>
                      <a:pt x="549" y="81"/>
                    </a:lnTo>
                    <a:lnTo>
                      <a:pt x="553" y="81"/>
                    </a:lnTo>
                    <a:lnTo>
                      <a:pt x="556" y="79"/>
                    </a:lnTo>
                    <a:lnTo>
                      <a:pt x="558" y="79"/>
                    </a:lnTo>
                    <a:lnTo>
                      <a:pt x="558" y="78"/>
                    </a:lnTo>
                    <a:lnTo>
                      <a:pt x="560" y="78"/>
                    </a:lnTo>
                    <a:lnTo>
                      <a:pt x="562" y="78"/>
                    </a:lnTo>
                    <a:lnTo>
                      <a:pt x="563" y="76"/>
                    </a:lnTo>
                    <a:lnTo>
                      <a:pt x="563" y="76"/>
                    </a:lnTo>
                    <a:lnTo>
                      <a:pt x="563" y="76"/>
                    </a:lnTo>
                    <a:lnTo>
                      <a:pt x="563" y="74"/>
                    </a:lnTo>
                    <a:lnTo>
                      <a:pt x="565" y="74"/>
                    </a:lnTo>
                    <a:lnTo>
                      <a:pt x="565" y="74"/>
                    </a:lnTo>
                    <a:lnTo>
                      <a:pt x="565" y="72"/>
                    </a:lnTo>
                    <a:lnTo>
                      <a:pt x="563" y="72"/>
                    </a:lnTo>
                    <a:lnTo>
                      <a:pt x="563" y="70"/>
                    </a:lnTo>
                    <a:lnTo>
                      <a:pt x="563" y="69"/>
                    </a:lnTo>
                    <a:lnTo>
                      <a:pt x="565" y="67"/>
                    </a:lnTo>
                    <a:lnTo>
                      <a:pt x="567" y="67"/>
                    </a:lnTo>
                    <a:lnTo>
                      <a:pt x="563" y="67"/>
                    </a:lnTo>
                    <a:lnTo>
                      <a:pt x="565" y="67"/>
                    </a:lnTo>
                    <a:lnTo>
                      <a:pt x="565" y="67"/>
                    </a:lnTo>
                    <a:lnTo>
                      <a:pt x="563" y="67"/>
                    </a:lnTo>
                    <a:lnTo>
                      <a:pt x="565" y="65"/>
                    </a:lnTo>
                    <a:lnTo>
                      <a:pt x="565" y="65"/>
                    </a:lnTo>
                    <a:lnTo>
                      <a:pt x="565" y="63"/>
                    </a:lnTo>
                    <a:lnTo>
                      <a:pt x="565" y="63"/>
                    </a:lnTo>
                    <a:lnTo>
                      <a:pt x="567" y="63"/>
                    </a:lnTo>
                    <a:lnTo>
                      <a:pt x="567" y="63"/>
                    </a:lnTo>
                    <a:lnTo>
                      <a:pt x="567" y="63"/>
                    </a:lnTo>
                    <a:lnTo>
                      <a:pt x="567" y="65"/>
                    </a:lnTo>
                    <a:lnTo>
                      <a:pt x="567" y="65"/>
                    </a:lnTo>
                    <a:lnTo>
                      <a:pt x="569" y="65"/>
                    </a:lnTo>
                    <a:lnTo>
                      <a:pt x="569" y="63"/>
                    </a:lnTo>
                    <a:lnTo>
                      <a:pt x="571" y="63"/>
                    </a:lnTo>
                    <a:lnTo>
                      <a:pt x="572" y="63"/>
                    </a:lnTo>
                    <a:lnTo>
                      <a:pt x="572" y="63"/>
                    </a:lnTo>
                    <a:lnTo>
                      <a:pt x="572" y="63"/>
                    </a:lnTo>
                    <a:lnTo>
                      <a:pt x="574" y="61"/>
                    </a:lnTo>
                    <a:lnTo>
                      <a:pt x="571" y="61"/>
                    </a:lnTo>
                    <a:lnTo>
                      <a:pt x="572" y="59"/>
                    </a:lnTo>
                    <a:lnTo>
                      <a:pt x="574" y="59"/>
                    </a:lnTo>
                    <a:lnTo>
                      <a:pt x="576" y="58"/>
                    </a:lnTo>
                    <a:lnTo>
                      <a:pt x="576" y="58"/>
                    </a:lnTo>
                    <a:lnTo>
                      <a:pt x="574" y="58"/>
                    </a:lnTo>
                    <a:lnTo>
                      <a:pt x="574" y="58"/>
                    </a:lnTo>
                    <a:lnTo>
                      <a:pt x="572" y="58"/>
                    </a:lnTo>
                    <a:lnTo>
                      <a:pt x="572" y="56"/>
                    </a:lnTo>
                    <a:lnTo>
                      <a:pt x="572" y="54"/>
                    </a:lnTo>
                    <a:lnTo>
                      <a:pt x="572" y="54"/>
                    </a:lnTo>
                    <a:lnTo>
                      <a:pt x="572" y="52"/>
                    </a:lnTo>
                    <a:lnTo>
                      <a:pt x="572" y="52"/>
                    </a:lnTo>
                    <a:lnTo>
                      <a:pt x="571" y="52"/>
                    </a:lnTo>
                    <a:lnTo>
                      <a:pt x="571" y="52"/>
                    </a:lnTo>
                    <a:lnTo>
                      <a:pt x="567" y="52"/>
                    </a:lnTo>
                    <a:lnTo>
                      <a:pt x="565" y="52"/>
                    </a:lnTo>
                    <a:lnTo>
                      <a:pt x="565" y="50"/>
                    </a:lnTo>
                    <a:lnTo>
                      <a:pt x="563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58" y="50"/>
                    </a:lnTo>
                    <a:lnTo>
                      <a:pt x="558" y="50"/>
                    </a:lnTo>
                    <a:lnTo>
                      <a:pt x="558" y="52"/>
                    </a:lnTo>
                    <a:lnTo>
                      <a:pt x="558" y="52"/>
                    </a:lnTo>
                    <a:lnTo>
                      <a:pt x="558" y="52"/>
                    </a:lnTo>
                    <a:lnTo>
                      <a:pt x="556" y="52"/>
                    </a:lnTo>
                    <a:lnTo>
                      <a:pt x="556" y="54"/>
                    </a:lnTo>
                    <a:lnTo>
                      <a:pt x="556" y="54"/>
                    </a:lnTo>
                    <a:lnTo>
                      <a:pt x="554" y="56"/>
                    </a:lnTo>
                    <a:lnTo>
                      <a:pt x="554" y="56"/>
                    </a:lnTo>
                    <a:lnTo>
                      <a:pt x="554" y="58"/>
                    </a:lnTo>
                    <a:lnTo>
                      <a:pt x="556" y="58"/>
                    </a:lnTo>
                    <a:lnTo>
                      <a:pt x="556" y="58"/>
                    </a:lnTo>
                    <a:lnTo>
                      <a:pt x="558" y="58"/>
                    </a:lnTo>
                    <a:lnTo>
                      <a:pt x="556" y="58"/>
                    </a:lnTo>
                    <a:lnTo>
                      <a:pt x="556" y="58"/>
                    </a:lnTo>
                    <a:lnTo>
                      <a:pt x="554" y="58"/>
                    </a:lnTo>
                    <a:lnTo>
                      <a:pt x="554" y="58"/>
                    </a:lnTo>
                    <a:lnTo>
                      <a:pt x="554" y="59"/>
                    </a:lnTo>
                    <a:lnTo>
                      <a:pt x="554" y="59"/>
                    </a:lnTo>
                    <a:lnTo>
                      <a:pt x="554" y="59"/>
                    </a:lnTo>
                    <a:lnTo>
                      <a:pt x="554" y="61"/>
                    </a:lnTo>
                    <a:lnTo>
                      <a:pt x="553" y="59"/>
                    </a:lnTo>
                    <a:lnTo>
                      <a:pt x="553" y="59"/>
                    </a:lnTo>
                    <a:lnTo>
                      <a:pt x="551" y="59"/>
                    </a:lnTo>
                    <a:lnTo>
                      <a:pt x="551" y="61"/>
                    </a:lnTo>
                    <a:lnTo>
                      <a:pt x="549" y="61"/>
                    </a:lnTo>
                    <a:lnTo>
                      <a:pt x="549" y="61"/>
                    </a:lnTo>
                    <a:lnTo>
                      <a:pt x="549" y="61"/>
                    </a:lnTo>
                    <a:lnTo>
                      <a:pt x="547" y="63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2" y="67"/>
                    </a:lnTo>
                    <a:lnTo>
                      <a:pt x="540" y="69"/>
                    </a:lnTo>
                    <a:lnTo>
                      <a:pt x="538" y="69"/>
                    </a:lnTo>
                    <a:lnTo>
                      <a:pt x="538" y="70"/>
                    </a:lnTo>
                    <a:lnTo>
                      <a:pt x="536" y="70"/>
                    </a:lnTo>
                    <a:lnTo>
                      <a:pt x="536" y="72"/>
                    </a:lnTo>
                    <a:lnTo>
                      <a:pt x="534" y="72"/>
                    </a:lnTo>
                    <a:lnTo>
                      <a:pt x="534" y="72"/>
                    </a:lnTo>
                    <a:lnTo>
                      <a:pt x="534" y="72"/>
                    </a:lnTo>
                    <a:lnTo>
                      <a:pt x="534" y="72"/>
                    </a:lnTo>
                    <a:lnTo>
                      <a:pt x="533" y="72"/>
                    </a:lnTo>
                    <a:lnTo>
                      <a:pt x="533" y="72"/>
                    </a:lnTo>
                    <a:lnTo>
                      <a:pt x="531" y="74"/>
                    </a:lnTo>
                    <a:lnTo>
                      <a:pt x="531" y="74"/>
                    </a:lnTo>
                    <a:lnTo>
                      <a:pt x="531" y="72"/>
                    </a:lnTo>
                    <a:lnTo>
                      <a:pt x="529" y="72"/>
                    </a:lnTo>
                    <a:lnTo>
                      <a:pt x="529" y="70"/>
                    </a:lnTo>
                    <a:lnTo>
                      <a:pt x="529" y="69"/>
                    </a:lnTo>
                    <a:lnTo>
                      <a:pt x="529" y="67"/>
                    </a:lnTo>
                    <a:lnTo>
                      <a:pt x="529" y="67"/>
                    </a:lnTo>
                    <a:lnTo>
                      <a:pt x="531" y="65"/>
                    </a:lnTo>
                    <a:lnTo>
                      <a:pt x="531" y="65"/>
                    </a:lnTo>
                    <a:lnTo>
                      <a:pt x="531" y="63"/>
                    </a:lnTo>
                    <a:lnTo>
                      <a:pt x="534" y="63"/>
                    </a:lnTo>
                    <a:lnTo>
                      <a:pt x="533" y="63"/>
                    </a:lnTo>
                    <a:lnTo>
                      <a:pt x="534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6" y="61"/>
                    </a:lnTo>
                    <a:lnTo>
                      <a:pt x="538" y="58"/>
                    </a:lnTo>
                    <a:lnTo>
                      <a:pt x="538" y="58"/>
                    </a:lnTo>
                    <a:lnTo>
                      <a:pt x="536" y="56"/>
                    </a:lnTo>
                    <a:lnTo>
                      <a:pt x="536" y="56"/>
                    </a:lnTo>
                    <a:lnTo>
                      <a:pt x="536" y="54"/>
                    </a:lnTo>
                    <a:lnTo>
                      <a:pt x="534" y="54"/>
                    </a:lnTo>
                    <a:lnTo>
                      <a:pt x="534" y="54"/>
                    </a:lnTo>
                    <a:lnTo>
                      <a:pt x="531" y="54"/>
                    </a:lnTo>
                    <a:lnTo>
                      <a:pt x="531" y="56"/>
                    </a:lnTo>
                    <a:lnTo>
                      <a:pt x="529" y="58"/>
                    </a:lnTo>
                    <a:lnTo>
                      <a:pt x="529" y="58"/>
                    </a:lnTo>
                    <a:lnTo>
                      <a:pt x="527" y="59"/>
                    </a:lnTo>
                    <a:lnTo>
                      <a:pt x="527" y="58"/>
                    </a:lnTo>
                    <a:lnTo>
                      <a:pt x="527" y="59"/>
                    </a:lnTo>
                    <a:lnTo>
                      <a:pt x="527" y="59"/>
                    </a:lnTo>
                    <a:lnTo>
                      <a:pt x="525" y="61"/>
                    </a:lnTo>
                    <a:lnTo>
                      <a:pt x="524" y="61"/>
                    </a:lnTo>
                    <a:lnTo>
                      <a:pt x="522" y="63"/>
                    </a:lnTo>
                    <a:lnTo>
                      <a:pt x="522" y="61"/>
                    </a:lnTo>
                    <a:lnTo>
                      <a:pt x="522" y="61"/>
                    </a:lnTo>
                    <a:lnTo>
                      <a:pt x="522" y="59"/>
                    </a:lnTo>
                    <a:lnTo>
                      <a:pt x="524" y="59"/>
                    </a:lnTo>
                    <a:lnTo>
                      <a:pt x="524" y="58"/>
                    </a:lnTo>
                    <a:lnTo>
                      <a:pt x="525" y="58"/>
                    </a:lnTo>
                    <a:lnTo>
                      <a:pt x="525" y="58"/>
                    </a:lnTo>
                    <a:lnTo>
                      <a:pt x="525" y="56"/>
                    </a:lnTo>
                    <a:lnTo>
                      <a:pt x="525" y="56"/>
                    </a:lnTo>
                    <a:lnTo>
                      <a:pt x="525" y="54"/>
                    </a:lnTo>
                    <a:lnTo>
                      <a:pt x="525" y="54"/>
                    </a:lnTo>
                    <a:lnTo>
                      <a:pt x="524" y="52"/>
                    </a:lnTo>
                    <a:lnTo>
                      <a:pt x="525" y="52"/>
                    </a:lnTo>
                    <a:lnTo>
                      <a:pt x="525" y="52"/>
                    </a:lnTo>
                    <a:lnTo>
                      <a:pt x="527" y="52"/>
                    </a:lnTo>
                    <a:lnTo>
                      <a:pt x="527" y="52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5" y="50"/>
                    </a:lnTo>
                    <a:lnTo>
                      <a:pt x="527" y="50"/>
                    </a:lnTo>
                    <a:lnTo>
                      <a:pt x="525" y="50"/>
                    </a:lnTo>
                    <a:lnTo>
                      <a:pt x="524" y="50"/>
                    </a:lnTo>
                    <a:lnTo>
                      <a:pt x="522" y="50"/>
                    </a:lnTo>
                    <a:lnTo>
                      <a:pt x="522" y="50"/>
                    </a:lnTo>
                    <a:lnTo>
                      <a:pt x="522" y="49"/>
                    </a:lnTo>
                    <a:lnTo>
                      <a:pt x="522" y="49"/>
                    </a:lnTo>
                    <a:lnTo>
                      <a:pt x="520" y="49"/>
                    </a:lnTo>
                    <a:lnTo>
                      <a:pt x="520" y="49"/>
                    </a:lnTo>
                    <a:lnTo>
                      <a:pt x="522" y="49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4" y="47"/>
                    </a:lnTo>
                    <a:lnTo>
                      <a:pt x="524" y="47"/>
                    </a:lnTo>
                    <a:lnTo>
                      <a:pt x="525" y="47"/>
                    </a:lnTo>
                    <a:lnTo>
                      <a:pt x="525" y="47"/>
                    </a:lnTo>
                    <a:lnTo>
                      <a:pt x="525" y="45"/>
                    </a:lnTo>
                    <a:lnTo>
                      <a:pt x="524" y="45"/>
                    </a:lnTo>
                    <a:lnTo>
                      <a:pt x="525" y="45"/>
                    </a:lnTo>
                    <a:lnTo>
                      <a:pt x="525" y="45"/>
                    </a:lnTo>
                    <a:lnTo>
                      <a:pt x="525" y="43"/>
                    </a:lnTo>
                    <a:lnTo>
                      <a:pt x="527" y="45"/>
                    </a:lnTo>
                    <a:lnTo>
                      <a:pt x="529" y="45"/>
                    </a:lnTo>
                    <a:lnTo>
                      <a:pt x="529" y="45"/>
                    </a:lnTo>
                    <a:lnTo>
                      <a:pt x="529" y="45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7" y="43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9" y="41"/>
                    </a:lnTo>
                    <a:lnTo>
                      <a:pt x="529" y="40"/>
                    </a:lnTo>
                    <a:lnTo>
                      <a:pt x="529" y="40"/>
                    </a:lnTo>
                    <a:lnTo>
                      <a:pt x="527" y="40"/>
                    </a:lnTo>
                    <a:lnTo>
                      <a:pt x="529" y="40"/>
                    </a:lnTo>
                    <a:lnTo>
                      <a:pt x="527" y="38"/>
                    </a:lnTo>
                    <a:lnTo>
                      <a:pt x="527" y="38"/>
                    </a:lnTo>
                    <a:lnTo>
                      <a:pt x="527" y="38"/>
                    </a:lnTo>
                    <a:lnTo>
                      <a:pt x="529" y="36"/>
                    </a:lnTo>
                    <a:lnTo>
                      <a:pt x="531" y="36"/>
                    </a:lnTo>
                    <a:lnTo>
                      <a:pt x="531" y="34"/>
                    </a:lnTo>
                    <a:lnTo>
                      <a:pt x="531" y="32"/>
                    </a:lnTo>
                    <a:lnTo>
                      <a:pt x="529" y="31"/>
                    </a:lnTo>
                    <a:lnTo>
                      <a:pt x="529" y="31"/>
                    </a:lnTo>
                    <a:lnTo>
                      <a:pt x="531" y="31"/>
                    </a:lnTo>
                    <a:lnTo>
                      <a:pt x="531" y="29"/>
                    </a:lnTo>
                    <a:lnTo>
                      <a:pt x="529" y="31"/>
                    </a:lnTo>
                    <a:lnTo>
                      <a:pt x="529" y="29"/>
                    </a:lnTo>
                    <a:lnTo>
                      <a:pt x="529" y="29"/>
                    </a:lnTo>
                    <a:lnTo>
                      <a:pt x="527" y="31"/>
                    </a:lnTo>
                    <a:lnTo>
                      <a:pt x="527" y="29"/>
                    </a:lnTo>
                    <a:lnTo>
                      <a:pt x="527" y="29"/>
                    </a:lnTo>
                    <a:lnTo>
                      <a:pt x="527" y="29"/>
                    </a:lnTo>
                    <a:lnTo>
                      <a:pt x="527" y="29"/>
                    </a:lnTo>
                    <a:lnTo>
                      <a:pt x="529" y="29"/>
                    </a:lnTo>
                    <a:lnTo>
                      <a:pt x="529" y="29"/>
                    </a:lnTo>
                    <a:lnTo>
                      <a:pt x="529" y="27"/>
                    </a:lnTo>
                    <a:lnTo>
                      <a:pt x="527" y="27"/>
                    </a:lnTo>
                    <a:lnTo>
                      <a:pt x="527" y="27"/>
                    </a:lnTo>
                    <a:lnTo>
                      <a:pt x="525" y="27"/>
                    </a:lnTo>
                    <a:lnTo>
                      <a:pt x="524" y="29"/>
                    </a:lnTo>
                    <a:lnTo>
                      <a:pt x="524" y="29"/>
                    </a:lnTo>
                    <a:lnTo>
                      <a:pt x="524" y="29"/>
                    </a:lnTo>
                    <a:lnTo>
                      <a:pt x="522" y="29"/>
                    </a:lnTo>
                    <a:lnTo>
                      <a:pt x="520" y="31"/>
                    </a:lnTo>
                    <a:lnTo>
                      <a:pt x="518" y="31"/>
                    </a:lnTo>
                    <a:lnTo>
                      <a:pt x="520" y="31"/>
                    </a:lnTo>
                    <a:lnTo>
                      <a:pt x="518" y="32"/>
                    </a:lnTo>
                    <a:lnTo>
                      <a:pt x="518" y="34"/>
                    </a:lnTo>
                    <a:lnTo>
                      <a:pt x="516" y="32"/>
                    </a:lnTo>
                    <a:lnTo>
                      <a:pt x="516" y="32"/>
                    </a:lnTo>
                    <a:lnTo>
                      <a:pt x="516" y="32"/>
                    </a:lnTo>
                    <a:lnTo>
                      <a:pt x="514" y="32"/>
                    </a:lnTo>
                    <a:lnTo>
                      <a:pt x="514" y="32"/>
                    </a:lnTo>
                    <a:lnTo>
                      <a:pt x="513" y="34"/>
                    </a:lnTo>
                    <a:lnTo>
                      <a:pt x="513" y="34"/>
                    </a:lnTo>
                    <a:lnTo>
                      <a:pt x="513" y="34"/>
                    </a:lnTo>
                    <a:lnTo>
                      <a:pt x="511" y="36"/>
                    </a:lnTo>
                    <a:lnTo>
                      <a:pt x="511" y="36"/>
                    </a:lnTo>
                    <a:lnTo>
                      <a:pt x="509" y="36"/>
                    </a:lnTo>
                    <a:lnTo>
                      <a:pt x="511" y="38"/>
                    </a:lnTo>
                    <a:lnTo>
                      <a:pt x="509" y="40"/>
                    </a:lnTo>
                    <a:lnTo>
                      <a:pt x="511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7" y="40"/>
                    </a:lnTo>
                    <a:lnTo>
                      <a:pt x="505" y="40"/>
                    </a:lnTo>
                    <a:lnTo>
                      <a:pt x="505" y="41"/>
                    </a:lnTo>
                    <a:lnTo>
                      <a:pt x="505" y="41"/>
                    </a:lnTo>
                    <a:lnTo>
                      <a:pt x="504" y="41"/>
                    </a:lnTo>
                    <a:lnTo>
                      <a:pt x="504" y="43"/>
                    </a:lnTo>
                    <a:lnTo>
                      <a:pt x="504" y="43"/>
                    </a:lnTo>
                    <a:lnTo>
                      <a:pt x="504" y="45"/>
                    </a:lnTo>
                    <a:lnTo>
                      <a:pt x="504" y="45"/>
                    </a:lnTo>
                    <a:lnTo>
                      <a:pt x="504" y="45"/>
                    </a:lnTo>
                    <a:lnTo>
                      <a:pt x="504" y="47"/>
                    </a:lnTo>
                    <a:lnTo>
                      <a:pt x="504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7" y="49"/>
                    </a:lnTo>
                    <a:lnTo>
                      <a:pt x="507" y="49"/>
                    </a:lnTo>
                    <a:lnTo>
                      <a:pt x="507" y="49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09" y="50"/>
                    </a:lnTo>
                    <a:lnTo>
                      <a:pt x="511" y="50"/>
                    </a:lnTo>
                    <a:lnTo>
                      <a:pt x="513" y="50"/>
                    </a:lnTo>
                    <a:lnTo>
                      <a:pt x="513" y="50"/>
                    </a:lnTo>
                    <a:lnTo>
                      <a:pt x="513" y="50"/>
                    </a:lnTo>
                    <a:lnTo>
                      <a:pt x="511" y="52"/>
                    </a:lnTo>
                    <a:lnTo>
                      <a:pt x="509" y="52"/>
                    </a:lnTo>
                    <a:lnTo>
                      <a:pt x="511" y="52"/>
                    </a:lnTo>
                    <a:lnTo>
                      <a:pt x="513" y="50"/>
                    </a:lnTo>
                    <a:lnTo>
                      <a:pt x="511" y="50"/>
                    </a:lnTo>
                    <a:lnTo>
                      <a:pt x="509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05" y="54"/>
                    </a:lnTo>
                    <a:lnTo>
                      <a:pt x="504" y="54"/>
                    </a:lnTo>
                    <a:lnTo>
                      <a:pt x="504" y="54"/>
                    </a:lnTo>
                    <a:lnTo>
                      <a:pt x="504" y="56"/>
                    </a:lnTo>
                    <a:lnTo>
                      <a:pt x="502" y="58"/>
                    </a:lnTo>
                    <a:lnTo>
                      <a:pt x="504" y="58"/>
                    </a:lnTo>
                    <a:lnTo>
                      <a:pt x="505" y="58"/>
                    </a:lnTo>
                    <a:lnTo>
                      <a:pt x="507" y="56"/>
                    </a:lnTo>
                    <a:lnTo>
                      <a:pt x="507" y="56"/>
                    </a:lnTo>
                    <a:lnTo>
                      <a:pt x="505" y="56"/>
                    </a:lnTo>
                    <a:lnTo>
                      <a:pt x="507" y="56"/>
                    </a:lnTo>
                    <a:lnTo>
                      <a:pt x="507" y="54"/>
                    </a:lnTo>
                    <a:lnTo>
                      <a:pt x="507" y="54"/>
                    </a:lnTo>
                    <a:lnTo>
                      <a:pt x="509" y="54"/>
                    </a:lnTo>
                    <a:lnTo>
                      <a:pt x="507" y="56"/>
                    </a:lnTo>
                    <a:lnTo>
                      <a:pt x="507" y="58"/>
                    </a:lnTo>
                    <a:lnTo>
                      <a:pt x="505" y="58"/>
                    </a:lnTo>
                    <a:lnTo>
                      <a:pt x="507" y="58"/>
                    </a:lnTo>
                    <a:lnTo>
                      <a:pt x="505" y="58"/>
                    </a:lnTo>
                    <a:lnTo>
                      <a:pt x="502" y="59"/>
                    </a:lnTo>
                    <a:lnTo>
                      <a:pt x="500" y="61"/>
                    </a:lnTo>
                    <a:lnTo>
                      <a:pt x="500" y="61"/>
                    </a:lnTo>
                    <a:lnTo>
                      <a:pt x="498" y="61"/>
                    </a:lnTo>
                    <a:lnTo>
                      <a:pt x="498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5" y="63"/>
                    </a:lnTo>
                    <a:lnTo>
                      <a:pt x="495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89" y="65"/>
                    </a:lnTo>
                    <a:lnTo>
                      <a:pt x="489" y="65"/>
                    </a:lnTo>
                    <a:lnTo>
                      <a:pt x="489" y="67"/>
                    </a:lnTo>
                    <a:lnTo>
                      <a:pt x="489" y="67"/>
                    </a:lnTo>
                    <a:lnTo>
                      <a:pt x="489" y="69"/>
                    </a:lnTo>
                    <a:lnTo>
                      <a:pt x="489" y="69"/>
                    </a:lnTo>
                    <a:lnTo>
                      <a:pt x="487" y="70"/>
                    </a:lnTo>
                    <a:lnTo>
                      <a:pt x="486" y="70"/>
                    </a:lnTo>
                    <a:lnTo>
                      <a:pt x="486" y="69"/>
                    </a:lnTo>
                    <a:lnTo>
                      <a:pt x="487" y="69"/>
                    </a:lnTo>
                    <a:lnTo>
                      <a:pt x="487" y="69"/>
                    </a:lnTo>
                    <a:lnTo>
                      <a:pt x="486" y="69"/>
                    </a:lnTo>
                    <a:lnTo>
                      <a:pt x="486" y="69"/>
                    </a:lnTo>
                    <a:lnTo>
                      <a:pt x="484" y="69"/>
                    </a:lnTo>
                    <a:lnTo>
                      <a:pt x="486" y="67"/>
                    </a:lnTo>
                    <a:lnTo>
                      <a:pt x="484" y="67"/>
                    </a:lnTo>
                    <a:lnTo>
                      <a:pt x="484" y="67"/>
                    </a:lnTo>
                    <a:lnTo>
                      <a:pt x="487" y="67"/>
                    </a:lnTo>
                    <a:lnTo>
                      <a:pt x="487" y="65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89" y="61"/>
                    </a:lnTo>
                    <a:lnTo>
                      <a:pt x="491" y="61"/>
                    </a:lnTo>
                    <a:lnTo>
                      <a:pt x="491" y="61"/>
                    </a:lnTo>
                    <a:lnTo>
                      <a:pt x="491" y="59"/>
                    </a:lnTo>
                    <a:lnTo>
                      <a:pt x="487" y="61"/>
                    </a:lnTo>
                    <a:lnTo>
                      <a:pt x="487" y="63"/>
                    </a:lnTo>
                    <a:lnTo>
                      <a:pt x="487" y="61"/>
                    </a:lnTo>
                    <a:lnTo>
                      <a:pt x="486" y="63"/>
                    </a:lnTo>
                    <a:lnTo>
                      <a:pt x="486" y="61"/>
                    </a:lnTo>
                    <a:lnTo>
                      <a:pt x="487" y="61"/>
                    </a:lnTo>
                    <a:lnTo>
                      <a:pt x="487" y="61"/>
                    </a:lnTo>
                    <a:lnTo>
                      <a:pt x="489" y="59"/>
                    </a:lnTo>
                    <a:lnTo>
                      <a:pt x="489" y="59"/>
                    </a:lnTo>
                    <a:lnTo>
                      <a:pt x="487" y="59"/>
                    </a:lnTo>
                    <a:lnTo>
                      <a:pt x="487" y="59"/>
                    </a:lnTo>
                    <a:lnTo>
                      <a:pt x="487" y="59"/>
                    </a:lnTo>
                    <a:lnTo>
                      <a:pt x="487" y="58"/>
                    </a:lnTo>
                    <a:lnTo>
                      <a:pt x="487" y="58"/>
                    </a:lnTo>
                    <a:lnTo>
                      <a:pt x="486" y="58"/>
                    </a:lnTo>
                    <a:lnTo>
                      <a:pt x="486" y="58"/>
                    </a:lnTo>
                    <a:lnTo>
                      <a:pt x="486" y="58"/>
                    </a:lnTo>
                    <a:lnTo>
                      <a:pt x="486" y="58"/>
                    </a:lnTo>
                    <a:lnTo>
                      <a:pt x="484" y="58"/>
                    </a:lnTo>
                    <a:lnTo>
                      <a:pt x="484" y="58"/>
                    </a:lnTo>
                    <a:lnTo>
                      <a:pt x="484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82" y="58"/>
                    </a:lnTo>
                    <a:lnTo>
                      <a:pt x="480" y="58"/>
                    </a:lnTo>
                    <a:lnTo>
                      <a:pt x="480" y="58"/>
                    </a:lnTo>
                    <a:lnTo>
                      <a:pt x="480" y="58"/>
                    </a:lnTo>
                    <a:lnTo>
                      <a:pt x="478" y="58"/>
                    </a:lnTo>
                    <a:lnTo>
                      <a:pt x="478" y="58"/>
                    </a:lnTo>
                    <a:lnTo>
                      <a:pt x="478" y="59"/>
                    </a:lnTo>
                    <a:lnTo>
                      <a:pt x="478" y="59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6" y="61"/>
                    </a:lnTo>
                    <a:lnTo>
                      <a:pt x="478" y="61"/>
                    </a:lnTo>
                    <a:lnTo>
                      <a:pt x="476" y="63"/>
                    </a:lnTo>
                    <a:lnTo>
                      <a:pt x="478" y="63"/>
                    </a:lnTo>
                    <a:lnTo>
                      <a:pt x="478" y="63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0" y="65"/>
                    </a:lnTo>
                    <a:lnTo>
                      <a:pt x="480" y="65"/>
                    </a:lnTo>
                    <a:lnTo>
                      <a:pt x="478" y="65"/>
                    </a:lnTo>
                    <a:lnTo>
                      <a:pt x="478" y="65"/>
                    </a:lnTo>
                    <a:lnTo>
                      <a:pt x="476" y="65"/>
                    </a:lnTo>
                    <a:lnTo>
                      <a:pt x="476" y="63"/>
                    </a:lnTo>
                    <a:lnTo>
                      <a:pt x="476" y="63"/>
                    </a:lnTo>
                    <a:lnTo>
                      <a:pt x="476" y="63"/>
                    </a:lnTo>
                    <a:lnTo>
                      <a:pt x="476" y="63"/>
                    </a:lnTo>
                    <a:lnTo>
                      <a:pt x="476" y="61"/>
                    </a:lnTo>
                    <a:lnTo>
                      <a:pt x="476" y="61"/>
                    </a:lnTo>
                    <a:lnTo>
                      <a:pt x="476" y="61"/>
                    </a:lnTo>
                    <a:lnTo>
                      <a:pt x="476" y="61"/>
                    </a:lnTo>
                    <a:lnTo>
                      <a:pt x="475" y="61"/>
                    </a:lnTo>
                    <a:lnTo>
                      <a:pt x="475" y="63"/>
                    </a:lnTo>
                    <a:lnTo>
                      <a:pt x="475" y="63"/>
                    </a:lnTo>
                    <a:lnTo>
                      <a:pt x="475" y="63"/>
                    </a:lnTo>
                    <a:lnTo>
                      <a:pt x="475" y="63"/>
                    </a:lnTo>
                    <a:lnTo>
                      <a:pt x="473" y="63"/>
                    </a:lnTo>
                    <a:lnTo>
                      <a:pt x="471" y="63"/>
                    </a:lnTo>
                    <a:lnTo>
                      <a:pt x="471" y="63"/>
                    </a:lnTo>
                    <a:lnTo>
                      <a:pt x="471" y="63"/>
                    </a:lnTo>
                    <a:lnTo>
                      <a:pt x="469" y="63"/>
                    </a:lnTo>
                    <a:lnTo>
                      <a:pt x="469" y="63"/>
                    </a:lnTo>
                    <a:lnTo>
                      <a:pt x="469" y="63"/>
                    </a:lnTo>
                    <a:lnTo>
                      <a:pt x="466" y="63"/>
                    </a:lnTo>
                    <a:lnTo>
                      <a:pt x="464" y="63"/>
                    </a:lnTo>
                    <a:lnTo>
                      <a:pt x="462" y="63"/>
                    </a:lnTo>
                    <a:lnTo>
                      <a:pt x="460" y="63"/>
                    </a:lnTo>
                    <a:lnTo>
                      <a:pt x="458" y="63"/>
                    </a:lnTo>
                    <a:lnTo>
                      <a:pt x="457" y="63"/>
                    </a:lnTo>
                    <a:lnTo>
                      <a:pt x="457" y="63"/>
                    </a:lnTo>
                    <a:lnTo>
                      <a:pt x="457" y="63"/>
                    </a:lnTo>
                    <a:lnTo>
                      <a:pt x="455" y="63"/>
                    </a:lnTo>
                    <a:lnTo>
                      <a:pt x="455" y="63"/>
                    </a:lnTo>
                    <a:lnTo>
                      <a:pt x="455" y="63"/>
                    </a:lnTo>
                    <a:lnTo>
                      <a:pt x="453" y="63"/>
                    </a:lnTo>
                    <a:lnTo>
                      <a:pt x="453" y="61"/>
                    </a:lnTo>
                    <a:lnTo>
                      <a:pt x="453" y="61"/>
                    </a:lnTo>
                    <a:lnTo>
                      <a:pt x="453" y="61"/>
                    </a:lnTo>
                    <a:lnTo>
                      <a:pt x="453" y="59"/>
                    </a:lnTo>
                    <a:lnTo>
                      <a:pt x="451" y="59"/>
                    </a:lnTo>
                    <a:lnTo>
                      <a:pt x="453" y="58"/>
                    </a:lnTo>
                    <a:lnTo>
                      <a:pt x="451" y="58"/>
                    </a:lnTo>
                    <a:lnTo>
                      <a:pt x="451" y="58"/>
                    </a:lnTo>
                    <a:lnTo>
                      <a:pt x="449" y="58"/>
                    </a:lnTo>
                    <a:lnTo>
                      <a:pt x="449" y="58"/>
                    </a:lnTo>
                    <a:lnTo>
                      <a:pt x="448" y="58"/>
                    </a:lnTo>
                    <a:lnTo>
                      <a:pt x="448" y="58"/>
                    </a:lnTo>
                    <a:lnTo>
                      <a:pt x="448" y="58"/>
                    </a:lnTo>
                    <a:lnTo>
                      <a:pt x="446" y="58"/>
                    </a:lnTo>
                    <a:lnTo>
                      <a:pt x="444" y="58"/>
                    </a:lnTo>
                    <a:lnTo>
                      <a:pt x="444" y="58"/>
                    </a:lnTo>
                    <a:lnTo>
                      <a:pt x="446" y="58"/>
                    </a:lnTo>
                    <a:lnTo>
                      <a:pt x="446" y="56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2" y="54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6" y="52"/>
                    </a:lnTo>
                    <a:lnTo>
                      <a:pt x="444" y="52"/>
                    </a:lnTo>
                    <a:lnTo>
                      <a:pt x="444" y="52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4" y="50"/>
                    </a:lnTo>
                    <a:lnTo>
                      <a:pt x="444" y="49"/>
                    </a:lnTo>
                    <a:lnTo>
                      <a:pt x="444" y="49"/>
                    </a:lnTo>
                    <a:lnTo>
                      <a:pt x="442" y="49"/>
                    </a:lnTo>
                    <a:lnTo>
                      <a:pt x="442" y="49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7" y="50"/>
                    </a:lnTo>
                    <a:lnTo>
                      <a:pt x="433" y="50"/>
                    </a:lnTo>
                    <a:lnTo>
                      <a:pt x="429" y="50"/>
                    </a:lnTo>
                    <a:lnTo>
                      <a:pt x="429" y="52"/>
                    </a:lnTo>
                    <a:lnTo>
                      <a:pt x="428" y="52"/>
                    </a:lnTo>
                    <a:lnTo>
                      <a:pt x="428" y="52"/>
                    </a:lnTo>
                    <a:lnTo>
                      <a:pt x="426" y="52"/>
                    </a:lnTo>
                    <a:lnTo>
                      <a:pt x="424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6"/>
                    </a:lnTo>
                    <a:lnTo>
                      <a:pt x="428" y="56"/>
                    </a:lnTo>
                    <a:lnTo>
                      <a:pt x="428" y="56"/>
                    </a:lnTo>
                    <a:lnTo>
                      <a:pt x="429" y="56"/>
                    </a:lnTo>
                    <a:lnTo>
                      <a:pt x="429" y="56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31" y="54"/>
                    </a:lnTo>
                    <a:lnTo>
                      <a:pt x="431" y="54"/>
                    </a:lnTo>
                    <a:lnTo>
                      <a:pt x="433" y="54"/>
                    </a:lnTo>
                    <a:lnTo>
                      <a:pt x="433" y="54"/>
                    </a:lnTo>
                    <a:lnTo>
                      <a:pt x="435" y="54"/>
                    </a:lnTo>
                    <a:lnTo>
                      <a:pt x="435" y="54"/>
                    </a:lnTo>
                    <a:lnTo>
                      <a:pt x="435" y="54"/>
                    </a:lnTo>
                    <a:lnTo>
                      <a:pt x="437" y="54"/>
                    </a:lnTo>
                    <a:lnTo>
                      <a:pt x="435" y="54"/>
                    </a:lnTo>
                    <a:lnTo>
                      <a:pt x="437" y="54"/>
                    </a:lnTo>
                    <a:lnTo>
                      <a:pt x="437" y="54"/>
                    </a:lnTo>
                    <a:lnTo>
                      <a:pt x="437" y="52"/>
                    </a:lnTo>
                    <a:lnTo>
                      <a:pt x="438" y="52"/>
                    </a:lnTo>
                    <a:lnTo>
                      <a:pt x="438" y="52"/>
                    </a:lnTo>
                    <a:lnTo>
                      <a:pt x="442" y="52"/>
                    </a:lnTo>
                    <a:lnTo>
                      <a:pt x="444" y="52"/>
                    </a:lnTo>
                    <a:lnTo>
                      <a:pt x="442" y="52"/>
                    </a:lnTo>
                    <a:lnTo>
                      <a:pt x="442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0" y="54"/>
                    </a:lnTo>
                    <a:lnTo>
                      <a:pt x="438" y="54"/>
                    </a:lnTo>
                    <a:lnTo>
                      <a:pt x="438" y="56"/>
                    </a:lnTo>
                    <a:lnTo>
                      <a:pt x="438" y="54"/>
                    </a:lnTo>
                    <a:lnTo>
                      <a:pt x="437" y="54"/>
                    </a:lnTo>
                    <a:lnTo>
                      <a:pt x="437" y="56"/>
                    </a:lnTo>
                    <a:lnTo>
                      <a:pt x="435" y="56"/>
                    </a:lnTo>
                    <a:lnTo>
                      <a:pt x="435" y="56"/>
                    </a:lnTo>
                    <a:lnTo>
                      <a:pt x="433" y="56"/>
                    </a:lnTo>
                    <a:lnTo>
                      <a:pt x="431" y="56"/>
                    </a:lnTo>
                    <a:lnTo>
                      <a:pt x="431" y="56"/>
                    </a:lnTo>
                    <a:lnTo>
                      <a:pt x="431" y="56"/>
                    </a:lnTo>
                    <a:lnTo>
                      <a:pt x="429" y="58"/>
                    </a:lnTo>
                    <a:lnTo>
                      <a:pt x="429" y="58"/>
                    </a:lnTo>
                    <a:lnTo>
                      <a:pt x="428" y="58"/>
                    </a:lnTo>
                    <a:lnTo>
                      <a:pt x="428" y="58"/>
                    </a:lnTo>
                    <a:lnTo>
                      <a:pt x="428" y="58"/>
                    </a:lnTo>
                    <a:lnTo>
                      <a:pt x="426" y="58"/>
                    </a:lnTo>
                    <a:lnTo>
                      <a:pt x="424" y="59"/>
                    </a:lnTo>
                    <a:lnTo>
                      <a:pt x="424" y="59"/>
                    </a:lnTo>
                    <a:lnTo>
                      <a:pt x="424" y="59"/>
                    </a:lnTo>
                    <a:lnTo>
                      <a:pt x="424" y="61"/>
                    </a:lnTo>
                    <a:lnTo>
                      <a:pt x="424" y="61"/>
                    </a:lnTo>
                    <a:lnTo>
                      <a:pt x="424" y="63"/>
                    </a:lnTo>
                    <a:lnTo>
                      <a:pt x="422" y="63"/>
                    </a:lnTo>
                    <a:lnTo>
                      <a:pt x="422" y="63"/>
                    </a:lnTo>
                    <a:lnTo>
                      <a:pt x="422" y="65"/>
                    </a:lnTo>
                    <a:lnTo>
                      <a:pt x="422" y="65"/>
                    </a:lnTo>
                    <a:lnTo>
                      <a:pt x="422" y="65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9" y="67"/>
                    </a:lnTo>
                    <a:lnTo>
                      <a:pt x="419" y="67"/>
                    </a:lnTo>
                    <a:lnTo>
                      <a:pt x="419" y="67"/>
                    </a:lnTo>
                    <a:lnTo>
                      <a:pt x="417" y="69"/>
                    </a:lnTo>
                    <a:lnTo>
                      <a:pt x="415" y="67"/>
                    </a:lnTo>
                    <a:lnTo>
                      <a:pt x="415" y="67"/>
                    </a:lnTo>
                    <a:lnTo>
                      <a:pt x="417" y="65"/>
                    </a:lnTo>
                    <a:lnTo>
                      <a:pt x="417" y="65"/>
                    </a:lnTo>
                    <a:lnTo>
                      <a:pt x="419" y="65"/>
                    </a:lnTo>
                    <a:lnTo>
                      <a:pt x="420" y="65"/>
                    </a:lnTo>
                    <a:lnTo>
                      <a:pt x="420" y="63"/>
                    </a:lnTo>
                    <a:lnTo>
                      <a:pt x="420" y="63"/>
                    </a:lnTo>
                    <a:lnTo>
                      <a:pt x="420" y="63"/>
                    </a:lnTo>
                    <a:lnTo>
                      <a:pt x="420" y="61"/>
                    </a:lnTo>
                    <a:lnTo>
                      <a:pt x="419" y="63"/>
                    </a:lnTo>
                    <a:lnTo>
                      <a:pt x="419" y="63"/>
                    </a:lnTo>
                    <a:lnTo>
                      <a:pt x="419" y="61"/>
                    </a:lnTo>
                    <a:lnTo>
                      <a:pt x="420" y="61"/>
                    </a:lnTo>
                    <a:lnTo>
                      <a:pt x="419" y="61"/>
                    </a:lnTo>
                    <a:lnTo>
                      <a:pt x="419" y="61"/>
                    </a:lnTo>
                    <a:lnTo>
                      <a:pt x="417" y="61"/>
                    </a:lnTo>
                    <a:lnTo>
                      <a:pt x="417" y="61"/>
                    </a:lnTo>
                    <a:lnTo>
                      <a:pt x="419" y="61"/>
                    </a:lnTo>
                    <a:lnTo>
                      <a:pt x="419" y="59"/>
                    </a:lnTo>
                    <a:lnTo>
                      <a:pt x="419" y="59"/>
                    </a:lnTo>
                    <a:lnTo>
                      <a:pt x="419" y="58"/>
                    </a:lnTo>
                    <a:lnTo>
                      <a:pt x="417" y="58"/>
                    </a:lnTo>
                    <a:lnTo>
                      <a:pt x="417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6"/>
                    </a:lnTo>
                    <a:lnTo>
                      <a:pt x="415" y="56"/>
                    </a:lnTo>
                    <a:lnTo>
                      <a:pt x="415" y="56"/>
                    </a:lnTo>
                    <a:lnTo>
                      <a:pt x="413" y="56"/>
                    </a:lnTo>
                    <a:lnTo>
                      <a:pt x="411" y="56"/>
                    </a:lnTo>
                    <a:lnTo>
                      <a:pt x="409" y="58"/>
                    </a:lnTo>
                    <a:lnTo>
                      <a:pt x="409" y="58"/>
                    </a:lnTo>
                    <a:lnTo>
                      <a:pt x="408" y="58"/>
                    </a:lnTo>
                    <a:lnTo>
                      <a:pt x="409" y="56"/>
                    </a:lnTo>
                    <a:lnTo>
                      <a:pt x="408" y="56"/>
                    </a:lnTo>
                    <a:lnTo>
                      <a:pt x="406" y="58"/>
                    </a:lnTo>
                    <a:lnTo>
                      <a:pt x="406" y="58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2" y="58"/>
                    </a:lnTo>
                    <a:lnTo>
                      <a:pt x="400" y="58"/>
                    </a:lnTo>
                    <a:lnTo>
                      <a:pt x="399" y="58"/>
                    </a:lnTo>
                    <a:lnTo>
                      <a:pt x="397" y="58"/>
                    </a:lnTo>
                    <a:lnTo>
                      <a:pt x="397" y="58"/>
                    </a:lnTo>
                    <a:lnTo>
                      <a:pt x="395" y="56"/>
                    </a:lnTo>
                    <a:lnTo>
                      <a:pt x="393" y="56"/>
                    </a:lnTo>
                    <a:lnTo>
                      <a:pt x="393" y="56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90" y="56"/>
                    </a:lnTo>
                    <a:lnTo>
                      <a:pt x="388" y="54"/>
                    </a:lnTo>
                    <a:lnTo>
                      <a:pt x="388" y="54"/>
                    </a:lnTo>
                    <a:lnTo>
                      <a:pt x="388" y="54"/>
                    </a:lnTo>
                    <a:lnTo>
                      <a:pt x="388" y="52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1" y="52"/>
                    </a:lnTo>
                    <a:lnTo>
                      <a:pt x="391" y="52"/>
                    </a:lnTo>
                    <a:lnTo>
                      <a:pt x="393" y="52"/>
                    </a:lnTo>
                    <a:lnTo>
                      <a:pt x="393" y="52"/>
                    </a:lnTo>
                    <a:lnTo>
                      <a:pt x="393" y="50"/>
                    </a:lnTo>
                    <a:lnTo>
                      <a:pt x="395" y="52"/>
                    </a:lnTo>
                    <a:lnTo>
                      <a:pt x="397" y="50"/>
                    </a:lnTo>
                    <a:lnTo>
                      <a:pt x="395" y="52"/>
                    </a:lnTo>
                    <a:lnTo>
                      <a:pt x="397" y="52"/>
                    </a:lnTo>
                    <a:lnTo>
                      <a:pt x="397" y="52"/>
                    </a:lnTo>
                    <a:lnTo>
                      <a:pt x="397" y="52"/>
                    </a:lnTo>
                    <a:lnTo>
                      <a:pt x="397" y="50"/>
                    </a:lnTo>
                    <a:lnTo>
                      <a:pt x="399" y="50"/>
                    </a:lnTo>
                    <a:lnTo>
                      <a:pt x="400" y="50"/>
                    </a:lnTo>
                    <a:lnTo>
                      <a:pt x="399" y="50"/>
                    </a:lnTo>
                    <a:lnTo>
                      <a:pt x="400" y="49"/>
                    </a:lnTo>
                    <a:lnTo>
                      <a:pt x="399" y="49"/>
                    </a:lnTo>
                    <a:lnTo>
                      <a:pt x="399" y="47"/>
                    </a:lnTo>
                    <a:lnTo>
                      <a:pt x="399" y="47"/>
                    </a:lnTo>
                    <a:lnTo>
                      <a:pt x="399" y="47"/>
                    </a:lnTo>
                    <a:lnTo>
                      <a:pt x="397" y="47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9" y="45"/>
                    </a:lnTo>
                    <a:lnTo>
                      <a:pt x="397" y="43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5" y="43"/>
                    </a:lnTo>
                    <a:lnTo>
                      <a:pt x="393" y="43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1" y="45"/>
                    </a:lnTo>
                    <a:lnTo>
                      <a:pt x="388" y="43"/>
                    </a:lnTo>
                    <a:lnTo>
                      <a:pt x="388" y="45"/>
                    </a:lnTo>
                    <a:lnTo>
                      <a:pt x="388" y="43"/>
                    </a:lnTo>
                    <a:lnTo>
                      <a:pt x="388" y="43"/>
                    </a:lnTo>
                    <a:lnTo>
                      <a:pt x="386" y="43"/>
                    </a:lnTo>
                    <a:lnTo>
                      <a:pt x="384" y="43"/>
                    </a:lnTo>
                    <a:lnTo>
                      <a:pt x="384" y="41"/>
                    </a:lnTo>
                    <a:lnTo>
                      <a:pt x="382" y="41"/>
                    </a:lnTo>
                    <a:lnTo>
                      <a:pt x="382" y="41"/>
                    </a:lnTo>
                    <a:lnTo>
                      <a:pt x="382" y="40"/>
                    </a:lnTo>
                    <a:lnTo>
                      <a:pt x="382" y="40"/>
                    </a:lnTo>
                    <a:lnTo>
                      <a:pt x="381" y="40"/>
                    </a:lnTo>
                    <a:lnTo>
                      <a:pt x="379" y="40"/>
                    </a:lnTo>
                    <a:lnTo>
                      <a:pt x="377" y="40"/>
                    </a:lnTo>
                    <a:lnTo>
                      <a:pt x="377" y="38"/>
                    </a:lnTo>
                    <a:lnTo>
                      <a:pt x="377" y="36"/>
                    </a:lnTo>
                    <a:lnTo>
                      <a:pt x="375" y="34"/>
                    </a:lnTo>
                    <a:lnTo>
                      <a:pt x="373" y="34"/>
                    </a:lnTo>
                    <a:lnTo>
                      <a:pt x="371" y="34"/>
                    </a:lnTo>
                    <a:lnTo>
                      <a:pt x="371" y="34"/>
                    </a:lnTo>
                    <a:lnTo>
                      <a:pt x="370" y="34"/>
                    </a:lnTo>
                    <a:lnTo>
                      <a:pt x="370" y="34"/>
                    </a:lnTo>
                    <a:lnTo>
                      <a:pt x="368" y="34"/>
                    </a:lnTo>
                    <a:lnTo>
                      <a:pt x="368" y="34"/>
                    </a:lnTo>
                    <a:lnTo>
                      <a:pt x="366" y="34"/>
                    </a:lnTo>
                    <a:lnTo>
                      <a:pt x="364" y="34"/>
                    </a:lnTo>
                    <a:lnTo>
                      <a:pt x="364" y="36"/>
                    </a:lnTo>
                    <a:lnTo>
                      <a:pt x="362" y="36"/>
                    </a:lnTo>
                    <a:lnTo>
                      <a:pt x="361" y="36"/>
                    </a:lnTo>
                    <a:lnTo>
                      <a:pt x="361" y="36"/>
                    </a:lnTo>
                    <a:lnTo>
                      <a:pt x="359" y="36"/>
                    </a:lnTo>
                    <a:lnTo>
                      <a:pt x="357" y="36"/>
                    </a:lnTo>
                    <a:lnTo>
                      <a:pt x="355" y="36"/>
                    </a:lnTo>
                    <a:lnTo>
                      <a:pt x="355" y="36"/>
                    </a:lnTo>
                    <a:lnTo>
                      <a:pt x="357" y="36"/>
                    </a:lnTo>
                    <a:lnTo>
                      <a:pt x="357" y="36"/>
                    </a:lnTo>
                    <a:lnTo>
                      <a:pt x="359" y="34"/>
                    </a:lnTo>
                    <a:lnTo>
                      <a:pt x="362" y="34"/>
                    </a:lnTo>
                    <a:lnTo>
                      <a:pt x="361" y="34"/>
                    </a:lnTo>
                    <a:lnTo>
                      <a:pt x="361" y="34"/>
                    </a:lnTo>
                    <a:lnTo>
                      <a:pt x="361" y="32"/>
                    </a:lnTo>
                    <a:lnTo>
                      <a:pt x="361" y="32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1" y="31"/>
                    </a:lnTo>
                    <a:lnTo>
                      <a:pt x="362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59" y="31"/>
                    </a:lnTo>
                    <a:lnTo>
                      <a:pt x="359" y="31"/>
                    </a:lnTo>
                    <a:lnTo>
                      <a:pt x="359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57" y="32"/>
                    </a:lnTo>
                    <a:lnTo>
                      <a:pt x="357" y="32"/>
                    </a:lnTo>
                    <a:lnTo>
                      <a:pt x="355" y="34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2" y="34"/>
                    </a:lnTo>
                    <a:lnTo>
                      <a:pt x="352" y="34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3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0" y="36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2"/>
                    </a:lnTo>
                    <a:lnTo>
                      <a:pt x="348" y="32"/>
                    </a:lnTo>
                    <a:lnTo>
                      <a:pt x="350" y="31"/>
                    </a:lnTo>
                    <a:lnTo>
                      <a:pt x="350" y="29"/>
                    </a:lnTo>
                    <a:lnTo>
                      <a:pt x="352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2" y="25"/>
                    </a:lnTo>
                    <a:lnTo>
                      <a:pt x="352" y="25"/>
                    </a:lnTo>
                    <a:lnTo>
                      <a:pt x="350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0" y="25"/>
                    </a:lnTo>
                    <a:lnTo>
                      <a:pt x="348" y="25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48" y="27"/>
                    </a:lnTo>
                    <a:lnTo>
                      <a:pt x="346" y="27"/>
                    </a:lnTo>
                    <a:lnTo>
                      <a:pt x="344" y="29"/>
                    </a:lnTo>
                    <a:lnTo>
                      <a:pt x="344" y="29"/>
                    </a:lnTo>
                    <a:lnTo>
                      <a:pt x="342" y="29"/>
                    </a:lnTo>
                    <a:lnTo>
                      <a:pt x="342" y="31"/>
                    </a:lnTo>
                    <a:lnTo>
                      <a:pt x="341" y="31"/>
                    </a:lnTo>
                    <a:lnTo>
                      <a:pt x="337" y="31"/>
                    </a:lnTo>
                    <a:lnTo>
                      <a:pt x="337" y="31"/>
                    </a:lnTo>
                    <a:lnTo>
                      <a:pt x="339" y="31"/>
                    </a:lnTo>
                    <a:lnTo>
                      <a:pt x="341" y="29"/>
                    </a:lnTo>
                    <a:lnTo>
                      <a:pt x="339" y="29"/>
                    </a:lnTo>
                    <a:lnTo>
                      <a:pt x="335" y="31"/>
                    </a:lnTo>
                    <a:lnTo>
                      <a:pt x="333" y="31"/>
                    </a:lnTo>
                    <a:lnTo>
                      <a:pt x="332" y="31"/>
                    </a:lnTo>
                    <a:lnTo>
                      <a:pt x="332" y="31"/>
                    </a:lnTo>
                    <a:lnTo>
                      <a:pt x="330" y="31"/>
                    </a:lnTo>
                    <a:lnTo>
                      <a:pt x="326" y="32"/>
                    </a:lnTo>
                    <a:lnTo>
                      <a:pt x="323" y="34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3" y="32"/>
                    </a:lnTo>
                    <a:lnTo>
                      <a:pt x="323" y="32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3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17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4" y="32"/>
                    </a:lnTo>
                    <a:lnTo>
                      <a:pt x="315" y="32"/>
                    </a:lnTo>
                    <a:lnTo>
                      <a:pt x="314" y="34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19" y="32"/>
                    </a:lnTo>
                    <a:lnTo>
                      <a:pt x="321" y="31"/>
                    </a:lnTo>
                    <a:lnTo>
                      <a:pt x="323" y="31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30" y="31"/>
                    </a:lnTo>
                    <a:lnTo>
                      <a:pt x="330" y="31"/>
                    </a:lnTo>
                    <a:lnTo>
                      <a:pt x="332" y="29"/>
                    </a:lnTo>
                    <a:lnTo>
                      <a:pt x="337" y="29"/>
                    </a:lnTo>
                    <a:lnTo>
                      <a:pt x="339" y="27"/>
                    </a:lnTo>
                    <a:lnTo>
                      <a:pt x="339" y="27"/>
                    </a:lnTo>
                    <a:lnTo>
                      <a:pt x="341" y="27"/>
                    </a:lnTo>
                    <a:lnTo>
                      <a:pt x="341" y="25"/>
                    </a:lnTo>
                    <a:lnTo>
                      <a:pt x="339" y="25"/>
                    </a:lnTo>
                    <a:lnTo>
                      <a:pt x="339" y="27"/>
                    </a:lnTo>
                    <a:lnTo>
                      <a:pt x="337" y="27"/>
                    </a:lnTo>
                    <a:lnTo>
                      <a:pt x="337" y="27"/>
                    </a:lnTo>
                    <a:lnTo>
                      <a:pt x="337" y="27"/>
                    </a:lnTo>
                    <a:lnTo>
                      <a:pt x="335" y="27"/>
                    </a:lnTo>
                    <a:lnTo>
                      <a:pt x="335" y="25"/>
                    </a:lnTo>
                    <a:lnTo>
                      <a:pt x="335" y="27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0" y="29"/>
                    </a:lnTo>
                    <a:lnTo>
                      <a:pt x="328" y="27"/>
                    </a:lnTo>
                    <a:lnTo>
                      <a:pt x="328" y="29"/>
                    </a:lnTo>
                    <a:lnTo>
                      <a:pt x="324" y="29"/>
                    </a:lnTo>
                    <a:lnTo>
                      <a:pt x="324" y="29"/>
                    </a:lnTo>
                    <a:lnTo>
                      <a:pt x="323" y="29"/>
                    </a:lnTo>
                    <a:lnTo>
                      <a:pt x="323" y="29"/>
                    </a:lnTo>
                    <a:lnTo>
                      <a:pt x="321" y="29"/>
                    </a:lnTo>
                    <a:lnTo>
                      <a:pt x="321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7" y="29"/>
                    </a:lnTo>
                    <a:lnTo>
                      <a:pt x="315" y="31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2" y="31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0" y="32"/>
                    </a:lnTo>
                    <a:lnTo>
                      <a:pt x="306" y="32"/>
                    </a:lnTo>
                    <a:lnTo>
                      <a:pt x="304" y="32"/>
                    </a:lnTo>
                    <a:lnTo>
                      <a:pt x="304" y="34"/>
                    </a:lnTo>
                    <a:lnTo>
                      <a:pt x="303" y="34"/>
                    </a:lnTo>
                    <a:lnTo>
                      <a:pt x="303" y="34"/>
                    </a:lnTo>
                    <a:lnTo>
                      <a:pt x="303" y="36"/>
                    </a:lnTo>
                    <a:lnTo>
                      <a:pt x="303" y="36"/>
                    </a:lnTo>
                    <a:lnTo>
                      <a:pt x="301" y="38"/>
                    </a:lnTo>
                    <a:lnTo>
                      <a:pt x="301" y="38"/>
                    </a:lnTo>
                    <a:lnTo>
                      <a:pt x="301" y="38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1" y="34"/>
                    </a:lnTo>
                    <a:lnTo>
                      <a:pt x="301" y="34"/>
                    </a:lnTo>
                    <a:lnTo>
                      <a:pt x="301" y="34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7" y="34"/>
                    </a:lnTo>
                    <a:lnTo>
                      <a:pt x="297" y="34"/>
                    </a:lnTo>
                    <a:lnTo>
                      <a:pt x="297" y="34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5" y="36"/>
                    </a:lnTo>
                    <a:lnTo>
                      <a:pt x="295" y="34"/>
                    </a:lnTo>
                    <a:lnTo>
                      <a:pt x="295" y="34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94" y="32"/>
                    </a:lnTo>
                    <a:lnTo>
                      <a:pt x="294" y="34"/>
                    </a:lnTo>
                    <a:lnTo>
                      <a:pt x="292" y="34"/>
                    </a:lnTo>
                    <a:lnTo>
                      <a:pt x="292" y="34"/>
                    </a:lnTo>
                    <a:lnTo>
                      <a:pt x="290" y="34"/>
                    </a:lnTo>
                    <a:lnTo>
                      <a:pt x="290" y="32"/>
                    </a:lnTo>
                    <a:lnTo>
                      <a:pt x="290" y="32"/>
                    </a:lnTo>
                    <a:lnTo>
                      <a:pt x="288" y="32"/>
                    </a:lnTo>
                    <a:lnTo>
                      <a:pt x="288" y="31"/>
                    </a:lnTo>
                    <a:lnTo>
                      <a:pt x="288" y="31"/>
                    </a:lnTo>
                    <a:lnTo>
                      <a:pt x="288" y="31"/>
                    </a:lnTo>
                    <a:lnTo>
                      <a:pt x="288" y="29"/>
                    </a:lnTo>
                    <a:lnTo>
                      <a:pt x="288" y="29"/>
                    </a:lnTo>
                    <a:lnTo>
                      <a:pt x="286" y="29"/>
                    </a:lnTo>
                    <a:lnTo>
                      <a:pt x="288" y="27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3" y="25"/>
                    </a:lnTo>
                    <a:lnTo>
                      <a:pt x="281" y="23"/>
                    </a:lnTo>
                    <a:lnTo>
                      <a:pt x="281" y="23"/>
                    </a:lnTo>
                    <a:lnTo>
                      <a:pt x="281" y="23"/>
                    </a:lnTo>
                    <a:lnTo>
                      <a:pt x="281" y="23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77" y="20"/>
                    </a:lnTo>
                    <a:lnTo>
                      <a:pt x="275" y="20"/>
                    </a:lnTo>
                    <a:lnTo>
                      <a:pt x="275" y="20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4" y="20"/>
                    </a:lnTo>
                    <a:lnTo>
                      <a:pt x="272" y="20"/>
                    </a:lnTo>
                    <a:lnTo>
                      <a:pt x="272" y="20"/>
                    </a:lnTo>
                    <a:lnTo>
                      <a:pt x="272" y="18"/>
                    </a:lnTo>
                    <a:lnTo>
                      <a:pt x="272" y="18"/>
                    </a:lnTo>
                    <a:lnTo>
                      <a:pt x="270" y="18"/>
                    </a:lnTo>
                    <a:lnTo>
                      <a:pt x="268" y="20"/>
                    </a:lnTo>
                    <a:lnTo>
                      <a:pt x="268" y="20"/>
                    </a:lnTo>
                    <a:lnTo>
                      <a:pt x="266" y="20"/>
                    </a:lnTo>
                    <a:lnTo>
                      <a:pt x="266" y="18"/>
                    </a:lnTo>
                    <a:lnTo>
                      <a:pt x="266" y="20"/>
                    </a:lnTo>
                    <a:lnTo>
                      <a:pt x="265" y="18"/>
                    </a:lnTo>
                    <a:lnTo>
                      <a:pt x="265" y="18"/>
                    </a:lnTo>
                    <a:lnTo>
                      <a:pt x="265" y="18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63" y="16"/>
                    </a:lnTo>
                    <a:lnTo>
                      <a:pt x="261" y="16"/>
                    </a:lnTo>
                    <a:lnTo>
                      <a:pt x="259" y="16"/>
                    </a:lnTo>
                    <a:lnTo>
                      <a:pt x="257" y="16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2" y="12"/>
                    </a:lnTo>
                    <a:lnTo>
                      <a:pt x="250" y="12"/>
                    </a:lnTo>
                    <a:lnTo>
                      <a:pt x="250" y="12"/>
                    </a:lnTo>
                    <a:lnTo>
                      <a:pt x="248" y="12"/>
                    </a:lnTo>
                    <a:lnTo>
                      <a:pt x="248" y="11"/>
                    </a:lnTo>
                    <a:lnTo>
                      <a:pt x="248" y="11"/>
                    </a:lnTo>
                    <a:lnTo>
                      <a:pt x="247" y="11"/>
                    </a:lnTo>
                    <a:lnTo>
                      <a:pt x="243" y="11"/>
                    </a:lnTo>
                    <a:lnTo>
                      <a:pt x="241" y="11"/>
                    </a:lnTo>
                    <a:lnTo>
                      <a:pt x="243" y="11"/>
                    </a:lnTo>
                    <a:lnTo>
                      <a:pt x="243" y="11"/>
                    </a:lnTo>
                    <a:lnTo>
                      <a:pt x="239" y="11"/>
                    </a:lnTo>
                    <a:lnTo>
                      <a:pt x="239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3" y="7"/>
                    </a:lnTo>
                    <a:lnTo>
                      <a:pt x="245" y="7"/>
                    </a:lnTo>
                    <a:lnTo>
                      <a:pt x="243" y="7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9" y="7"/>
                    </a:lnTo>
                    <a:lnTo>
                      <a:pt x="241" y="7"/>
                    </a:lnTo>
                    <a:lnTo>
                      <a:pt x="241" y="5"/>
                    </a:lnTo>
                    <a:lnTo>
                      <a:pt x="241" y="5"/>
                    </a:lnTo>
                    <a:lnTo>
                      <a:pt x="239" y="5"/>
                    </a:lnTo>
                    <a:lnTo>
                      <a:pt x="237" y="7"/>
                    </a:lnTo>
                    <a:lnTo>
                      <a:pt x="237" y="5"/>
                    </a:lnTo>
                    <a:lnTo>
                      <a:pt x="236" y="5"/>
                    </a:lnTo>
                    <a:lnTo>
                      <a:pt x="236" y="7"/>
                    </a:lnTo>
                    <a:lnTo>
                      <a:pt x="236" y="7"/>
                    </a:lnTo>
                    <a:lnTo>
                      <a:pt x="236" y="5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5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2" y="3"/>
                    </a:lnTo>
                    <a:lnTo>
                      <a:pt x="232" y="3"/>
                    </a:lnTo>
                    <a:lnTo>
                      <a:pt x="230" y="5"/>
                    </a:lnTo>
                    <a:lnTo>
                      <a:pt x="230" y="5"/>
                    </a:lnTo>
                    <a:lnTo>
                      <a:pt x="230" y="5"/>
                    </a:lnTo>
                    <a:lnTo>
                      <a:pt x="228" y="7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5"/>
                    </a:lnTo>
                    <a:lnTo>
                      <a:pt x="228" y="5"/>
                    </a:lnTo>
                    <a:lnTo>
                      <a:pt x="228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2" y="3"/>
                    </a:lnTo>
                    <a:lnTo>
                      <a:pt x="232" y="3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30" y="2"/>
                    </a:lnTo>
                    <a:lnTo>
                      <a:pt x="232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5" y="2"/>
                    </a:lnTo>
                    <a:lnTo>
                      <a:pt x="225" y="2"/>
                    </a:lnTo>
                    <a:lnTo>
                      <a:pt x="223" y="2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4" y="3"/>
                    </a:ln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lnTo>
                      <a:pt x="210" y="3"/>
                    </a:lnTo>
                    <a:lnTo>
                      <a:pt x="212" y="3"/>
                    </a:lnTo>
                    <a:lnTo>
                      <a:pt x="212" y="2"/>
                    </a:lnTo>
                    <a:lnTo>
                      <a:pt x="212" y="2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7" y="3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3" y="5"/>
                    </a:lnTo>
                    <a:lnTo>
                      <a:pt x="203" y="5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1" y="5"/>
                    </a:lnTo>
                    <a:lnTo>
                      <a:pt x="201" y="5"/>
                    </a:lnTo>
                    <a:lnTo>
                      <a:pt x="196" y="5"/>
                    </a:lnTo>
                    <a:lnTo>
                      <a:pt x="194" y="5"/>
                    </a:lnTo>
                    <a:lnTo>
                      <a:pt x="192" y="7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90" y="9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1" y="9"/>
                    </a:lnTo>
                    <a:lnTo>
                      <a:pt x="181" y="11"/>
                    </a:lnTo>
                    <a:lnTo>
                      <a:pt x="181" y="11"/>
                    </a:lnTo>
                    <a:lnTo>
                      <a:pt x="181" y="11"/>
                    </a:lnTo>
                    <a:lnTo>
                      <a:pt x="181" y="9"/>
                    </a:lnTo>
                    <a:lnTo>
                      <a:pt x="180" y="11"/>
                    </a:lnTo>
                    <a:lnTo>
                      <a:pt x="178" y="11"/>
                    </a:lnTo>
                    <a:lnTo>
                      <a:pt x="176" y="11"/>
                    </a:lnTo>
                    <a:lnTo>
                      <a:pt x="178" y="11"/>
                    </a:lnTo>
                    <a:lnTo>
                      <a:pt x="176" y="12"/>
                    </a:lnTo>
                    <a:lnTo>
                      <a:pt x="172" y="12"/>
                    </a:lnTo>
                    <a:lnTo>
                      <a:pt x="169" y="14"/>
                    </a:lnTo>
                    <a:lnTo>
                      <a:pt x="165" y="14"/>
                    </a:lnTo>
                    <a:lnTo>
                      <a:pt x="161" y="14"/>
                    </a:lnTo>
                    <a:lnTo>
                      <a:pt x="160" y="14"/>
                    </a:lnTo>
                    <a:lnTo>
                      <a:pt x="160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47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49" y="25"/>
                    </a:lnTo>
                    <a:lnTo>
                      <a:pt x="149" y="25"/>
                    </a:lnTo>
                    <a:lnTo>
                      <a:pt x="149" y="27"/>
                    </a:lnTo>
                    <a:lnTo>
                      <a:pt x="147" y="27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45" y="29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9" y="32"/>
                    </a:lnTo>
                    <a:lnTo>
                      <a:pt x="151" y="31"/>
                    </a:lnTo>
                    <a:lnTo>
                      <a:pt x="152" y="31"/>
                    </a:lnTo>
                    <a:lnTo>
                      <a:pt x="152" y="31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1" y="32"/>
                    </a:lnTo>
                    <a:lnTo>
                      <a:pt x="149" y="34"/>
                    </a:lnTo>
                    <a:lnTo>
                      <a:pt x="149" y="34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51" y="34"/>
                    </a:lnTo>
                    <a:lnTo>
                      <a:pt x="152" y="36"/>
                    </a:lnTo>
                    <a:lnTo>
                      <a:pt x="152" y="36"/>
                    </a:lnTo>
                    <a:lnTo>
                      <a:pt x="154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2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3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7" y="38"/>
                    </a:lnTo>
                    <a:lnTo>
                      <a:pt x="147" y="40"/>
                    </a:lnTo>
                    <a:lnTo>
                      <a:pt x="147" y="40"/>
                    </a:lnTo>
                    <a:lnTo>
                      <a:pt x="145" y="40"/>
                    </a:lnTo>
                    <a:lnTo>
                      <a:pt x="145" y="40"/>
                    </a:lnTo>
                    <a:lnTo>
                      <a:pt x="145" y="38"/>
                    </a:lnTo>
                    <a:lnTo>
                      <a:pt x="142" y="40"/>
                    </a:lnTo>
                    <a:lnTo>
                      <a:pt x="142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8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4" y="40"/>
                    </a:lnTo>
                    <a:lnTo>
                      <a:pt x="134" y="38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4"/>
                    </a:lnTo>
                    <a:lnTo>
                      <a:pt x="134" y="32"/>
                    </a:lnTo>
                    <a:lnTo>
                      <a:pt x="131" y="34"/>
                    </a:lnTo>
                    <a:lnTo>
                      <a:pt x="129" y="34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5" y="34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3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18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3" y="49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3" y="50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4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8" y="52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0"/>
                    </a:lnTo>
                    <a:lnTo>
                      <a:pt x="129" y="50"/>
                    </a:lnTo>
                    <a:lnTo>
                      <a:pt x="129" y="50"/>
                    </a:lnTo>
                    <a:lnTo>
                      <a:pt x="129" y="52"/>
                    </a:lnTo>
                    <a:lnTo>
                      <a:pt x="129" y="52"/>
                    </a:lnTo>
                    <a:lnTo>
                      <a:pt x="127" y="52"/>
                    </a:lnTo>
                    <a:lnTo>
                      <a:pt x="125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2" y="56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4" y="61"/>
                    </a:lnTo>
                    <a:lnTo>
                      <a:pt x="113" y="61"/>
                    </a:lnTo>
                    <a:lnTo>
                      <a:pt x="111" y="63"/>
                    </a:lnTo>
                    <a:lnTo>
                      <a:pt x="111" y="63"/>
                    </a:lnTo>
                    <a:lnTo>
                      <a:pt x="109" y="61"/>
                    </a:lnTo>
                    <a:lnTo>
                      <a:pt x="107" y="63"/>
                    </a:lnTo>
                    <a:lnTo>
                      <a:pt x="107" y="61"/>
                    </a:lnTo>
                    <a:lnTo>
                      <a:pt x="105" y="63"/>
                    </a:lnTo>
                    <a:lnTo>
                      <a:pt x="105" y="61"/>
                    </a:lnTo>
                    <a:lnTo>
                      <a:pt x="107" y="61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3"/>
                    </a:lnTo>
                    <a:lnTo>
                      <a:pt x="91" y="63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7" y="67"/>
                    </a:lnTo>
                    <a:lnTo>
                      <a:pt x="87" y="65"/>
                    </a:lnTo>
                    <a:lnTo>
                      <a:pt x="85" y="65"/>
                    </a:lnTo>
                    <a:lnTo>
                      <a:pt x="84" y="67"/>
                    </a:lnTo>
                    <a:lnTo>
                      <a:pt x="82" y="67"/>
                    </a:lnTo>
                    <a:lnTo>
                      <a:pt x="82" y="67"/>
                    </a:lnTo>
                    <a:lnTo>
                      <a:pt x="76" y="67"/>
                    </a:lnTo>
                    <a:lnTo>
                      <a:pt x="76" y="69"/>
                    </a:lnTo>
                    <a:lnTo>
                      <a:pt x="75" y="69"/>
                    </a:lnTo>
                    <a:lnTo>
                      <a:pt x="73" y="70"/>
                    </a:lnTo>
                    <a:lnTo>
                      <a:pt x="71" y="70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4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7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9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1"/>
                    </a:lnTo>
                    <a:lnTo>
                      <a:pt x="62" y="81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5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5" y="83"/>
                    </a:lnTo>
                    <a:lnTo>
                      <a:pt x="65" y="81"/>
                    </a:lnTo>
                    <a:lnTo>
                      <a:pt x="67" y="83"/>
                    </a:lnTo>
                    <a:lnTo>
                      <a:pt x="65" y="83"/>
                    </a:lnTo>
                    <a:lnTo>
                      <a:pt x="65" y="83"/>
                    </a:lnTo>
                    <a:lnTo>
                      <a:pt x="64" y="85"/>
                    </a:lnTo>
                    <a:lnTo>
                      <a:pt x="60" y="85"/>
                    </a:lnTo>
                    <a:lnTo>
                      <a:pt x="58" y="85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5" y="8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71" y="87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6" y="85"/>
                    </a:lnTo>
                    <a:lnTo>
                      <a:pt x="78" y="85"/>
                    </a:lnTo>
                    <a:lnTo>
                      <a:pt x="71" y="87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65" y="92"/>
                    </a:lnTo>
                    <a:lnTo>
                      <a:pt x="64" y="92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58" y="97"/>
                    </a:lnTo>
                    <a:lnTo>
                      <a:pt x="58" y="97"/>
                    </a:lnTo>
                    <a:lnTo>
                      <a:pt x="56" y="97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5" y="101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51" y="105"/>
                    </a:lnTo>
                    <a:lnTo>
                      <a:pt x="53" y="103"/>
                    </a:lnTo>
                    <a:lnTo>
                      <a:pt x="55" y="103"/>
                    </a:lnTo>
                    <a:lnTo>
                      <a:pt x="55" y="103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2" y="101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2" y="105"/>
                    </a:lnTo>
                    <a:lnTo>
                      <a:pt x="64" y="103"/>
                    </a:lnTo>
                    <a:lnTo>
                      <a:pt x="65" y="103"/>
                    </a:lnTo>
                    <a:lnTo>
                      <a:pt x="65" y="103"/>
                    </a:lnTo>
                    <a:lnTo>
                      <a:pt x="65" y="103"/>
                    </a:lnTo>
                    <a:lnTo>
                      <a:pt x="65" y="105"/>
                    </a:lnTo>
                    <a:lnTo>
                      <a:pt x="64" y="105"/>
                    </a:lnTo>
                    <a:lnTo>
                      <a:pt x="62" y="108"/>
                    </a:lnTo>
                    <a:lnTo>
                      <a:pt x="62" y="108"/>
                    </a:lnTo>
                    <a:lnTo>
                      <a:pt x="64" y="108"/>
                    </a:lnTo>
                    <a:lnTo>
                      <a:pt x="65" y="108"/>
                    </a:lnTo>
                    <a:lnTo>
                      <a:pt x="65" y="106"/>
                    </a:lnTo>
                    <a:lnTo>
                      <a:pt x="67" y="105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71" y="103"/>
                    </a:lnTo>
                    <a:lnTo>
                      <a:pt x="71" y="103"/>
                    </a:lnTo>
                    <a:lnTo>
                      <a:pt x="73" y="103"/>
                    </a:lnTo>
                    <a:lnTo>
                      <a:pt x="71" y="105"/>
                    </a:lnTo>
                    <a:lnTo>
                      <a:pt x="69" y="105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5" y="106"/>
                    </a:lnTo>
                    <a:lnTo>
                      <a:pt x="76" y="105"/>
                    </a:lnTo>
                    <a:lnTo>
                      <a:pt x="80" y="105"/>
                    </a:lnTo>
                    <a:lnTo>
                      <a:pt x="82" y="105"/>
                    </a:lnTo>
                    <a:lnTo>
                      <a:pt x="78" y="106"/>
                    </a:lnTo>
                    <a:lnTo>
                      <a:pt x="76" y="106"/>
                    </a:lnTo>
                    <a:lnTo>
                      <a:pt x="75" y="108"/>
                    </a:lnTo>
                    <a:lnTo>
                      <a:pt x="73" y="108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67" y="112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7" y="123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42" y="123"/>
                    </a:lnTo>
                    <a:lnTo>
                      <a:pt x="40" y="125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8"/>
                    </a:lnTo>
                    <a:lnTo>
                      <a:pt x="27" y="128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0" y="128"/>
                    </a:lnTo>
                    <a:lnTo>
                      <a:pt x="17" y="130"/>
                    </a:lnTo>
                    <a:lnTo>
                      <a:pt x="13" y="132"/>
                    </a:lnTo>
                    <a:lnTo>
                      <a:pt x="11" y="132"/>
                    </a:lnTo>
                    <a:lnTo>
                      <a:pt x="11" y="132"/>
                    </a:lnTo>
                    <a:lnTo>
                      <a:pt x="11" y="132"/>
                    </a:lnTo>
                    <a:lnTo>
                      <a:pt x="9" y="134"/>
                    </a:lnTo>
                    <a:lnTo>
                      <a:pt x="8" y="134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6" y="135"/>
                    </a:lnTo>
                    <a:lnTo>
                      <a:pt x="8" y="134"/>
                    </a:lnTo>
                    <a:lnTo>
                      <a:pt x="8" y="135"/>
                    </a:lnTo>
                    <a:lnTo>
                      <a:pt x="8" y="135"/>
                    </a:lnTo>
                    <a:lnTo>
                      <a:pt x="8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15" y="134"/>
                    </a:lnTo>
                    <a:lnTo>
                      <a:pt x="17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7" y="134"/>
                    </a:lnTo>
                    <a:lnTo>
                      <a:pt x="15" y="134"/>
                    </a:lnTo>
                    <a:lnTo>
                      <a:pt x="18" y="134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2"/>
                    </a:lnTo>
                    <a:lnTo>
                      <a:pt x="22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29" y="132"/>
                    </a:lnTo>
                    <a:lnTo>
                      <a:pt x="27" y="134"/>
                    </a:lnTo>
                    <a:lnTo>
                      <a:pt x="27" y="134"/>
                    </a:lnTo>
                    <a:lnTo>
                      <a:pt x="31" y="132"/>
                    </a:lnTo>
                    <a:lnTo>
                      <a:pt x="33" y="132"/>
                    </a:lnTo>
                    <a:lnTo>
                      <a:pt x="33" y="132"/>
                    </a:lnTo>
                    <a:lnTo>
                      <a:pt x="35" y="132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2" y="126"/>
                    </a:lnTo>
                    <a:lnTo>
                      <a:pt x="40" y="126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4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51" y="126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6" y="125"/>
                    </a:lnTo>
                    <a:lnTo>
                      <a:pt x="58" y="123"/>
                    </a:lnTo>
                    <a:lnTo>
                      <a:pt x="58" y="123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2" y="123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5" y="121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73" y="117"/>
                    </a:lnTo>
                    <a:lnTo>
                      <a:pt x="73" y="117"/>
                    </a:lnTo>
                    <a:lnTo>
                      <a:pt x="75" y="117"/>
                    </a:lnTo>
                    <a:lnTo>
                      <a:pt x="75" y="117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80" y="116"/>
                    </a:lnTo>
                    <a:lnTo>
                      <a:pt x="82" y="116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85" y="116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4" y="11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06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8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2" y="103"/>
                    </a:lnTo>
                    <a:lnTo>
                      <a:pt x="102" y="103"/>
                    </a:lnTo>
                    <a:lnTo>
                      <a:pt x="103" y="103"/>
                    </a:lnTo>
                    <a:lnTo>
                      <a:pt x="103" y="103"/>
                    </a:lnTo>
                    <a:lnTo>
                      <a:pt x="105" y="101"/>
                    </a:lnTo>
                    <a:lnTo>
                      <a:pt x="105" y="101"/>
                    </a:lnTo>
                    <a:lnTo>
                      <a:pt x="107" y="101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7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11" y="101"/>
                    </a:lnTo>
                    <a:lnTo>
                      <a:pt x="113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6" y="97"/>
                    </a:lnTo>
                    <a:lnTo>
                      <a:pt x="120" y="96"/>
                    </a:lnTo>
                    <a:lnTo>
                      <a:pt x="122" y="94"/>
                    </a:lnTo>
                    <a:lnTo>
                      <a:pt x="125" y="94"/>
                    </a:lnTo>
                    <a:lnTo>
                      <a:pt x="127" y="92"/>
                    </a:lnTo>
                    <a:lnTo>
                      <a:pt x="132" y="92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40" y="87"/>
                    </a:lnTo>
                    <a:lnTo>
                      <a:pt x="142" y="87"/>
                    </a:lnTo>
                    <a:lnTo>
                      <a:pt x="143" y="87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49" y="81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45" y="85"/>
                    </a:lnTo>
                    <a:lnTo>
                      <a:pt x="143" y="87"/>
                    </a:lnTo>
                    <a:lnTo>
                      <a:pt x="142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40" y="90"/>
                    </a:lnTo>
                    <a:lnTo>
                      <a:pt x="143" y="90"/>
                    </a:lnTo>
                    <a:lnTo>
                      <a:pt x="147" y="88"/>
                    </a:lnTo>
                    <a:lnTo>
                      <a:pt x="147" y="88"/>
                    </a:lnTo>
                    <a:lnTo>
                      <a:pt x="145" y="90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42" y="90"/>
                    </a:lnTo>
                    <a:lnTo>
                      <a:pt x="140" y="90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40" y="94"/>
                    </a:lnTo>
                    <a:lnTo>
                      <a:pt x="142" y="94"/>
                    </a:lnTo>
                    <a:lnTo>
                      <a:pt x="138" y="9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2" y="94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5" y="96"/>
                    </a:lnTo>
                    <a:lnTo>
                      <a:pt x="125" y="97"/>
                    </a:lnTo>
                    <a:lnTo>
                      <a:pt x="123" y="99"/>
                    </a:lnTo>
                    <a:lnTo>
                      <a:pt x="122" y="99"/>
                    </a:lnTo>
                    <a:lnTo>
                      <a:pt x="120" y="99"/>
                    </a:lnTo>
                    <a:lnTo>
                      <a:pt x="118" y="101"/>
                    </a:lnTo>
                    <a:lnTo>
                      <a:pt x="118" y="101"/>
                    </a:lnTo>
                    <a:lnTo>
                      <a:pt x="116" y="101"/>
                    </a:lnTo>
                    <a:lnTo>
                      <a:pt x="114" y="103"/>
                    </a:lnTo>
                    <a:lnTo>
                      <a:pt x="114" y="103"/>
                    </a:lnTo>
                    <a:lnTo>
                      <a:pt x="114" y="105"/>
                    </a:lnTo>
                    <a:lnTo>
                      <a:pt x="118" y="103"/>
                    </a:lnTo>
                    <a:lnTo>
                      <a:pt x="120" y="103"/>
                    </a:lnTo>
                    <a:lnTo>
                      <a:pt x="118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4" y="105"/>
                    </a:lnTo>
                    <a:lnTo>
                      <a:pt x="114" y="105"/>
                    </a:lnTo>
                    <a:lnTo>
                      <a:pt x="114" y="106"/>
                    </a:lnTo>
                    <a:lnTo>
                      <a:pt x="113" y="105"/>
                    </a:lnTo>
                    <a:lnTo>
                      <a:pt x="113" y="105"/>
                    </a:lnTo>
                    <a:lnTo>
                      <a:pt x="111" y="106"/>
                    </a:lnTo>
                    <a:lnTo>
                      <a:pt x="113" y="105"/>
                    </a:lnTo>
                    <a:lnTo>
                      <a:pt x="111" y="106"/>
                    </a:lnTo>
                    <a:lnTo>
                      <a:pt x="111" y="106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9" y="108"/>
                    </a:lnTo>
                    <a:lnTo>
                      <a:pt x="109" y="108"/>
                    </a:lnTo>
                    <a:lnTo>
                      <a:pt x="111" y="108"/>
                    </a:lnTo>
                    <a:lnTo>
                      <a:pt x="113" y="108"/>
                    </a:lnTo>
                    <a:lnTo>
                      <a:pt x="113" y="106"/>
                    </a:lnTo>
                    <a:lnTo>
                      <a:pt x="114" y="108"/>
                    </a:lnTo>
                    <a:lnTo>
                      <a:pt x="116" y="106"/>
                    </a:lnTo>
                    <a:lnTo>
                      <a:pt x="118" y="105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20" y="106"/>
                    </a:lnTo>
                    <a:lnTo>
                      <a:pt x="118" y="108"/>
                    </a:lnTo>
                    <a:lnTo>
                      <a:pt x="122" y="106"/>
                    </a:lnTo>
                    <a:lnTo>
                      <a:pt x="122" y="105"/>
                    </a:lnTo>
                    <a:lnTo>
                      <a:pt x="123" y="105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3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5" y="105"/>
                    </a:lnTo>
                    <a:lnTo>
                      <a:pt x="127" y="103"/>
                    </a:lnTo>
                    <a:lnTo>
                      <a:pt x="129" y="103"/>
                    </a:lnTo>
                    <a:lnTo>
                      <a:pt x="129" y="103"/>
                    </a:lnTo>
                    <a:lnTo>
                      <a:pt x="131" y="101"/>
                    </a:lnTo>
                    <a:lnTo>
                      <a:pt x="129" y="103"/>
                    </a:lnTo>
                    <a:lnTo>
                      <a:pt x="131" y="103"/>
                    </a:lnTo>
                    <a:lnTo>
                      <a:pt x="131" y="103"/>
                    </a:lnTo>
                    <a:lnTo>
                      <a:pt x="131" y="103"/>
                    </a:lnTo>
                    <a:lnTo>
                      <a:pt x="132" y="103"/>
                    </a:lnTo>
                    <a:lnTo>
                      <a:pt x="134" y="103"/>
                    </a:lnTo>
                    <a:lnTo>
                      <a:pt x="134" y="103"/>
                    </a:lnTo>
                    <a:lnTo>
                      <a:pt x="136" y="103"/>
                    </a:lnTo>
                    <a:lnTo>
                      <a:pt x="136" y="103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8" y="101"/>
                    </a:lnTo>
                    <a:lnTo>
                      <a:pt x="138" y="101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3" y="99"/>
                    </a:lnTo>
                    <a:lnTo>
                      <a:pt x="143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2" y="97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2" y="97"/>
                    </a:lnTo>
                    <a:lnTo>
                      <a:pt x="143" y="96"/>
                    </a:lnTo>
                    <a:lnTo>
                      <a:pt x="142" y="96"/>
                    </a:lnTo>
                    <a:lnTo>
                      <a:pt x="143" y="96"/>
                    </a:lnTo>
                    <a:lnTo>
                      <a:pt x="145" y="96"/>
                    </a:lnTo>
                    <a:lnTo>
                      <a:pt x="147" y="94"/>
                    </a:lnTo>
                    <a:lnTo>
                      <a:pt x="145" y="94"/>
                    </a:lnTo>
                    <a:lnTo>
                      <a:pt x="147" y="94"/>
                    </a:lnTo>
                    <a:lnTo>
                      <a:pt x="149" y="94"/>
                    </a:lnTo>
                    <a:lnTo>
                      <a:pt x="147" y="94"/>
                    </a:lnTo>
                    <a:lnTo>
                      <a:pt x="149" y="94"/>
                    </a:lnTo>
                    <a:lnTo>
                      <a:pt x="151" y="94"/>
                    </a:lnTo>
                    <a:lnTo>
                      <a:pt x="152" y="92"/>
                    </a:lnTo>
                    <a:lnTo>
                      <a:pt x="151" y="94"/>
                    </a:lnTo>
                    <a:lnTo>
                      <a:pt x="149" y="94"/>
                    </a:lnTo>
                    <a:lnTo>
                      <a:pt x="147" y="96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51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51" y="96"/>
                    </a:lnTo>
                    <a:lnTo>
                      <a:pt x="151" y="96"/>
                    </a:lnTo>
                    <a:lnTo>
                      <a:pt x="152" y="96"/>
                    </a:lnTo>
                    <a:lnTo>
                      <a:pt x="152" y="96"/>
                    </a:lnTo>
                    <a:lnTo>
                      <a:pt x="154" y="96"/>
                    </a:lnTo>
                    <a:lnTo>
                      <a:pt x="156" y="94"/>
                    </a:lnTo>
                    <a:lnTo>
                      <a:pt x="156" y="94"/>
                    </a:lnTo>
                    <a:lnTo>
                      <a:pt x="156" y="96"/>
                    </a:lnTo>
                    <a:lnTo>
                      <a:pt x="154" y="96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6" y="97"/>
                    </a:lnTo>
                    <a:lnTo>
                      <a:pt x="156" y="97"/>
                    </a:lnTo>
                    <a:lnTo>
                      <a:pt x="152" y="97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4" y="97"/>
                    </a:lnTo>
                    <a:lnTo>
                      <a:pt x="156" y="97"/>
                    </a:lnTo>
                    <a:lnTo>
                      <a:pt x="156" y="97"/>
                    </a:lnTo>
                    <a:lnTo>
                      <a:pt x="152" y="99"/>
                    </a:lnTo>
                    <a:lnTo>
                      <a:pt x="156" y="99"/>
                    </a:lnTo>
                    <a:lnTo>
                      <a:pt x="156" y="99"/>
                    </a:lnTo>
                    <a:lnTo>
                      <a:pt x="156" y="99"/>
                    </a:lnTo>
                    <a:lnTo>
                      <a:pt x="154" y="101"/>
                    </a:lnTo>
                    <a:lnTo>
                      <a:pt x="154" y="101"/>
                    </a:lnTo>
                    <a:lnTo>
                      <a:pt x="154" y="103"/>
                    </a:lnTo>
                    <a:lnTo>
                      <a:pt x="154" y="103"/>
                    </a:lnTo>
                    <a:lnTo>
                      <a:pt x="156" y="103"/>
                    </a:lnTo>
                    <a:lnTo>
                      <a:pt x="156" y="103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58" y="103"/>
                    </a:lnTo>
                    <a:lnTo>
                      <a:pt x="158" y="103"/>
                    </a:lnTo>
                    <a:lnTo>
                      <a:pt x="158" y="103"/>
                    </a:lnTo>
                    <a:lnTo>
                      <a:pt x="158" y="103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60" y="105"/>
                    </a:lnTo>
                    <a:lnTo>
                      <a:pt x="160" y="105"/>
                    </a:lnTo>
                    <a:lnTo>
                      <a:pt x="160" y="106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1" y="106"/>
                    </a:lnTo>
                    <a:lnTo>
                      <a:pt x="163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7" y="106"/>
                    </a:lnTo>
                    <a:lnTo>
                      <a:pt x="167" y="108"/>
                    </a:lnTo>
                    <a:lnTo>
                      <a:pt x="167" y="108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72" y="110"/>
                    </a:lnTo>
                    <a:lnTo>
                      <a:pt x="172" y="110"/>
                    </a:lnTo>
                    <a:lnTo>
                      <a:pt x="170" y="110"/>
                    </a:lnTo>
                    <a:lnTo>
                      <a:pt x="170" y="110"/>
                    </a:lnTo>
                    <a:lnTo>
                      <a:pt x="172" y="110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78" y="112"/>
                    </a:lnTo>
                    <a:lnTo>
                      <a:pt x="181" y="110"/>
                    </a:lnTo>
                    <a:lnTo>
                      <a:pt x="183" y="110"/>
                    </a:lnTo>
                    <a:lnTo>
                      <a:pt x="183" y="110"/>
                    </a:lnTo>
                    <a:lnTo>
                      <a:pt x="183" y="110"/>
                    </a:lnTo>
                    <a:lnTo>
                      <a:pt x="183" y="112"/>
                    </a:lnTo>
                    <a:lnTo>
                      <a:pt x="181" y="112"/>
                    </a:lnTo>
                    <a:lnTo>
                      <a:pt x="181" y="114"/>
                    </a:lnTo>
                    <a:lnTo>
                      <a:pt x="181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1" y="112"/>
                    </a:lnTo>
                    <a:lnTo>
                      <a:pt x="181" y="112"/>
                    </a:lnTo>
                    <a:lnTo>
                      <a:pt x="183" y="112"/>
                    </a:lnTo>
                    <a:lnTo>
                      <a:pt x="183" y="110"/>
                    </a:lnTo>
                    <a:lnTo>
                      <a:pt x="183" y="110"/>
                    </a:lnTo>
                    <a:lnTo>
                      <a:pt x="181" y="110"/>
                    </a:lnTo>
                    <a:lnTo>
                      <a:pt x="181" y="112"/>
                    </a:lnTo>
                    <a:lnTo>
                      <a:pt x="180" y="112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78" y="114"/>
                    </a:lnTo>
                    <a:lnTo>
                      <a:pt x="178" y="114"/>
                    </a:lnTo>
                    <a:lnTo>
                      <a:pt x="176" y="114"/>
                    </a:lnTo>
                    <a:lnTo>
                      <a:pt x="176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7"/>
                    </a:lnTo>
                    <a:lnTo>
                      <a:pt x="180" y="117"/>
                    </a:lnTo>
                    <a:lnTo>
                      <a:pt x="180" y="119"/>
                    </a:lnTo>
                    <a:lnTo>
                      <a:pt x="180" y="117"/>
                    </a:lnTo>
                    <a:lnTo>
                      <a:pt x="181" y="119"/>
                    </a:lnTo>
                    <a:lnTo>
                      <a:pt x="181" y="117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5" y="117"/>
                    </a:lnTo>
                    <a:lnTo>
                      <a:pt x="185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9" y="116"/>
                    </a:lnTo>
                    <a:lnTo>
                      <a:pt x="187" y="116"/>
                    </a:lnTo>
                    <a:lnTo>
                      <a:pt x="185" y="117"/>
                    </a:lnTo>
                    <a:lnTo>
                      <a:pt x="183" y="117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0" y="121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1" y="123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1" y="126"/>
                    </a:lnTo>
                    <a:lnTo>
                      <a:pt x="181" y="128"/>
                    </a:lnTo>
                    <a:lnTo>
                      <a:pt x="183" y="128"/>
                    </a:lnTo>
                    <a:lnTo>
                      <a:pt x="183" y="128"/>
                    </a:lnTo>
                    <a:lnTo>
                      <a:pt x="183" y="128"/>
                    </a:lnTo>
                    <a:lnTo>
                      <a:pt x="185" y="128"/>
                    </a:lnTo>
                    <a:lnTo>
                      <a:pt x="185" y="128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87" y="125"/>
                    </a:lnTo>
                    <a:lnTo>
                      <a:pt x="187" y="125"/>
                    </a:lnTo>
                    <a:lnTo>
                      <a:pt x="187" y="126"/>
                    </a:lnTo>
                    <a:lnTo>
                      <a:pt x="187" y="125"/>
                    </a:lnTo>
                    <a:lnTo>
                      <a:pt x="187" y="125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9" y="125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0" y="123"/>
                    </a:lnTo>
                    <a:lnTo>
                      <a:pt x="190" y="123"/>
                    </a:lnTo>
                    <a:lnTo>
                      <a:pt x="190" y="123"/>
                    </a:lnTo>
                    <a:lnTo>
                      <a:pt x="189" y="125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7" y="128"/>
                    </a:lnTo>
                    <a:lnTo>
                      <a:pt x="189" y="128"/>
                    </a:lnTo>
                    <a:lnTo>
                      <a:pt x="189" y="126"/>
                    </a:lnTo>
                    <a:lnTo>
                      <a:pt x="189" y="128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90" y="128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5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6" y="121"/>
                    </a:lnTo>
                    <a:lnTo>
                      <a:pt x="196" y="121"/>
                    </a:lnTo>
                    <a:lnTo>
                      <a:pt x="198" y="121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4" y="126"/>
                    </a:lnTo>
                    <a:lnTo>
                      <a:pt x="194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4" y="132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4" y="132"/>
                    </a:lnTo>
                    <a:lnTo>
                      <a:pt x="194" y="134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96" y="132"/>
                    </a:lnTo>
                    <a:lnTo>
                      <a:pt x="196" y="134"/>
                    </a:lnTo>
                    <a:lnTo>
                      <a:pt x="198" y="132"/>
                    </a:lnTo>
                    <a:lnTo>
                      <a:pt x="198" y="134"/>
                    </a:lnTo>
                    <a:lnTo>
                      <a:pt x="196" y="134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4" y="135"/>
                    </a:lnTo>
                    <a:lnTo>
                      <a:pt x="194" y="135"/>
                    </a:lnTo>
                    <a:lnTo>
                      <a:pt x="194" y="135"/>
                    </a:lnTo>
                    <a:lnTo>
                      <a:pt x="196" y="134"/>
                    </a:lnTo>
                    <a:lnTo>
                      <a:pt x="196" y="134"/>
                    </a:lnTo>
                    <a:lnTo>
                      <a:pt x="198" y="134"/>
                    </a:lnTo>
                    <a:lnTo>
                      <a:pt x="198" y="135"/>
                    </a:lnTo>
                    <a:lnTo>
                      <a:pt x="198" y="135"/>
                    </a:lnTo>
                    <a:lnTo>
                      <a:pt x="196" y="134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37"/>
                    </a:lnTo>
                    <a:lnTo>
                      <a:pt x="196" y="135"/>
                    </a:lnTo>
                    <a:lnTo>
                      <a:pt x="196" y="137"/>
                    </a:lnTo>
                    <a:lnTo>
                      <a:pt x="196" y="137"/>
                    </a:lnTo>
                    <a:lnTo>
                      <a:pt x="194" y="139"/>
                    </a:lnTo>
                    <a:lnTo>
                      <a:pt x="194" y="139"/>
                    </a:lnTo>
                    <a:lnTo>
                      <a:pt x="194" y="137"/>
                    </a:lnTo>
                    <a:lnTo>
                      <a:pt x="194" y="135"/>
                    </a:lnTo>
                    <a:lnTo>
                      <a:pt x="192" y="137"/>
                    </a:lnTo>
                    <a:lnTo>
                      <a:pt x="192" y="137"/>
                    </a:lnTo>
                    <a:lnTo>
                      <a:pt x="194" y="137"/>
                    </a:lnTo>
                    <a:lnTo>
                      <a:pt x="194" y="137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90" y="143"/>
                    </a:lnTo>
                    <a:lnTo>
                      <a:pt x="190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0" y="143"/>
                    </a:lnTo>
                    <a:lnTo>
                      <a:pt x="190" y="143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0" y="146"/>
                    </a:lnTo>
                    <a:lnTo>
                      <a:pt x="190" y="146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2" y="152"/>
                    </a:lnTo>
                    <a:lnTo>
                      <a:pt x="192" y="152"/>
                    </a:lnTo>
                    <a:lnTo>
                      <a:pt x="189" y="152"/>
                    </a:lnTo>
                    <a:lnTo>
                      <a:pt x="189" y="152"/>
                    </a:lnTo>
                    <a:lnTo>
                      <a:pt x="189" y="154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183" y="155"/>
                    </a:lnTo>
                    <a:lnTo>
                      <a:pt x="183" y="157"/>
                    </a:lnTo>
                    <a:lnTo>
                      <a:pt x="183" y="157"/>
                    </a:lnTo>
                    <a:lnTo>
                      <a:pt x="183" y="157"/>
                    </a:lnTo>
                    <a:lnTo>
                      <a:pt x="183" y="157"/>
                    </a:lnTo>
                    <a:lnTo>
                      <a:pt x="185" y="157"/>
                    </a:lnTo>
                    <a:lnTo>
                      <a:pt x="185" y="157"/>
                    </a:lnTo>
                    <a:lnTo>
                      <a:pt x="185" y="157"/>
                    </a:lnTo>
                    <a:lnTo>
                      <a:pt x="187" y="155"/>
                    </a:lnTo>
                    <a:lnTo>
                      <a:pt x="187" y="155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4" y="154"/>
                    </a:lnTo>
                    <a:lnTo>
                      <a:pt x="194" y="154"/>
                    </a:lnTo>
                    <a:lnTo>
                      <a:pt x="194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2" y="155"/>
                    </a:lnTo>
                    <a:lnTo>
                      <a:pt x="192" y="157"/>
                    </a:lnTo>
                    <a:lnTo>
                      <a:pt x="190" y="157"/>
                    </a:lnTo>
                    <a:lnTo>
                      <a:pt x="190" y="159"/>
                    </a:lnTo>
                    <a:lnTo>
                      <a:pt x="189" y="159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3"/>
                    </a:lnTo>
                    <a:lnTo>
                      <a:pt x="189" y="163"/>
                    </a:lnTo>
                    <a:lnTo>
                      <a:pt x="189" y="163"/>
                    </a:lnTo>
                    <a:lnTo>
                      <a:pt x="187" y="163"/>
                    </a:lnTo>
                    <a:lnTo>
                      <a:pt x="187" y="164"/>
                    </a:lnTo>
                    <a:lnTo>
                      <a:pt x="187" y="163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185" y="164"/>
                    </a:lnTo>
                    <a:lnTo>
                      <a:pt x="185" y="166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9" y="164"/>
                    </a:lnTo>
                    <a:lnTo>
                      <a:pt x="189" y="164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89" y="164"/>
                    </a:lnTo>
                    <a:lnTo>
                      <a:pt x="189" y="166"/>
                    </a:lnTo>
                    <a:lnTo>
                      <a:pt x="189" y="166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7" y="166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3" y="170"/>
                    </a:lnTo>
                    <a:lnTo>
                      <a:pt x="183" y="172"/>
                    </a:lnTo>
                    <a:lnTo>
                      <a:pt x="183" y="172"/>
                    </a:lnTo>
                    <a:lnTo>
                      <a:pt x="185" y="172"/>
                    </a:lnTo>
                    <a:lnTo>
                      <a:pt x="185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1" y="173"/>
                    </a:lnTo>
                    <a:lnTo>
                      <a:pt x="181" y="175"/>
                    </a:lnTo>
                    <a:lnTo>
                      <a:pt x="181" y="175"/>
                    </a:lnTo>
                    <a:lnTo>
                      <a:pt x="181" y="177"/>
                    </a:lnTo>
                    <a:lnTo>
                      <a:pt x="181" y="177"/>
                    </a:lnTo>
                    <a:lnTo>
                      <a:pt x="181" y="179"/>
                    </a:lnTo>
                    <a:lnTo>
                      <a:pt x="181" y="181"/>
                    </a:lnTo>
                    <a:lnTo>
                      <a:pt x="181" y="181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1"/>
                    </a:lnTo>
                    <a:lnTo>
                      <a:pt x="181" y="182"/>
                    </a:lnTo>
                    <a:lnTo>
                      <a:pt x="180" y="182"/>
                    </a:lnTo>
                    <a:lnTo>
                      <a:pt x="180" y="184"/>
                    </a:lnTo>
                    <a:lnTo>
                      <a:pt x="180" y="184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80" y="188"/>
                    </a:lnTo>
                    <a:lnTo>
                      <a:pt x="178" y="188"/>
                    </a:lnTo>
                    <a:lnTo>
                      <a:pt x="178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1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81" y="192"/>
                    </a:lnTo>
                    <a:lnTo>
                      <a:pt x="181" y="192"/>
                    </a:lnTo>
                    <a:lnTo>
                      <a:pt x="181" y="193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9"/>
                    </a:lnTo>
                    <a:lnTo>
                      <a:pt x="178" y="199"/>
                    </a:lnTo>
                    <a:lnTo>
                      <a:pt x="180" y="197"/>
                    </a:lnTo>
                    <a:lnTo>
                      <a:pt x="180" y="199"/>
                    </a:lnTo>
                    <a:lnTo>
                      <a:pt x="178" y="199"/>
                    </a:lnTo>
                    <a:lnTo>
                      <a:pt x="180" y="201"/>
                    </a:lnTo>
                    <a:lnTo>
                      <a:pt x="178" y="201"/>
                    </a:lnTo>
                    <a:lnTo>
                      <a:pt x="178" y="201"/>
                    </a:lnTo>
                    <a:lnTo>
                      <a:pt x="176" y="201"/>
                    </a:lnTo>
                    <a:lnTo>
                      <a:pt x="176" y="201"/>
                    </a:lnTo>
                    <a:lnTo>
                      <a:pt x="176" y="201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4" y="202"/>
                    </a:lnTo>
                    <a:lnTo>
                      <a:pt x="174" y="202"/>
                    </a:lnTo>
                    <a:lnTo>
                      <a:pt x="172" y="204"/>
                    </a:lnTo>
                    <a:lnTo>
                      <a:pt x="172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8" y="206"/>
                    </a:lnTo>
                    <a:lnTo>
                      <a:pt x="178" y="206"/>
                    </a:lnTo>
                    <a:lnTo>
                      <a:pt x="180" y="206"/>
                    </a:lnTo>
                    <a:lnTo>
                      <a:pt x="181" y="206"/>
                    </a:lnTo>
                    <a:lnTo>
                      <a:pt x="181" y="206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0" y="208"/>
                    </a:lnTo>
                    <a:lnTo>
                      <a:pt x="180" y="210"/>
                    </a:lnTo>
                    <a:lnTo>
                      <a:pt x="181" y="210"/>
                    </a:lnTo>
                    <a:lnTo>
                      <a:pt x="180" y="210"/>
                    </a:lnTo>
                    <a:lnTo>
                      <a:pt x="176" y="210"/>
                    </a:lnTo>
                    <a:lnTo>
                      <a:pt x="176" y="210"/>
                    </a:lnTo>
                    <a:lnTo>
                      <a:pt x="180" y="211"/>
                    </a:lnTo>
                    <a:lnTo>
                      <a:pt x="180" y="211"/>
                    </a:lnTo>
                    <a:lnTo>
                      <a:pt x="181" y="211"/>
                    </a:lnTo>
                    <a:lnTo>
                      <a:pt x="181" y="210"/>
                    </a:lnTo>
                    <a:lnTo>
                      <a:pt x="181" y="211"/>
                    </a:lnTo>
                    <a:lnTo>
                      <a:pt x="183" y="211"/>
                    </a:lnTo>
                    <a:lnTo>
                      <a:pt x="183" y="211"/>
                    </a:lnTo>
                    <a:lnTo>
                      <a:pt x="185" y="211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87" y="211"/>
                    </a:lnTo>
                    <a:lnTo>
                      <a:pt x="187" y="213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85" y="215"/>
                    </a:lnTo>
                    <a:lnTo>
                      <a:pt x="183" y="215"/>
                    </a:lnTo>
                    <a:lnTo>
                      <a:pt x="183" y="217"/>
                    </a:lnTo>
                    <a:lnTo>
                      <a:pt x="183" y="217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5" y="219"/>
                    </a:lnTo>
                    <a:lnTo>
                      <a:pt x="185" y="219"/>
                    </a:lnTo>
                    <a:lnTo>
                      <a:pt x="187" y="217"/>
                    </a:lnTo>
                    <a:lnTo>
                      <a:pt x="187" y="219"/>
                    </a:lnTo>
                    <a:lnTo>
                      <a:pt x="189" y="219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89" y="219"/>
                    </a:lnTo>
                    <a:lnTo>
                      <a:pt x="189" y="219"/>
                    </a:lnTo>
                    <a:lnTo>
                      <a:pt x="189" y="219"/>
                    </a:lnTo>
                    <a:lnTo>
                      <a:pt x="187" y="220"/>
                    </a:lnTo>
                    <a:lnTo>
                      <a:pt x="189" y="220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9" y="222"/>
                    </a:lnTo>
                    <a:lnTo>
                      <a:pt x="190" y="220"/>
                    </a:lnTo>
                    <a:lnTo>
                      <a:pt x="190" y="220"/>
                    </a:lnTo>
                    <a:lnTo>
                      <a:pt x="190" y="220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6"/>
                    </a:lnTo>
                    <a:lnTo>
                      <a:pt x="190" y="224"/>
                    </a:lnTo>
                    <a:lnTo>
                      <a:pt x="190" y="226"/>
                    </a:lnTo>
                    <a:lnTo>
                      <a:pt x="190" y="226"/>
                    </a:lnTo>
                    <a:lnTo>
                      <a:pt x="189" y="226"/>
                    </a:lnTo>
                    <a:lnTo>
                      <a:pt x="189" y="226"/>
                    </a:lnTo>
                    <a:lnTo>
                      <a:pt x="189" y="226"/>
                    </a:lnTo>
                    <a:lnTo>
                      <a:pt x="187" y="228"/>
                    </a:lnTo>
                    <a:lnTo>
                      <a:pt x="189" y="228"/>
                    </a:lnTo>
                    <a:lnTo>
                      <a:pt x="189" y="228"/>
                    </a:lnTo>
                    <a:lnTo>
                      <a:pt x="189" y="228"/>
                    </a:lnTo>
                    <a:lnTo>
                      <a:pt x="189" y="228"/>
                    </a:lnTo>
                    <a:lnTo>
                      <a:pt x="189" y="230"/>
                    </a:lnTo>
                    <a:lnTo>
                      <a:pt x="189" y="230"/>
                    </a:lnTo>
                    <a:lnTo>
                      <a:pt x="189" y="230"/>
                    </a:lnTo>
                    <a:lnTo>
                      <a:pt x="189" y="231"/>
                    </a:lnTo>
                    <a:lnTo>
                      <a:pt x="189" y="231"/>
                    </a:lnTo>
                    <a:lnTo>
                      <a:pt x="189" y="231"/>
                    </a:lnTo>
                    <a:lnTo>
                      <a:pt x="189" y="231"/>
                    </a:lnTo>
                    <a:lnTo>
                      <a:pt x="187" y="233"/>
                    </a:lnTo>
                    <a:lnTo>
                      <a:pt x="187" y="233"/>
                    </a:lnTo>
                    <a:lnTo>
                      <a:pt x="187" y="233"/>
                    </a:lnTo>
                    <a:lnTo>
                      <a:pt x="187" y="233"/>
                    </a:lnTo>
                    <a:lnTo>
                      <a:pt x="187" y="235"/>
                    </a:lnTo>
                    <a:lnTo>
                      <a:pt x="185" y="237"/>
                    </a:lnTo>
                    <a:lnTo>
                      <a:pt x="185" y="239"/>
                    </a:lnTo>
                    <a:lnTo>
                      <a:pt x="183" y="240"/>
                    </a:lnTo>
                    <a:lnTo>
                      <a:pt x="183" y="239"/>
                    </a:lnTo>
                    <a:lnTo>
                      <a:pt x="181" y="239"/>
                    </a:lnTo>
                    <a:lnTo>
                      <a:pt x="180" y="240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80" y="239"/>
                    </a:lnTo>
                    <a:lnTo>
                      <a:pt x="180" y="239"/>
                    </a:lnTo>
                    <a:lnTo>
                      <a:pt x="181" y="239"/>
                    </a:lnTo>
                    <a:lnTo>
                      <a:pt x="181" y="239"/>
                    </a:lnTo>
                    <a:lnTo>
                      <a:pt x="183" y="237"/>
                    </a:lnTo>
                    <a:lnTo>
                      <a:pt x="183" y="237"/>
                    </a:lnTo>
                    <a:lnTo>
                      <a:pt x="181" y="237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6" y="235"/>
                    </a:lnTo>
                    <a:lnTo>
                      <a:pt x="174" y="233"/>
                    </a:lnTo>
                    <a:lnTo>
                      <a:pt x="172" y="233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5"/>
                    </a:lnTo>
                    <a:lnTo>
                      <a:pt x="170" y="237"/>
                    </a:lnTo>
                    <a:lnTo>
                      <a:pt x="169" y="237"/>
                    </a:lnTo>
                    <a:lnTo>
                      <a:pt x="170" y="239"/>
                    </a:lnTo>
                    <a:lnTo>
                      <a:pt x="169" y="240"/>
                    </a:lnTo>
                    <a:lnTo>
                      <a:pt x="167" y="244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5" y="248"/>
                    </a:lnTo>
                    <a:lnTo>
                      <a:pt x="165" y="248"/>
                    </a:lnTo>
                    <a:lnTo>
                      <a:pt x="165" y="249"/>
                    </a:lnTo>
                    <a:lnTo>
                      <a:pt x="165" y="249"/>
                    </a:lnTo>
                    <a:lnTo>
                      <a:pt x="167" y="249"/>
                    </a:lnTo>
                    <a:lnTo>
                      <a:pt x="167" y="249"/>
                    </a:lnTo>
                    <a:lnTo>
                      <a:pt x="165" y="251"/>
                    </a:lnTo>
                    <a:lnTo>
                      <a:pt x="165" y="251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3" y="251"/>
                    </a:lnTo>
                    <a:lnTo>
                      <a:pt x="161" y="253"/>
                    </a:lnTo>
                    <a:lnTo>
                      <a:pt x="163" y="253"/>
                    </a:lnTo>
                    <a:lnTo>
                      <a:pt x="165" y="253"/>
                    </a:lnTo>
                    <a:lnTo>
                      <a:pt x="165" y="255"/>
                    </a:lnTo>
                    <a:lnTo>
                      <a:pt x="167" y="255"/>
                    </a:lnTo>
                    <a:lnTo>
                      <a:pt x="165" y="257"/>
                    </a:lnTo>
                    <a:lnTo>
                      <a:pt x="165" y="255"/>
                    </a:lnTo>
                    <a:lnTo>
                      <a:pt x="161" y="255"/>
                    </a:lnTo>
                    <a:lnTo>
                      <a:pt x="161" y="255"/>
                    </a:lnTo>
                    <a:lnTo>
                      <a:pt x="161" y="257"/>
                    </a:lnTo>
                    <a:lnTo>
                      <a:pt x="160" y="257"/>
                    </a:lnTo>
                    <a:lnTo>
                      <a:pt x="160" y="258"/>
                    </a:lnTo>
                    <a:lnTo>
                      <a:pt x="160" y="258"/>
                    </a:lnTo>
                    <a:lnTo>
                      <a:pt x="158" y="260"/>
                    </a:lnTo>
                    <a:lnTo>
                      <a:pt x="158" y="260"/>
                    </a:lnTo>
                    <a:lnTo>
                      <a:pt x="156" y="262"/>
                    </a:lnTo>
                    <a:lnTo>
                      <a:pt x="154" y="266"/>
                    </a:lnTo>
                    <a:lnTo>
                      <a:pt x="152" y="268"/>
                    </a:lnTo>
                    <a:lnTo>
                      <a:pt x="149" y="275"/>
                    </a:lnTo>
                    <a:lnTo>
                      <a:pt x="147" y="275"/>
                    </a:lnTo>
                    <a:lnTo>
                      <a:pt x="147" y="277"/>
                    </a:lnTo>
                    <a:lnTo>
                      <a:pt x="143" y="280"/>
                    </a:lnTo>
                    <a:lnTo>
                      <a:pt x="143" y="280"/>
                    </a:lnTo>
                    <a:lnTo>
                      <a:pt x="143" y="280"/>
                    </a:lnTo>
                    <a:lnTo>
                      <a:pt x="142" y="282"/>
                    </a:lnTo>
                    <a:lnTo>
                      <a:pt x="142" y="282"/>
                    </a:lnTo>
                    <a:lnTo>
                      <a:pt x="140" y="284"/>
                    </a:lnTo>
                    <a:lnTo>
                      <a:pt x="136" y="287"/>
                    </a:lnTo>
                    <a:lnTo>
                      <a:pt x="136" y="289"/>
                    </a:lnTo>
                    <a:lnTo>
                      <a:pt x="134" y="293"/>
                    </a:lnTo>
                    <a:lnTo>
                      <a:pt x="132" y="296"/>
                    </a:lnTo>
                    <a:lnTo>
                      <a:pt x="132" y="296"/>
                    </a:lnTo>
                    <a:lnTo>
                      <a:pt x="132" y="298"/>
                    </a:lnTo>
                    <a:lnTo>
                      <a:pt x="131" y="302"/>
                    </a:lnTo>
                    <a:lnTo>
                      <a:pt x="129" y="306"/>
                    </a:lnTo>
                    <a:lnTo>
                      <a:pt x="127" y="309"/>
                    </a:lnTo>
                    <a:lnTo>
                      <a:pt x="125" y="309"/>
                    </a:lnTo>
                    <a:lnTo>
                      <a:pt x="123" y="311"/>
                    </a:lnTo>
                    <a:lnTo>
                      <a:pt x="122" y="313"/>
                    </a:lnTo>
                    <a:lnTo>
                      <a:pt x="122" y="313"/>
                    </a:lnTo>
                    <a:lnTo>
                      <a:pt x="122" y="315"/>
                    </a:lnTo>
                    <a:lnTo>
                      <a:pt x="122" y="320"/>
                    </a:lnTo>
                    <a:lnTo>
                      <a:pt x="122" y="320"/>
                    </a:lnTo>
                    <a:lnTo>
                      <a:pt x="122" y="322"/>
                    </a:lnTo>
                    <a:lnTo>
                      <a:pt x="120" y="324"/>
                    </a:lnTo>
                    <a:lnTo>
                      <a:pt x="118" y="329"/>
                    </a:lnTo>
                    <a:lnTo>
                      <a:pt x="120" y="329"/>
                    </a:lnTo>
                    <a:lnTo>
                      <a:pt x="120" y="331"/>
                    </a:lnTo>
                    <a:lnTo>
                      <a:pt x="120" y="334"/>
                    </a:lnTo>
                    <a:lnTo>
                      <a:pt x="120" y="334"/>
                    </a:lnTo>
                    <a:lnTo>
                      <a:pt x="120" y="336"/>
                    </a:lnTo>
                    <a:lnTo>
                      <a:pt x="120" y="338"/>
                    </a:lnTo>
                    <a:lnTo>
                      <a:pt x="120" y="338"/>
                    </a:lnTo>
                    <a:lnTo>
                      <a:pt x="120" y="338"/>
                    </a:lnTo>
                    <a:lnTo>
                      <a:pt x="120" y="338"/>
                    </a:lnTo>
                    <a:lnTo>
                      <a:pt x="122" y="338"/>
                    </a:lnTo>
                    <a:lnTo>
                      <a:pt x="123" y="336"/>
                    </a:lnTo>
                    <a:lnTo>
                      <a:pt x="125" y="336"/>
                    </a:lnTo>
                    <a:lnTo>
                      <a:pt x="125" y="338"/>
                    </a:lnTo>
                    <a:lnTo>
                      <a:pt x="125" y="338"/>
                    </a:lnTo>
                    <a:lnTo>
                      <a:pt x="123" y="338"/>
                    </a:lnTo>
                    <a:lnTo>
                      <a:pt x="123" y="338"/>
                    </a:lnTo>
                    <a:lnTo>
                      <a:pt x="122" y="340"/>
                    </a:lnTo>
                    <a:lnTo>
                      <a:pt x="122" y="344"/>
                    </a:lnTo>
                    <a:lnTo>
                      <a:pt x="122" y="344"/>
                    </a:lnTo>
                    <a:lnTo>
                      <a:pt x="122" y="342"/>
                    </a:lnTo>
                    <a:lnTo>
                      <a:pt x="122" y="342"/>
                    </a:lnTo>
                    <a:lnTo>
                      <a:pt x="122" y="340"/>
                    </a:lnTo>
                    <a:lnTo>
                      <a:pt x="120" y="340"/>
                    </a:lnTo>
                    <a:lnTo>
                      <a:pt x="120" y="342"/>
                    </a:lnTo>
                    <a:lnTo>
                      <a:pt x="120" y="342"/>
                    </a:lnTo>
                    <a:lnTo>
                      <a:pt x="120" y="344"/>
                    </a:lnTo>
                    <a:lnTo>
                      <a:pt x="118" y="347"/>
                    </a:lnTo>
                    <a:lnTo>
                      <a:pt x="118" y="349"/>
                    </a:lnTo>
                    <a:lnTo>
                      <a:pt x="120" y="349"/>
                    </a:lnTo>
                    <a:lnTo>
                      <a:pt x="120" y="351"/>
                    </a:lnTo>
                    <a:lnTo>
                      <a:pt x="120" y="353"/>
                    </a:lnTo>
                    <a:lnTo>
                      <a:pt x="118" y="353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18" y="360"/>
                    </a:lnTo>
                    <a:lnTo>
                      <a:pt x="118" y="362"/>
                    </a:lnTo>
                    <a:lnTo>
                      <a:pt x="120" y="365"/>
                    </a:lnTo>
                    <a:lnTo>
                      <a:pt x="120" y="365"/>
                    </a:lnTo>
                    <a:lnTo>
                      <a:pt x="120" y="367"/>
                    </a:lnTo>
                    <a:lnTo>
                      <a:pt x="120" y="367"/>
                    </a:lnTo>
                    <a:lnTo>
                      <a:pt x="120" y="369"/>
                    </a:lnTo>
                    <a:lnTo>
                      <a:pt x="120" y="369"/>
                    </a:lnTo>
                    <a:lnTo>
                      <a:pt x="120" y="371"/>
                    </a:lnTo>
                    <a:lnTo>
                      <a:pt x="118" y="371"/>
                    </a:lnTo>
                    <a:lnTo>
                      <a:pt x="118" y="374"/>
                    </a:lnTo>
                    <a:lnTo>
                      <a:pt x="118" y="374"/>
                    </a:lnTo>
                    <a:lnTo>
                      <a:pt x="120" y="374"/>
                    </a:lnTo>
                    <a:lnTo>
                      <a:pt x="122" y="376"/>
                    </a:lnTo>
                    <a:lnTo>
                      <a:pt x="122" y="376"/>
                    </a:lnTo>
                    <a:lnTo>
                      <a:pt x="123" y="376"/>
                    </a:lnTo>
                    <a:lnTo>
                      <a:pt x="123" y="376"/>
                    </a:lnTo>
                    <a:lnTo>
                      <a:pt x="125" y="378"/>
                    </a:lnTo>
                    <a:lnTo>
                      <a:pt x="125" y="378"/>
                    </a:lnTo>
                    <a:lnTo>
                      <a:pt x="125" y="380"/>
                    </a:lnTo>
                    <a:lnTo>
                      <a:pt x="127" y="380"/>
                    </a:lnTo>
                    <a:lnTo>
                      <a:pt x="129" y="380"/>
                    </a:lnTo>
                    <a:lnTo>
                      <a:pt x="129" y="382"/>
                    </a:lnTo>
                    <a:lnTo>
                      <a:pt x="129" y="380"/>
                    </a:lnTo>
                    <a:lnTo>
                      <a:pt x="129" y="380"/>
                    </a:lnTo>
                    <a:lnTo>
                      <a:pt x="131" y="382"/>
                    </a:lnTo>
                    <a:lnTo>
                      <a:pt x="131" y="382"/>
                    </a:lnTo>
                    <a:lnTo>
                      <a:pt x="131" y="383"/>
                    </a:lnTo>
                    <a:lnTo>
                      <a:pt x="132" y="385"/>
                    </a:lnTo>
                    <a:lnTo>
                      <a:pt x="134" y="385"/>
                    </a:lnTo>
                    <a:lnTo>
                      <a:pt x="134" y="387"/>
                    </a:lnTo>
                    <a:lnTo>
                      <a:pt x="134" y="389"/>
                    </a:lnTo>
                    <a:lnTo>
                      <a:pt x="134" y="391"/>
                    </a:lnTo>
                    <a:lnTo>
                      <a:pt x="136" y="392"/>
                    </a:lnTo>
                    <a:lnTo>
                      <a:pt x="134" y="396"/>
                    </a:lnTo>
                    <a:lnTo>
                      <a:pt x="134" y="398"/>
                    </a:lnTo>
                    <a:lnTo>
                      <a:pt x="134" y="398"/>
                    </a:lnTo>
                    <a:lnTo>
                      <a:pt x="134" y="400"/>
                    </a:lnTo>
                    <a:lnTo>
                      <a:pt x="134" y="401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34" y="405"/>
                    </a:lnTo>
                    <a:lnTo>
                      <a:pt x="134" y="409"/>
                    </a:lnTo>
                    <a:lnTo>
                      <a:pt x="134" y="412"/>
                    </a:lnTo>
                    <a:lnTo>
                      <a:pt x="134" y="412"/>
                    </a:lnTo>
                    <a:lnTo>
                      <a:pt x="134" y="414"/>
                    </a:lnTo>
                    <a:lnTo>
                      <a:pt x="134" y="414"/>
                    </a:lnTo>
                    <a:lnTo>
                      <a:pt x="134" y="414"/>
                    </a:lnTo>
                    <a:lnTo>
                      <a:pt x="134" y="416"/>
                    </a:lnTo>
                    <a:lnTo>
                      <a:pt x="134" y="418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1"/>
                    </a:lnTo>
                    <a:lnTo>
                      <a:pt x="134" y="425"/>
                    </a:lnTo>
                    <a:lnTo>
                      <a:pt x="134" y="427"/>
                    </a:lnTo>
                    <a:lnTo>
                      <a:pt x="134" y="427"/>
                    </a:lnTo>
                    <a:lnTo>
                      <a:pt x="134" y="427"/>
                    </a:lnTo>
                    <a:lnTo>
                      <a:pt x="134" y="429"/>
                    </a:lnTo>
                    <a:lnTo>
                      <a:pt x="136" y="429"/>
                    </a:lnTo>
                    <a:lnTo>
                      <a:pt x="136" y="430"/>
                    </a:lnTo>
                    <a:lnTo>
                      <a:pt x="138" y="430"/>
                    </a:lnTo>
                    <a:lnTo>
                      <a:pt x="138" y="432"/>
                    </a:lnTo>
                    <a:lnTo>
                      <a:pt x="138" y="434"/>
                    </a:lnTo>
                    <a:lnTo>
                      <a:pt x="138" y="434"/>
                    </a:lnTo>
                    <a:lnTo>
                      <a:pt x="138" y="436"/>
                    </a:lnTo>
                    <a:lnTo>
                      <a:pt x="140" y="436"/>
                    </a:lnTo>
                    <a:lnTo>
                      <a:pt x="142" y="441"/>
                    </a:lnTo>
                    <a:lnTo>
                      <a:pt x="140" y="441"/>
                    </a:lnTo>
                    <a:lnTo>
                      <a:pt x="140" y="443"/>
                    </a:lnTo>
                    <a:lnTo>
                      <a:pt x="140" y="443"/>
                    </a:lnTo>
                    <a:lnTo>
                      <a:pt x="140" y="445"/>
                    </a:lnTo>
                    <a:lnTo>
                      <a:pt x="140" y="445"/>
                    </a:lnTo>
                    <a:lnTo>
                      <a:pt x="138" y="445"/>
                    </a:lnTo>
                    <a:lnTo>
                      <a:pt x="138" y="445"/>
                    </a:lnTo>
                    <a:lnTo>
                      <a:pt x="138" y="447"/>
                    </a:lnTo>
                    <a:lnTo>
                      <a:pt x="138" y="447"/>
                    </a:lnTo>
                    <a:lnTo>
                      <a:pt x="138" y="448"/>
                    </a:lnTo>
                    <a:lnTo>
                      <a:pt x="136" y="447"/>
                    </a:lnTo>
                    <a:lnTo>
                      <a:pt x="134" y="448"/>
                    </a:lnTo>
                    <a:lnTo>
                      <a:pt x="131" y="447"/>
                    </a:lnTo>
                    <a:lnTo>
                      <a:pt x="131" y="448"/>
                    </a:lnTo>
                    <a:lnTo>
                      <a:pt x="132" y="448"/>
                    </a:lnTo>
                    <a:lnTo>
                      <a:pt x="132" y="450"/>
                    </a:lnTo>
                    <a:lnTo>
                      <a:pt x="134" y="450"/>
                    </a:lnTo>
                    <a:lnTo>
                      <a:pt x="134" y="450"/>
                    </a:lnTo>
                    <a:lnTo>
                      <a:pt x="134" y="454"/>
                    </a:lnTo>
                    <a:lnTo>
                      <a:pt x="134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6"/>
                    </a:lnTo>
                    <a:lnTo>
                      <a:pt x="136" y="456"/>
                    </a:lnTo>
                    <a:lnTo>
                      <a:pt x="138" y="456"/>
                    </a:lnTo>
                    <a:lnTo>
                      <a:pt x="138" y="458"/>
                    </a:lnTo>
                    <a:lnTo>
                      <a:pt x="138" y="459"/>
                    </a:lnTo>
                    <a:lnTo>
                      <a:pt x="140" y="459"/>
                    </a:lnTo>
                    <a:lnTo>
                      <a:pt x="143" y="458"/>
                    </a:lnTo>
                    <a:lnTo>
                      <a:pt x="143" y="458"/>
                    </a:lnTo>
                    <a:lnTo>
                      <a:pt x="142" y="459"/>
                    </a:lnTo>
                    <a:lnTo>
                      <a:pt x="142" y="459"/>
                    </a:lnTo>
                    <a:lnTo>
                      <a:pt x="143" y="463"/>
                    </a:lnTo>
                    <a:lnTo>
                      <a:pt x="143" y="463"/>
                    </a:lnTo>
                    <a:lnTo>
                      <a:pt x="145" y="465"/>
                    </a:lnTo>
                    <a:lnTo>
                      <a:pt x="145" y="465"/>
                    </a:lnTo>
                    <a:lnTo>
                      <a:pt x="147" y="467"/>
                    </a:lnTo>
                    <a:lnTo>
                      <a:pt x="147" y="470"/>
                    </a:lnTo>
                    <a:lnTo>
                      <a:pt x="147" y="470"/>
                    </a:lnTo>
                    <a:lnTo>
                      <a:pt x="145" y="476"/>
                    </a:lnTo>
                    <a:lnTo>
                      <a:pt x="143" y="477"/>
                    </a:lnTo>
                    <a:lnTo>
                      <a:pt x="143" y="479"/>
                    </a:lnTo>
                    <a:lnTo>
                      <a:pt x="142" y="479"/>
                    </a:lnTo>
                    <a:lnTo>
                      <a:pt x="143" y="479"/>
                    </a:lnTo>
                    <a:lnTo>
                      <a:pt x="143" y="479"/>
                    </a:lnTo>
                    <a:lnTo>
                      <a:pt x="143" y="479"/>
                    </a:lnTo>
                    <a:lnTo>
                      <a:pt x="145" y="481"/>
                    </a:lnTo>
                    <a:lnTo>
                      <a:pt x="145" y="481"/>
                    </a:lnTo>
                    <a:lnTo>
                      <a:pt x="145" y="481"/>
                    </a:lnTo>
                    <a:lnTo>
                      <a:pt x="147" y="483"/>
                    </a:lnTo>
                    <a:lnTo>
                      <a:pt x="147" y="483"/>
                    </a:lnTo>
                    <a:lnTo>
                      <a:pt x="147" y="485"/>
                    </a:lnTo>
                    <a:lnTo>
                      <a:pt x="149" y="486"/>
                    </a:lnTo>
                    <a:lnTo>
                      <a:pt x="149" y="488"/>
                    </a:lnTo>
                    <a:lnTo>
                      <a:pt x="152" y="492"/>
                    </a:lnTo>
                    <a:lnTo>
                      <a:pt x="152" y="492"/>
                    </a:lnTo>
                    <a:lnTo>
                      <a:pt x="154" y="494"/>
                    </a:lnTo>
                    <a:lnTo>
                      <a:pt x="154" y="499"/>
                    </a:lnTo>
                    <a:lnTo>
                      <a:pt x="154" y="501"/>
                    </a:lnTo>
                    <a:lnTo>
                      <a:pt x="154" y="501"/>
                    </a:lnTo>
                    <a:lnTo>
                      <a:pt x="156" y="499"/>
                    </a:lnTo>
                    <a:lnTo>
                      <a:pt x="158" y="499"/>
                    </a:lnTo>
                    <a:lnTo>
                      <a:pt x="158" y="497"/>
                    </a:lnTo>
                    <a:lnTo>
                      <a:pt x="160" y="496"/>
                    </a:lnTo>
                    <a:lnTo>
                      <a:pt x="160" y="496"/>
                    </a:lnTo>
                    <a:lnTo>
                      <a:pt x="160" y="494"/>
                    </a:lnTo>
                    <a:lnTo>
                      <a:pt x="160" y="492"/>
                    </a:lnTo>
                    <a:lnTo>
                      <a:pt x="160" y="492"/>
                    </a:lnTo>
                    <a:lnTo>
                      <a:pt x="158" y="490"/>
                    </a:lnTo>
                    <a:lnTo>
                      <a:pt x="158" y="488"/>
                    </a:lnTo>
                    <a:lnTo>
                      <a:pt x="158" y="486"/>
                    </a:lnTo>
                    <a:lnTo>
                      <a:pt x="156" y="485"/>
                    </a:lnTo>
                    <a:lnTo>
                      <a:pt x="154" y="486"/>
                    </a:lnTo>
                    <a:lnTo>
                      <a:pt x="154" y="486"/>
                    </a:lnTo>
                    <a:lnTo>
                      <a:pt x="154" y="485"/>
                    </a:lnTo>
                    <a:lnTo>
                      <a:pt x="152" y="483"/>
                    </a:lnTo>
                    <a:lnTo>
                      <a:pt x="152" y="481"/>
                    </a:lnTo>
                    <a:lnTo>
                      <a:pt x="154" y="479"/>
                    </a:lnTo>
                    <a:lnTo>
                      <a:pt x="154" y="477"/>
                    </a:lnTo>
                    <a:lnTo>
                      <a:pt x="154" y="476"/>
                    </a:lnTo>
                    <a:lnTo>
                      <a:pt x="154" y="472"/>
                    </a:lnTo>
                    <a:lnTo>
                      <a:pt x="154" y="472"/>
                    </a:lnTo>
                    <a:lnTo>
                      <a:pt x="154" y="470"/>
                    </a:lnTo>
                    <a:lnTo>
                      <a:pt x="152" y="470"/>
                    </a:lnTo>
                    <a:lnTo>
                      <a:pt x="152" y="468"/>
                    </a:lnTo>
                    <a:lnTo>
                      <a:pt x="154" y="465"/>
                    </a:lnTo>
                    <a:lnTo>
                      <a:pt x="154" y="463"/>
                    </a:lnTo>
                    <a:lnTo>
                      <a:pt x="154" y="461"/>
                    </a:lnTo>
                    <a:lnTo>
                      <a:pt x="152" y="459"/>
                    </a:lnTo>
                    <a:lnTo>
                      <a:pt x="152" y="459"/>
                    </a:lnTo>
                    <a:lnTo>
                      <a:pt x="152" y="461"/>
                    </a:lnTo>
                    <a:lnTo>
                      <a:pt x="152" y="459"/>
                    </a:lnTo>
                    <a:lnTo>
                      <a:pt x="152" y="458"/>
                    </a:lnTo>
                    <a:lnTo>
                      <a:pt x="152" y="458"/>
                    </a:lnTo>
                    <a:lnTo>
                      <a:pt x="152" y="456"/>
                    </a:lnTo>
                    <a:lnTo>
                      <a:pt x="152" y="456"/>
                    </a:lnTo>
                    <a:lnTo>
                      <a:pt x="151" y="454"/>
                    </a:lnTo>
                    <a:lnTo>
                      <a:pt x="151" y="454"/>
                    </a:lnTo>
                    <a:lnTo>
                      <a:pt x="151" y="452"/>
                    </a:lnTo>
                    <a:lnTo>
                      <a:pt x="149" y="448"/>
                    </a:lnTo>
                    <a:lnTo>
                      <a:pt x="149" y="445"/>
                    </a:lnTo>
                    <a:lnTo>
                      <a:pt x="149" y="445"/>
                    </a:lnTo>
                    <a:lnTo>
                      <a:pt x="149" y="443"/>
                    </a:lnTo>
                    <a:lnTo>
                      <a:pt x="151" y="443"/>
                    </a:lnTo>
                    <a:lnTo>
                      <a:pt x="149" y="441"/>
                    </a:lnTo>
                    <a:lnTo>
                      <a:pt x="149" y="441"/>
                    </a:lnTo>
                    <a:lnTo>
                      <a:pt x="149" y="441"/>
                    </a:lnTo>
                    <a:lnTo>
                      <a:pt x="149" y="439"/>
                    </a:lnTo>
                    <a:lnTo>
                      <a:pt x="149" y="438"/>
                    </a:lnTo>
                    <a:lnTo>
                      <a:pt x="149" y="438"/>
                    </a:lnTo>
                    <a:lnTo>
                      <a:pt x="149" y="438"/>
                    </a:lnTo>
                    <a:lnTo>
                      <a:pt x="147" y="436"/>
                    </a:lnTo>
                    <a:lnTo>
                      <a:pt x="147" y="436"/>
                    </a:lnTo>
                    <a:lnTo>
                      <a:pt x="147" y="434"/>
                    </a:lnTo>
                    <a:lnTo>
                      <a:pt x="147" y="432"/>
                    </a:lnTo>
                    <a:lnTo>
                      <a:pt x="145" y="430"/>
                    </a:lnTo>
                    <a:lnTo>
                      <a:pt x="145" y="429"/>
                    </a:lnTo>
                    <a:lnTo>
                      <a:pt x="145" y="429"/>
                    </a:lnTo>
                    <a:lnTo>
                      <a:pt x="145" y="427"/>
                    </a:lnTo>
                    <a:lnTo>
                      <a:pt x="143" y="427"/>
                    </a:lnTo>
                    <a:lnTo>
                      <a:pt x="143" y="427"/>
                    </a:lnTo>
                    <a:lnTo>
                      <a:pt x="143" y="425"/>
                    </a:lnTo>
                    <a:lnTo>
                      <a:pt x="143" y="423"/>
                    </a:lnTo>
                    <a:lnTo>
                      <a:pt x="143" y="423"/>
                    </a:lnTo>
                    <a:lnTo>
                      <a:pt x="143" y="420"/>
                    </a:lnTo>
                    <a:lnTo>
                      <a:pt x="145" y="418"/>
                    </a:lnTo>
                    <a:lnTo>
                      <a:pt x="145" y="416"/>
                    </a:lnTo>
                    <a:lnTo>
                      <a:pt x="145" y="414"/>
                    </a:lnTo>
                    <a:lnTo>
                      <a:pt x="145" y="412"/>
                    </a:lnTo>
                    <a:lnTo>
                      <a:pt x="147" y="410"/>
                    </a:lnTo>
                    <a:lnTo>
                      <a:pt x="147" y="409"/>
                    </a:lnTo>
                    <a:lnTo>
                      <a:pt x="147" y="407"/>
                    </a:lnTo>
                    <a:lnTo>
                      <a:pt x="149" y="405"/>
                    </a:lnTo>
                    <a:lnTo>
                      <a:pt x="149" y="407"/>
                    </a:lnTo>
                    <a:lnTo>
                      <a:pt x="149" y="407"/>
                    </a:lnTo>
                    <a:lnTo>
                      <a:pt x="151" y="409"/>
                    </a:lnTo>
                    <a:lnTo>
                      <a:pt x="151" y="409"/>
                    </a:lnTo>
                    <a:lnTo>
                      <a:pt x="151" y="409"/>
                    </a:lnTo>
                    <a:lnTo>
                      <a:pt x="152" y="409"/>
                    </a:lnTo>
                    <a:lnTo>
                      <a:pt x="152" y="410"/>
                    </a:lnTo>
                    <a:lnTo>
                      <a:pt x="154" y="409"/>
                    </a:lnTo>
                    <a:lnTo>
                      <a:pt x="154" y="410"/>
                    </a:lnTo>
                    <a:lnTo>
                      <a:pt x="154" y="412"/>
                    </a:lnTo>
                    <a:lnTo>
                      <a:pt x="156" y="412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4"/>
                    </a:lnTo>
                    <a:lnTo>
                      <a:pt x="158" y="418"/>
                    </a:lnTo>
                    <a:lnTo>
                      <a:pt x="158" y="418"/>
                    </a:lnTo>
                    <a:lnTo>
                      <a:pt x="158" y="421"/>
                    </a:lnTo>
                    <a:lnTo>
                      <a:pt x="158" y="421"/>
                    </a:lnTo>
                    <a:lnTo>
                      <a:pt x="158" y="423"/>
                    </a:lnTo>
                    <a:lnTo>
                      <a:pt x="156" y="427"/>
                    </a:lnTo>
                    <a:lnTo>
                      <a:pt x="156" y="427"/>
                    </a:lnTo>
                    <a:lnTo>
                      <a:pt x="158" y="427"/>
                    </a:lnTo>
                    <a:lnTo>
                      <a:pt x="158" y="429"/>
                    </a:lnTo>
                    <a:lnTo>
                      <a:pt x="156" y="430"/>
                    </a:lnTo>
                    <a:lnTo>
                      <a:pt x="156" y="432"/>
                    </a:lnTo>
                    <a:lnTo>
                      <a:pt x="158" y="432"/>
                    </a:lnTo>
                    <a:lnTo>
                      <a:pt x="158" y="432"/>
                    </a:lnTo>
                    <a:lnTo>
                      <a:pt x="158" y="434"/>
                    </a:lnTo>
                    <a:lnTo>
                      <a:pt x="158" y="436"/>
                    </a:lnTo>
                    <a:lnTo>
                      <a:pt x="158" y="438"/>
                    </a:lnTo>
                    <a:lnTo>
                      <a:pt x="158" y="439"/>
                    </a:lnTo>
                    <a:lnTo>
                      <a:pt x="160" y="441"/>
                    </a:lnTo>
                    <a:lnTo>
                      <a:pt x="160" y="443"/>
                    </a:lnTo>
                    <a:lnTo>
                      <a:pt x="161" y="445"/>
                    </a:lnTo>
                    <a:lnTo>
                      <a:pt x="161" y="447"/>
                    </a:lnTo>
                    <a:lnTo>
                      <a:pt x="163" y="448"/>
                    </a:lnTo>
                    <a:lnTo>
                      <a:pt x="165" y="448"/>
                    </a:lnTo>
                    <a:lnTo>
                      <a:pt x="165" y="448"/>
                    </a:lnTo>
                    <a:lnTo>
                      <a:pt x="165" y="450"/>
                    </a:lnTo>
                    <a:lnTo>
                      <a:pt x="163" y="452"/>
                    </a:lnTo>
                    <a:lnTo>
                      <a:pt x="163" y="452"/>
                    </a:lnTo>
                    <a:lnTo>
                      <a:pt x="163" y="454"/>
                    </a:lnTo>
                    <a:lnTo>
                      <a:pt x="163" y="454"/>
                    </a:lnTo>
                    <a:lnTo>
                      <a:pt x="165" y="456"/>
                    </a:lnTo>
                    <a:lnTo>
                      <a:pt x="167" y="458"/>
                    </a:lnTo>
                    <a:lnTo>
                      <a:pt x="167" y="459"/>
                    </a:lnTo>
                    <a:lnTo>
                      <a:pt x="167" y="459"/>
                    </a:lnTo>
                    <a:lnTo>
                      <a:pt x="167" y="461"/>
                    </a:lnTo>
                    <a:lnTo>
                      <a:pt x="167" y="461"/>
                    </a:lnTo>
                    <a:lnTo>
                      <a:pt x="170" y="461"/>
                    </a:lnTo>
                    <a:lnTo>
                      <a:pt x="170" y="461"/>
                    </a:lnTo>
                    <a:lnTo>
                      <a:pt x="170" y="463"/>
                    </a:lnTo>
                    <a:lnTo>
                      <a:pt x="170" y="465"/>
                    </a:lnTo>
                    <a:lnTo>
                      <a:pt x="170" y="465"/>
                    </a:lnTo>
                    <a:lnTo>
                      <a:pt x="170" y="467"/>
                    </a:lnTo>
                    <a:lnTo>
                      <a:pt x="169" y="467"/>
                    </a:lnTo>
                    <a:lnTo>
                      <a:pt x="169" y="468"/>
                    </a:lnTo>
                    <a:lnTo>
                      <a:pt x="167" y="468"/>
                    </a:lnTo>
                    <a:lnTo>
                      <a:pt x="167" y="470"/>
                    </a:lnTo>
                    <a:lnTo>
                      <a:pt x="167" y="472"/>
                    </a:lnTo>
                    <a:lnTo>
                      <a:pt x="167" y="472"/>
                    </a:lnTo>
                    <a:lnTo>
                      <a:pt x="170" y="472"/>
                    </a:lnTo>
                    <a:lnTo>
                      <a:pt x="170" y="472"/>
                    </a:lnTo>
                    <a:lnTo>
                      <a:pt x="170" y="472"/>
                    </a:lnTo>
                    <a:lnTo>
                      <a:pt x="170" y="474"/>
                    </a:lnTo>
                    <a:lnTo>
                      <a:pt x="170" y="474"/>
                    </a:lnTo>
                    <a:lnTo>
                      <a:pt x="172" y="477"/>
                    </a:lnTo>
                    <a:lnTo>
                      <a:pt x="174" y="477"/>
                    </a:lnTo>
                    <a:lnTo>
                      <a:pt x="174" y="477"/>
                    </a:lnTo>
                    <a:lnTo>
                      <a:pt x="176" y="479"/>
                    </a:lnTo>
                    <a:lnTo>
                      <a:pt x="176" y="479"/>
                    </a:lnTo>
                    <a:lnTo>
                      <a:pt x="176" y="481"/>
                    </a:lnTo>
                    <a:lnTo>
                      <a:pt x="176" y="483"/>
                    </a:lnTo>
                    <a:lnTo>
                      <a:pt x="176" y="483"/>
                    </a:lnTo>
                    <a:lnTo>
                      <a:pt x="180" y="488"/>
                    </a:lnTo>
                    <a:lnTo>
                      <a:pt x="180" y="490"/>
                    </a:lnTo>
                    <a:lnTo>
                      <a:pt x="181" y="492"/>
                    </a:lnTo>
                    <a:lnTo>
                      <a:pt x="181" y="492"/>
                    </a:lnTo>
                    <a:lnTo>
                      <a:pt x="181" y="492"/>
                    </a:lnTo>
                    <a:lnTo>
                      <a:pt x="181" y="494"/>
                    </a:lnTo>
                    <a:lnTo>
                      <a:pt x="181" y="494"/>
                    </a:lnTo>
                    <a:lnTo>
                      <a:pt x="181" y="494"/>
                    </a:lnTo>
                    <a:lnTo>
                      <a:pt x="183" y="496"/>
                    </a:lnTo>
                    <a:lnTo>
                      <a:pt x="183" y="497"/>
                    </a:lnTo>
                    <a:lnTo>
                      <a:pt x="183" y="499"/>
                    </a:lnTo>
                    <a:lnTo>
                      <a:pt x="185" y="501"/>
                    </a:lnTo>
                    <a:lnTo>
                      <a:pt x="185" y="503"/>
                    </a:lnTo>
                    <a:lnTo>
                      <a:pt x="187" y="505"/>
                    </a:lnTo>
                    <a:lnTo>
                      <a:pt x="187" y="506"/>
                    </a:lnTo>
                    <a:lnTo>
                      <a:pt x="187" y="508"/>
                    </a:lnTo>
                    <a:lnTo>
                      <a:pt x="187" y="512"/>
                    </a:lnTo>
                    <a:lnTo>
                      <a:pt x="187" y="514"/>
                    </a:lnTo>
                    <a:lnTo>
                      <a:pt x="187" y="514"/>
                    </a:lnTo>
                    <a:lnTo>
                      <a:pt x="189" y="515"/>
                    </a:lnTo>
                    <a:lnTo>
                      <a:pt x="189" y="517"/>
                    </a:lnTo>
                    <a:lnTo>
                      <a:pt x="189" y="519"/>
                    </a:lnTo>
                    <a:lnTo>
                      <a:pt x="187" y="519"/>
                    </a:lnTo>
                    <a:lnTo>
                      <a:pt x="187" y="521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85" y="524"/>
                    </a:lnTo>
                    <a:lnTo>
                      <a:pt x="185" y="526"/>
                    </a:lnTo>
                    <a:lnTo>
                      <a:pt x="183" y="526"/>
                    </a:lnTo>
                    <a:lnTo>
                      <a:pt x="183" y="526"/>
                    </a:lnTo>
                    <a:lnTo>
                      <a:pt x="181" y="528"/>
                    </a:lnTo>
                    <a:lnTo>
                      <a:pt x="183" y="528"/>
                    </a:lnTo>
                    <a:lnTo>
                      <a:pt x="183" y="530"/>
                    </a:lnTo>
                    <a:lnTo>
                      <a:pt x="183" y="532"/>
                    </a:lnTo>
                    <a:lnTo>
                      <a:pt x="183" y="533"/>
                    </a:lnTo>
                    <a:lnTo>
                      <a:pt x="183" y="533"/>
                    </a:lnTo>
                    <a:lnTo>
                      <a:pt x="185" y="537"/>
                    </a:lnTo>
                    <a:lnTo>
                      <a:pt x="185" y="539"/>
                    </a:lnTo>
                    <a:lnTo>
                      <a:pt x="187" y="539"/>
                    </a:lnTo>
                    <a:lnTo>
                      <a:pt x="187" y="541"/>
                    </a:lnTo>
                    <a:lnTo>
                      <a:pt x="189" y="541"/>
                    </a:lnTo>
                    <a:lnTo>
                      <a:pt x="189" y="541"/>
                    </a:lnTo>
                    <a:lnTo>
                      <a:pt x="190" y="541"/>
                    </a:lnTo>
                    <a:lnTo>
                      <a:pt x="192" y="543"/>
                    </a:lnTo>
                    <a:lnTo>
                      <a:pt x="192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4" y="546"/>
                    </a:lnTo>
                    <a:lnTo>
                      <a:pt x="194" y="546"/>
                    </a:lnTo>
                    <a:lnTo>
                      <a:pt x="194" y="548"/>
                    </a:lnTo>
                    <a:lnTo>
                      <a:pt x="194" y="548"/>
                    </a:lnTo>
                    <a:lnTo>
                      <a:pt x="196" y="550"/>
                    </a:lnTo>
                    <a:lnTo>
                      <a:pt x="198" y="550"/>
                    </a:lnTo>
                    <a:lnTo>
                      <a:pt x="198" y="550"/>
                    </a:lnTo>
                    <a:lnTo>
                      <a:pt x="198" y="550"/>
                    </a:lnTo>
                    <a:lnTo>
                      <a:pt x="198" y="552"/>
                    </a:lnTo>
                    <a:lnTo>
                      <a:pt x="203" y="553"/>
                    </a:lnTo>
                    <a:lnTo>
                      <a:pt x="203" y="553"/>
                    </a:lnTo>
                    <a:lnTo>
                      <a:pt x="205" y="553"/>
                    </a:lnTo>
                    <a:lnTo>
                      <a:pt x="207" y="553"/>
                    </a:lnTo>
                    <a:lnTo>
                      <a:pt x="209" y="555"/>
                    </a:lnTo>
                    <a:lnTo>
                      <a:pt x="209" y="555"/>
                    </a:lnTo>
                    <a:lnTo>
                      <a:pt x="209" y="557"/>
                    </a:lnTo>
                    <a:lnTo>
                      <a:pt x="209" y="557"/>
                    </a:lnTo>
                    <a:lnTo>
                      <a:pt x="209" y="557"/>
                    </a:lnTo>
                    <a:lnTo>
                      <a:pt x="210" y="557"/>
                    </a:lnTo>
                    <a:lnTo>
                      <a:pt x="212" y="559"/>
                    </a:lnTo>
                    <a:lnTo>
                      <a:pt x="212" y="559"/>
                    </a:lnTo>
                    <a:lnTo>
                      <a:pt x="212" y="561"/>
                    </a:lnTo>
                    <a:lnTo>
                      <a:pt x="212" y="561"/>
                    </a:lnTo>
                    <a:lnTo>
                      <a:pt x="212" y="561"/>
                    </a:lnTo>
                    <a:lnTo>
                      <a:pt x="214" y="562"/>
                    </a:lnTo>
                    <a:lnTo>
                      <a:pt x="214" y="562"/>
                    </a:lnTo>
                    <a:lnTo>
                      <a:pt x="216" y="562"/>
                    </a:lnTo>
                    <a:lnTo>
                      <a:pt x="218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6"/>
                    </a:lnTo>
                    <a:lnTo>
                      <a:pt x="225" y="568"/>
                    </a:lnTo>
                    <a:lnTo>
                      <a:pt x="227" y="568"/>
                    </a:lnTo>
                    <a:lnTo>
                      <a:pt x="228" y="568"/>
                    </a:lnTo>
                    <a:lnTo>
                      <a:pt x="230" y="570"/>
                    </a:lnTo>
                    <a:lnTo>
                      <a:pt x="234" y="573"/>
                    </a:lnTo>
                    <a:lnTo>
                      <a:pt x="234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7" y="575"/>
                    </a:lnTo>
                    <a:lnTo>
                      <a:pt x="241" y="575"/>
                    </a:lnTo>
                    <a:lnTo>
                      <a:pt x="243" y="577"/>
                    </a:lnTo>
                    <a:lnTo>
                      <a:pt x="245" y="577"/>
                    </a:lnTo>
                    <a:lnTo>
                      <a:pt x="245" y="579"/>
                    </a:lnTo>
                    <a:lnTo>
                      <a:pt x="247" y="579"/>
                    </a:lnTo>
                    <a:lnTo>
                      <a:pt x="248" y="579"/>
                    </a:lnTo>
                    <a:lnTo>
                      <a:pt x="250" y="577"/>
                    </a:lnTo>
                    <a:lnTo>
                      <a:pt x="250" y="577"/>
                    </a:lnTo>
                    <a:lnTo>
                      <a:pt x="252" y="575"/>
                    </a:lnTo>
                    <a:lnTo>
                      <a:pt x="254" y="575"/>
                    </a:lnTo>
                    <a:lnTo>
                      <a:pt x="257" y="573"/>
                    </a:lnTo>
                    <a:lnTo>
                      <a:pt x="257" y="573"/>
                    </a:lnTo>
                    <a:lnTo>
                      <a:pt x="259" y="573"/>
                    </a:lnTo>
                    <a:lnTo>
                      <a:pt x="261" y="573"/>
                    </a:lnTo>
                    <a:lnTo>
                      <a:pt x="263" y="573"/>
                    </a:lnTo>
                    <a:lnTo>
                      <a:pt x="266" y="575"/>
                    </a:lnTo>
                    <a:lnTo>
                      <a:pt x="268" y="577"/>
                    </a:lnTo>
                    <a:lnTo>
                      <a:pt x="272" y="581"/>
                    </a:lnTo>
                    <a:lnTo>
                      <a:pt x="272" y="582"/>
                    </a:lnTo>
                    <a:lnTo>
                      <a:pt x="274" y="586"/>
                    </a:lnTo>
                    <a:lnTo>
                      <a:pt x="275" y="588"/>
                    </a:lnTo>
                    <a:lnTo>
                      <a:pt x="277" y="590"/>
                    </a:lnTo>
                    <a:lnTo>
                      <a:pt x="277" y="590"/>
                    </a:lnTo>
                    <a:lnTo>
                      <a:pt x="279" y="591"/>
                    </a:lnTo>
                    <a:lnTo>
                      <a:pt x="279" y="591"/>
                    </a:lnTo>
                    <a:lnTo>
                      <a:pt x="279" y="591"/>
                    </a:lnTo>
                    <a:lnTo>
                      <a:pt x="281" y="593"/>
                    </a:lnTo>
                    <a:lnTo>
                      <a:pt x="283" y="595"/>
                    </a:lnTo>
                    <a:lnTo>
                      <a:pt x="283" y="595"/>
                    </a:lnTo>
                    <a:lnTo>
                      <a:pt x="285" y="597"/>
                    </a:lnTo>
                    <a:lnTo>
                      <a:pt x="286" y="597"/>
                    </a:lnTo>
                    <a:lnTo>
                      <a:pt x="290" y="597"/>
                    </a:lnTo>
                    <a:lnTo>
                      <a:pt x="290" y="597"/>
                    </a:lnTo>
                    <a:lnTo>
                      <a:pt x="294" y="597"/>
                    </a:lnTo>
                    <a:lnTo>
                      <a:pt x="294" y="599"/>
                    </a:lnTo>
                    <a:lnTo>
                      <a:pt x="295" y="599"/>
                    </a:lnTo>
                    <a:lnTo>
                      <a:pt x="297" y="600"/>
                    </a:lnTo>
                    <a:lnTo>
                      <a:pt x="299" y="600"/>
                    </a:lnTo>
                    <a:lnTo>
                      <a:pt x="301" y="602"/>
                    </a:lnTo>
                    <a:lnTo>
                      <a:pt x="303" y="602"/>
                    </a:lnTo>
                    <a:lnTo>
                      <a:pt x="304" y="604"/>
                    </a:lnTo>
                    <a:lnTo>
                      <a:pt x="308" y="604"/>
                    </a:lnTo>
                    <a:lnTo>
                      <a:pt x="312" y="602"/>
                    </a:lnTo>
                    <a:lnTo>
                      <a:pt x="312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4"/>
                    </a:lnTo>
                    <a:lnTo>
                      <a:pt x="315" y="606"/>
                    </a:lnTo>
                    <a:lnTo>
                      <a:pt x="315" y="606"/>
                    </a:lnTo>
                    <a:lnTo>
                      <a:pt x="314" y="606"/>
                    </a:lnTo>
                    <a:lnTo>
                      <a:pt x="314" y="606"/>
                    </a:lnTo>
                    <a:lnTo>
                      <a:pt x="314" y="608"/>
                    </a:lnTo>
                    <a:lnTo>
                      <a:pt x="315" y="609"/>
                    </a:lnTo>
                    <a:lnTo>
                      <a:pt x="315" y="611"/>
                    </a:lnTo>
                    <a:lnTo>
                      <a:pt x="319" y="615"/>
                    </a:lnTo>
                    <a:lnTo>
                      <a:pt x="321" y="619"/>
                    </a:lnTo>
                    <a:lnTo>
                      <a:pt x="321" y="620"/>
                    </a:lnTo>
                    <a:lnTo>
                      <a:pt x="323" y="620"/>
                    </a:lnTo>
                    <a:lnTo>
                      <a:pt x="323" y="620"/>
                    </a:lnTo>
                    <a:lnTo>
                      <a:pt x="324" y="624"/>
                    </a:lnTo>
                    <a:lnTo>
                      <a:pt x="326" y="624"/>
                    </a:lnTo>
                    <a:lnTo>
                      <a:pt x="326" y="626"/>
                    </a:lnTo>
                    <a:lnTo>
                      <a:pt x="324" y="628"/>
                    </a:lnTo>
                    <a:lnTo>
                      <a:pt x="324" y="628"/>
                    </a:lnTo>
                    <a:lnTo>
                      <a:pt x="326" y="629"/>
                    </a:lnTo>
                    <a:lnTo>
                      <a:pt x="324" y="631"/>
                    </a:lnTo>
                    <a:lnTo>
                      <a:pt x="324" y="631"/>
                    </a:lnTo>
                    <a:lnTo>
                      <a:pt x="324" y="631"/>
                    </a:lnTo>
                    <a:lnTo>
                      <a:pt x="324" y="635"/>
                    </a:lnTo>
                    <a:lnTo>
                      <a:pt x="324" y="635"/>
                    </a:lnTo>
                    <a:lnTo>
                      <a:pt x="326" y="637"/>
                    </a:lnTo>
                    <a:lnTo>
                      <a:pt x="326" y="638"/>
                    </a:lnTo>
                    <a:lnTo>
                      <a:pt x="328" y="638"/>
                    </a:lnTo>
                    <a:lnTo>
                      <a:pt x="328" y="638"/>
                    </a:lnTo>
                    <a:lnTo>
                      <a:pt x="330" y="640"/>
                    </a:lnTo>
                    <a:lnTo>
                      <a:pt x="330" y="640"/>
                    </a:lnTo>
                    <a:lnTo>
                      <a:pt x="330" y="640"/>
                    </a:lnTo>
                    <a:lnTo>
                      <a:pt x="332" y="638"/>
                    </a:lnTo>
                    <a:lnTo>
                      <a:pt x="332" y="638"/>
                    </a:lnTo>
                    <a:lnTo>
                      <a:pt x="330" y="637"/>
                    </a:lnTo>
                    <a:lnTo>
                      <a:pt x="330" y="637"/>
                    </a:lnTo>
                    <a:lnTo>
                      <a:pt x="332" y="635"/>
                    </a:lnTo>
                    <a:lnTo>
                      <a:pt x="332" y="635"/>
                    </a:lnTo>
                    <a:lnTo>
                      <a:pt x="332" y="637"/>
                    </a:lnTo>
                    <a:lnTo>
                      <a:pt x="333" y="638"/>
                    </a:lnTo>
                    <a:lnTo>
                      <a:pt x="333" y="640"/>
                    </a:lnTo>
                    <a:lnTo>
                      <a:pt x="335" y="642"/>
                    </a:lnTo>
                    <a:lnTo>
                      <a:pt x="335" y="642"/>
                    </a:lnTo>
                    <a:lnTo>
                      <a:pt x="339" y="644"/>
                    </a:lnTo>
                    <a:lnTo>
                      <a:pt x="341" y="646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42" y="653"/>
                    </a:lnTo>
                    <a:lnTo>
                      <a:pt x="342" y="653"/>
                    </a:lnTo>
                    <a:lnTo>
                      <a:pt x="344" y="653"/>
                    </a:lnTo>
                    <a:lnTo>
                      <a:pt x="342" y="649"/>
                    </a:lnTo>
                    <a:lnTo>
                      <a:pt x="344" y="649"/>
                    </a:lnTo>
                    <a:lnTo>
                      <a:pt x="344" y="649"/>
                    </a:lnTo>
                    <a:lnTo>
                      <a:pt x="346" y="651"/>
                    </a:lnTo>
                    <a:lnTo>
                      <a:pt x="346" y="653"/>
                    </a:lnTo>
                    <a:lnTo>
                      <a:pt x="346" y="653"/>
                    </a:lnTo>
                    <a:lnTo>
                      <a:pt x="346" y="655"/>
                    </a:lnTo>
                    <a:lnTo>
                      <a:pt x="346" y="655"/>
                    </a:lnTo>
                    <a:lnTo>
                      <a:pt x="348" y="655"/>
                    </a:lnTo>
                    <a:lnTo>
                      <a:pt x="348" y="653"/>
                    </a:lnTo>
                    <a:lnTo>
                      <a:pt x="350" y="653"/>
                    </a:lnTo>
                    <a:lnTo>
                      <a:pt x="352" y="655"/>
                    </a:lnTo>
                    <a:lnTo>
                      <a:pt x="353" y="655"/>
                    </a:lnTo>
                    <a:lnTo>
                      <a:pt x="355" y="655"/>
                    </a:lnTo>
                    <a:lnTo>
                      <a:pt x="355" y="655"/>
                    </a:lnTo>
                    <a:lnTo>
                      <a:pt x="357" y="657"/>
                    </a:lnTo>
                    <a:lnTo>
                      <a:pt x="357" y="657"/>
                    </a:lnTo>
                    <a:lnTo>
                      <a:pt x="357" y="658"/>
                    </a:lnTo>
                    <a:lnTo>
                      <a:pt x="359" y="660"/>
                    </a:lnTo>
                    <a:lnTo>
                      <a:pt x="359" y="662"/>
                    </a:lnTo>
                    <a:lnTo>
                      <a:pt x="361" y="662"/>
                    </a:lnTo>
                    <a:lnTo>
                      <a:pt x="361" y="660"/>
                    </a:lnTo>
                    <a:lnTo>
                      <a:pt x="362" y="660"/>
                    </a:lnTo>
                    <a:lnTo>
                      <a:pt x="362" y="662"/>
                    </a:lnTo>
                    <a:lnTo>
                      <a:pt x="362" y="662"/>
                    </a:lnTo>
                    <a:lnTo>
                      <a:pt x="362" y="666"/>
                    </a:lnTo>
                    <a:lnTo>
                      <a:pt x="362" y="666"/>
                    </a:lnTo>
                    <a:lnTo>
                      <a:pt x="364" y="666"/>
                    </a:lnTo>
                    <a:lnTo>
                      <a:pt x="366" y="666"/>
                    </a:lnTo>
                    <a:lnTo>
                      <a:pt x="368" y="664"/>
                    </a:lnTo>
                    <a:lnTo>
                      <a:pt x="370" y="662"/>
                    </a:lnTo>
                    <a:lnTo>
                      <a:pt x="370" y="660"/>
                    </a:lnTo>
                    <a:lnTo>
                      <a:pt x="368" y="660"/>
                    </a:lnTo>
                    <a:lnTo>
                      <a:pt x="368" y="660"/>
                    </a:lnTo>
                    <a:lnTo>
                      <a:pt x="366" y="658"/>
                    </a:lnTo>
                    <a:lnTo>
                      <a:pt x="366" y="657"/>
                    </a:lnTo>
                    <a:lnTo>
                      <a:pt x="366" y="657"/>
                    </a:lnTo>
                    <a:lnTo>
                      <a:pt x="366" y="655"/>
                    </a:lnTo>
                    <a:lnTo>
                      <a:pt x="368" y="655"/>
                    </a:lnTo>
                    <a:lnTo>
                      <a:pt x="370" y="655"/>
                    </a:lnTo>
                    <a:lnTo>
                      <a:pt x="370" y="655"/>
                    </a:lnTo>
                    <a:lnTo>
                      <a:pt x="371" y="653"/>
                    </a:lnTo>
                    <a:lnTo>
                      <a:pt x="373" y="651"/>
                    </a:lnTo>
                    <a:lnTo>
                      <a:pt x="373" y="649"/>
                    </a:lnTo>
                    <a:lnTo>
                      <a:pt x="375" y="647"/>
                    </a:lnTo>
                    <a:lnTo>
                      <a:pt x="377" y="647"/>
                    </a:lnTo>
                    <a:lnTo>
                      <a:pt x="377" y="647"/>
                    </a:lnTo>
                    <a:lnTo>
                      <a:pt x="379" y="649"/>
                    </a:lnTo>
                    <a:lnTo>
                      <a:pt x="382" y="651"/>
                    </a:lnTo>
                    <a:lnTo>
                      <a:pt x="382" y="653"/>
                    </a:lnTo>
                    <a:lnTo>
                      <a:pt x="384" y="653"/>
                    </a:lnTo>
                    <a:lnTo>
                      <a:pt x="386" y="653"/>
                    </a:lnTo>
                    <a:lnTo>
                      <a:pt x="388" y="653"/>
                    </a:lnTo>
                    <a:lnTo>
                      <a:pt x="388" y="655"/>
                    </a:lnTo>
                    <a:lnTo>
                      <a:pt x="386" y="655"/>
                    </a:lnTo>
                    <a:lnTo>
                      <a:pt x="384" y="655"/>
                    </a:lnTo>
                    <a:lnTo>
                      <a:pt x="384" y="657"/>
                    </a:lnTo>
                    <a:lnTo>
                      <a:pt x="384" y="658"/>
                    </a:lnTo>
                    <a:lnTo>
                      <a:pt x="384" y="660"/>
                    </a:lnTo>
                    <a:lnTo>
                      <a:pt x="384" y="662"/>
                    </a:lnTo>
                    <a:lnTo>
                      <a:pt x="386" y="664"/>
                    </a:lnTo>
                    <a:lnTo>
                      <a:pt x="388" y="664"/>
                    </a:lnTo>
                    <a:lnTo>
                      <a:pt x="388" y="666"/>
                    </a:lnTo>
                    <a:lnTo>
                      <a:pt x="388" y="669"/>
                    </a:lnTo>
                    <a:lnTo>
                      <a:pt x="388" y="669"/>
                    </a:lnTo>
                    <a:lnTo>
                      <a:pt x="390" y="671"/>
                    </a:lnTo>
                    <a:lnTo>
                      <a:pt x="391" y="673"/>
                    </a:lnTo>
                    <a:lnTo>
                      <a:pt x="391" y="673"/>
                    </a:lnTo>
                    <a:lnTo>
                      <a:pt x="390" y="676"/>
                    </a:lnTo>
                    <a:lnTo>
                      <a:pt x="391" y="680"/>
                    </a:lnTo>
                    <a:lnTo>
                      <a:pt x="391" y="680"/>
                    </a:lnTo>
                    <a:lnTo>
                      <a:pt x="390" y="682"/>
                    </a:lnTo>
                    <a:lnTo>
                      <a:pt x="390" y="684"/>
                    </a:lnTo>
                    <a:lnTo>
                      <a:pt x="390" y="687"/>
                    </a:lnTo>
                    <a:lnTo>
                      <a:pt x="390" y="691"/>
                    </a:lnTo>
                    <a:lnTo>
                      <a:pt x="390" y="693"/>
                    </a:lnTo>
                    <a:lnTo>
                      <a:pt x="390" y="696"/>
                    </a:lnTo>
                    <a:lnTo>
                      <a:pt x="390" y="696"/>
                    </a:lnTo>
                    <a:lnTo>
                      <a:pt x="390" y="698"/>
                    </a:lnTo>
                    <a:lnTo>
                      <a:pt x="390" y="698"/>
                    </a:lnTo>
                    <a:lnTo>
                      <a:pt x="391" y="698"/>
                    </a:lnTo>
                    <a:lnTo>
                      <a:pt x="393" y="698"/>
                    </a:lnTo>
                    <a:lnTo>
                      <a:pt x="393" y="698"/>
                    </a:lnTo>
                    <a:lnTo>
                      <a:pt x="393" y="698"/>
                    </a:lnTo>
                    <a:lnTo>
                      <a:pt x="393" y="700"/>
                    </a:lnTo>
                    <a:lnTo>
                      <a:pt x="393" y="700"/>
                    </a:lnTo>
                    <a:lnTo>
                      <a:pt x="391" y="702"/>
                    </a:lnTo>
                    <a:lnTo>
                      <a:pt x="388" y="705"/>
                    </a:lnTo>
                    <a:lnTo>
                      <a:pt x="388" y="709"/>
                    </a:lnTo>
                    <a:lnTo>
                      <a:pt x="388" y="711"/>
                    </a:lnTo>
                    <a:lnTo>
                      <a:pt x="386" y="711"/>
                    </a:lnTo>
                    <a:lnTo>
                      <a:pt x="384" y="713"/>
                    </a:lnTo>
                    <a:lnTo>
                      <a:pt x="382" y="711"/>
                    </a:lnTo>
                    <a:lnTo>
                      <a:pt x="382" y="713"/>
                    </a:lnTo>
                    <a:lnTo>
                      <a:pt x="381" y="713"/>
                    </a:lnTo>
                    <a:lnTo>
                      <a:pt x="379" y="714"/>
                    </a:lnTo>
                    <a:lnTo>
                      <a:pt x="379" y="716"/>
                    </a:lnTo>
                    <a:lnTo>
                      <a:pt x="379" y="718"/>
                    </a:lnTo>
                    <a:lnTo>
                      <a:pt x="379" y="720"/>
                    </a:lnTo>
                    <a:lnTo>
                      <a:pt x="377" y="720"/>
                    </a:lnTo>
                    <a:lnTo>
                      <a:pt x="377" y="720"/>
                    </a:lnTo>
                    <a:lnTo>
                      <a:pt x="377" y="722"/>
                    </a:lnTo>
                    <a:lnTo>
                      <a:pt x="377" y="722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5"/>
                    </a:lnTo>
                    <a:lnTo>
                      <a:pt x="375" y="727"/>
                    </a:lnTo>
                    <a:lnTo>
                      <a:pt x="373" y="727"/>
                    </a:lnTo>
                    <a:lnTo>
                      <a:pt x="373" y="727"/>
                    </a:lnTo>
                    <a:lnTo>
                      <a:pt x="371" y="729"/>
                    </a:lnTo>
                    <a:lnTo>
                      <a:pt x="371" y="729"/>
                    </a:lnTo>
                    <a:lnTo>
                      <a:pt x="370" y="729"/>
                    </a:lnTo>
                    <a:lnTo>
                      <a:pt x="368" y="729"/>
                    </a:lnTo>
                    <a:lnTo>
                      <a:pt x="366" y="731"/>
                    </a:lnTo>
                    <a:lnTo>
                      <a:pt x="366" y="733"/>
                    </a:lnTo>
                    <a:lnTo>
                      <a:pt x="368" y="736"/>
                    </a:lnTo>
                    <a:lnTo>
                      <a:pt x="368" y="736"/>
                    </a:lnTo>
                    <a:lnTo>
                      <a:pt x="366" y="738"/>
                    </a:lnTo>
                    <a:lnTo>
                      <a:pt x="364" y="740"/>
                    </a:lnTo>
                    <a:lnTo>
                      <a:pt x="364" y="742"/>
                    </a:lnTo>
                    <a:lnTo>
                      <a:pt x="364" y="745"/>
                    </a:lnTo>
                    <a:lnTo>
                      <a:pt x="364" y="747"/>
                    </a:lnTo>
                    <a:lnTo>
                      <a:pt x="361" y="747"/>
                    </a:lnTo>
                    <a:lnTo>
                      <a:pt x="361" y="749"/>
                    </a:lnTo>
                    <a:lnTo>
                      <a:pt x="361" y="754"/>
                    </a:lnTo>
                    <a:lnTo>
                      <a:pt x="361" y="754"/>
                    </a:lnTo>
                    <a:lnTo>
                      <a:pt x="361" y="756"/>
                    </a:lnTo>
                    <a:lnTo>
                      <a:pt x="361" y="761"/>
                    </a:lnTo>
                    <a:lnTo>
                      <a:pt x="362" y="763"/>
                    </a:lnTo>
                    <a:lnTo>
                      <a:pt x="364" y="763"/>
                    </a:lnTo>
                    <a:lnTo>
                      <a:pt x="364" y="763"/>
                    </a:lnTo>
                    <a:lnTo>
                      <a:pt x="366" y="763"/>
                    </a:lnTo>
                    <a:lnTo>
                      <a:pt x="366" y="763"/>
                    </a:lnTo>
                    <a:lnTo>
                      <a:pt x="368" y="761"/>
                    </a:lnTo>
                    <a:lnTo>
                      <a:pt x="370" y="760"/>
                    </a:lnTo>
                    <a:lnTo>
                      <a:pt x="370" y="761"/>
                    </a:lnTo>
                    <a:lnTo>
                      <a:pt x="370" y="763"/>
                    </a:lnTo>
                    <a:lnTo>
                      <a:pt x="370" y="763"/>
                    </a:lnTo>
                    <a:lnTo>
                      <a:pt x="370" y="769"/>
                    </a:lnTo>
                    <a:lnTo>
                      <a:pt x="370" y="769"/>
                    </a:lnTo>
                    <a:lnTo>
                      <a:pt x="368" y="771"/>
                    </a:lnTo>
                    <a:lnTo>
                      <a:pt x="368" y="772"/>
                    </a:lnTo>
                    <a:lnTo>
                      <a:pt x="366" y="772"/>
                    </a:lnTo>
                    <a:lnTo>
                      <a:pt x="364" y="772"/>
                    </a:lnTo>
                    <a:lnTo>
                      <a:pt x="366" y="772"/>
                    </a:lnTo>
                    <a:lnTo>
                      <a:pt x="364" y="774"/>
                    </a:lnTo>
                    <a:lnTo>
                      <a:pt x="362" y="776"/>
                    </a:lnTo>
                    <a:lnTo>
                      <a:pt x="361" y="778"/>
                    </a:lnTo>
                    <a:lnTo>
                      <a:pt x="359" y="781"/>
                    </a:lnTo>
                    <a:lnTo>
                      <a:pt x="359" y="781"/>
                    </a:lnTo>
                    <a:lnTo>
                      <a:pt x="359" y="783"/>
                    </a:lnTo>
                    <a:lnTo>
                      <a:pt x="359" y="787"/>
                    </a:lnTo>
                    <a:lnTo>
                      <a:pt x="359" y="787"/>
                    </a:lnTo>
                    <a:lnTo>
                      <a:pt x="359" y="789"/>
                    </a:lnTo>
                    <a:lnTo>
                      <a:pt x="361" y="790"/>
                    </a:lnTo>
                    <a:lnTo>
                      <a:pt x="361" y="792"/>
                    </a:lnTo>
                    <a:lnTo>
                      <a:pt x="362" y="794"/>
                    </a:lnTo>
                    <a:lnTo>
                      <a:pt x="362" y="794"/>
                    </a:lnTo>
                    <a:lnTo>
                      <a:pt x="362" y="796"/>
                    </a:lnTo>
                    <a:lnTo>
                      <a:pt x="361" y="796"/>
                    </a:lnTo>
                    <a:lnTo>
                      <a:pt x="361" y="798"/>
                    </a:lnTo>
                    <a:lnTo>
                      <a:pt x="362" y="799"/>
                    </a:lnTo>
                    <a:lnTo>
                      <a:pt x="364" y="801"/>
                    </a:lnTo>
                    <a:lnTo>
                      <a:pt x="366" y="803"/>
                    </a:lnTo>
                    <a:lnTo>
                      <a:pt x="368" y="803"/>
                    </a:lnTo>
                    <a:lnTo>
                      <a:pt x="370" y="805"/>
                    </a:lnTo>
                    <a:lnTo>
                      <a:pt x="371" y="809"/>
                    </a:lnTo>
                    <a:lnTo>
                      <a:pt x="371" y="809"/>
                    </a:lnTo>
                    <a:lnTo>
                      <a:pt x="373" y="809"/>
                    </a:lnTo>
                    <a:lnTo>
                      <a:pt x="373" y="814"/>
                    </a:lnTo>
                    <a:lnTo>
                      <a:pt x="375" y="816"/>
                    </a:lnTo>
                    <a:lnTo>
                      <a:pt x="381" y="821"/>
                    </a:lnTo>
                    <a:lnTo>
                      <a:pt x="381" y="823"/>
                    </a:lnTo>
                    <a:lnTo>
                      <a:pt x="382" y="827"/>
                    </a:lnTo>
                    <a:lnTo>
                      <a:pt x="382" y="827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8" y="837"/>
                    </a:lnTo>
                    <a:lnTo>
                      <a:pt x="390" y="843"/>
                    </a:lnTo>
                    <a:lnTo>
                      <a:pt x="390" y="845"/>
                    </a:lnTo>
                    <a:lnTo>
                      <a:pt x="391" y="848"/>
                    </a:lnTo>
                    <a:lnTo>
                      <a:pt x="393" y="852"/>
                    </a:lnTo>
                    <a:lnTo>
                      <a:pt x="393" y="852"/>
                    </a:lnTo>
                    <a:lnTo>
                      <a:pt x="395" y="854"/>
                    </a:lnTo>
                    <a:lnTo>
                      <a:pt x="395" y="854"/>
                    </a:lnTo>
                    <a:lnTo>
                      <a:pt x="397" y="857"/>
                    </a:lnTo>
                    <a:lnTo>
                      <a:pt x="399" y="861"/>
                    </a:lnTo>
                    <a:lnTo>
                      <a:pt x="400" y="865"/>
                    </a:lnTo>
                    <a:lnTo>
                      <a:pt x="402" y="868"/>
                    </a:lnTo>
                    <a:lnTo>
                      <a:pt x="404" y="870"/>
                    </a:lnTo>
                    <a:lnTo>
                      <a:pt x="406" y="874"/>
                    </a:lnTo>
                    <a:lnTo>
                      <a:pt x="406" y="875"/>
                    </a:lnTo>
                    <a:lnTo>
                      <a:pt x="406" y="875"/>
                    </a:lnTo>
                    <a:lnTo>
                      <a:pt x="406" y="877"/>
                    </a:lnTo>
                    <a:lnTo>
                      <a:pt x="406" y="879"/>
                    </a:lnTo>
                    <a:lnTo>
                      <a:pt x="406" y="879"/>
                    </a:lnTo>
                    <a:lnTo>
                      <a:pt x="408" y="881"/>
                    </a:lnTo>
                    <a:lnTo>
                      <a:pt x="409" y="883"/>
                    </a:lnTo>
                    <a:lnTo>
                      <a:pt x="411" y="885"/>
                    </a:lnTo>
                    <a:lnTo>
                      <a:pt x="413" y="888"/>
                    </a:lnTo>
                    <a:lnTo>
                      <a:pt x="415" y="890"/>
                    </a:lnTo>
                    <a:lnTo>
                      <a:pt x="417" y="890"/>
                    </a:lnTo>
                    <a:lnTo>
                      <a:pt x="420" y="894"/>
                    </a:lnTo>
                    <a:lnTo>
                      <a:pt x="426" y="895"/>
                    </a:lnTo>
                    <a:lnTo>
                      <a:pt x="429" y="899"/>
                    </a:lnTo>
                    <a:lnTo>
                      <a:pt x="429" y="899"/>
                    </a:lnTo>
                    <a:lnTo>
                      <a:pt x="435" y="901"/>
                    </a:lnTo>
                    <a:lnTo>
                      <a:pt x="438" y="904"/>
                    </a:lnTo>
                    <a:lnTo>
                      <a:pt x="440" y="904"/>
                    </a:lnTo>
                    <a:lnTo>
                      <a:pt x="440" y="904"/>
                    </a:lnTo>
                    <a:lnTo>
                      <a:pt x="440" y="904"/>
                    </a:lnTo>
                    <a:lnTo>
                      <a:pt x="446" y="908"/>
                    </a:lnTo>
                    <a:lnTo>
                      <a:pt x="448" y="908"/>
                    </a:lnTo>
                    <a:lnTo>
                      <a:pt x="448" y="910"/>
                    </a:lnTo>
                    <a:lnTo>
                      <a:pt x="449" y="912"/>
                    </a:lnTo>
                    <a:lnTo>
                      <a:pt x="451" y="913"/>
                    </a:lnTo>
                    <a:lnTo>
                      <a:pt x="453" y="915"/>
                    </a:lnTo>
                    <a:lnTo>
                      <a:pt x="455" y="915"/>
                    </a:lnTo>
                    <a:lnTo>
                      <a:pt x="457" y="917"/>
                    </a:lnTo>
                    <a:lnTo>
                      <a:pt x="457" y="917"/>
                    </a:lnTo>
                    <a:lnTo>
                      <a:pt x="457" y="919"/>
                    </a:lnTo>
                    <a:lnTo>
                      <a:pt x="458" y="921"/>
                    </a:lnTo>
                    <a:lnTo>
                      <a:pt x="460" y="928"/>
                    </a:lnTo>
                    <a:lnTo>
                      <a:pt x="462" y="932"/>
                    </a:lnTo>
                    <a:lnTo>
                      <a:pt x="462" y="933"/>
                    </a:lnTo>
                    <a:lnTo>
                      <a:pt x="462" y="935"/>
                    </a:lnTo>
                    <a:lnTo>
                      <a:pt x="464" y="944"/>
                    </a:lnTo>
                    <a:lnTo>
                      <a:pt x="466" y="950"/>
                    </a:lnTo>
                    <a:lnTo>
                      <a:pt x="466" y="950"/>
                    </a:lnTo>
                    <a:lnTo>
                      <a:pt x="466" y="951"/>
                    </a:lnTo>
                    <a:lnTo>
                      <a:pt x="466" y="953"/>
                    </a:lnTo>
                    <a:lnTo>
                      <a:pt x="466" y="955"/>
                    </a:lnTo>
                    <a:lnTo>
                      <a:pt x="466" y="957"/>
                    </a:lnTo>
                    <a:lnTo>
                      <a:pt x="466" y="964"/>
                    </a:lnTo>
                    <a:lnTo>
                      <a:pt x="466" y="966"/>
                    </a:lnTo>
                    <a:lnTo>
                      <a:pt x="466" y="966"/>
                    </a:lnTo>
                    <a:lnTo>
                      <a:pt x="466" y="966"/>
                    </a:lnTo>
                    <a:lnTo>
                      <a:pt x="466" y="970"/>
                    </a:lnTo>
                    <a:lnTo>
                      <a:pt x="466" y="970"/>
                    </a:lnTo>
                    <a:lnTo>
                      <a:pt x="466" y="971"/>
                    </a:lnTo>
                    <a:lnTo>
                      <a:pt x="466" y="973"/>
                    </a:lnTo>
                    <a:lnTo>
                      <a:pt x="466" y="975"/>
                    </a:lnTo>
                    <a:lnTo>
                      <a:pt x="467" y="984"/>
                    </a:lnTo>
                    <a:lnTo>
                      <a:pt x="469" y="986"/>
                    </a:lnTo>
                    <a:lnTo>
                      <a:pt x="469" y="988"/>
                    </a:lnTo>
                    <a:lnTo>
                      <a:pt x="469" y="989"/>
                    </a:lnTo>
                    <a:lnTo>
                      <a:pt x="469" y="989"/>
                    </a:lnTo>
                    <a:lnTo>
                      <a:pt x="467" y="991"/>
                    </a:lnTo>
                    <a:lnTo>
                      <a:pt x="467" y="993"/>
                    </a:lnTo>
                    <a:lnTo>
                      <a:pt x="469" y="995"/>
                    </a:lnTo>
                    <a:lnTo>
                      <a:pt x="469" y="998"/>
                    </a:lnTo>
                    <a:lnTo>
                      <a:pt x="469" y="998"/>
                    </a:lnTo>
                    <a:lnTo>
                      <a:pt x="469" y="1000"/>
                    </a:lnTo>
                    <a:lnTo>
                      <a:pt x="471" y="1004"/>
                    </a:lnTo>
                    <a:lnTo>
                      <a:pt x="469" y="1006"/>
                    </a:lnTo>
                    <a:lnTo>
                      <a:pt x="469" y="1006"/>
                    </a:lnTo>
                    <a:lnTo>
                      <a:pt x="469" y="1008"/>
                    </a:lnTo>
                    <a:lnTo>
                      <a:pt x="469" y="1011"/>
                    </a:lnTo>
                    <a:lnTo>
                      <a:pt x="469" y="1013"/>
                    </a:lnTo>
                    <a:lnTo>
                      <a:pt x="469" y="1018"/>
                    </a:lnTo>
                    <a:lnTo>
                      <a:pt x="469" y="1022"/>
                    </a:lnTo>
                    <a:lnTo>
                      <a:pt x="469" y="1024"/>
                    </a:lnTo>
                    <a:lnTo>
                      <a:pt x="469" y="1026"/>
                    </a:lnTo>
                    <a:lnTo>
                      <a:pt x="469" y="1027"/>
                    </a:lnTo>
                    <a:lnTo>
                      <a:pt x="469" y="1027"/>
                    </a:lnTo>
                    <a:lnTo>
                      <a:pt x="471" y="1031"/>
                    </a:lnTo>
                    <a:lnTo>
                      <a:pt x="471" y="1033"/>
                    </a:lnTo>
                    <a:lnTo>
                      <a:pt x="471" y="1033"/>
                    </a:lnTo>
                    <a:lnTo>
                      <a:pt x="471" y="1036"/>
                    </a:lnTo>
                    <a:lnTo>
                      <a:pt x="471" y="1038"/>
                    </a:lnTo>
                    <a:lnTo>
                      <a:pt x="471" y="1042"/>
                    </a:lnTo>
                    <a:lnTo>
                      <a:pt x="473" y="1047"/>
                    </a:lnTo>
                    <a:lnTo>
                      <a:pt x="475" y="1053"/>
                    </a:lnTo>
                    <a:lnTo>
                      <a:pt x="475" y="1056"/>
                    </a:lnTo>
                    <a:lnTo>
                      <a:pt x="476" y="1060"/>
                    </a:lnTo>
                    <a:lnTo>
                      <a:pt x="478" y="1064"/>
                    </a:lnTo>
                    <a:lnTo>
                      <a:pt x="478" y="1065"/>
                    </a:lnTo>
                    <a:lnTo>
                      <a:pt x="476" y="1067"/>
                    </a:lnTo>
                    <a:lnTo>
                      <a:pt x="478" y="1073"/>
                    </a:lnTo>
                    <a:lnTo>
                      <a:pt x="478" y="1073"/>
                    </a:lnTo>
                    <a:lnTo>
                      <a:pt x="478" y="1078"/>
                    </a:lnTo>
                    <a:lnTo>
                      <a:pt x="478" y="1080"/>
                    </a:lnTo>
                    <a:lnTo>
                      <a:pt x="478" y="1084"/>
                    </a:lnTo>
                    <a:lnTo>
                      <a:pt x="478" y="1085"/>
                    </a:lnTo>
                    <a:lnTo>
                      <a:pt x="478" y="1089"/>
                    </a:lnTo>
                    <a:lnTo>
                      <a:pt x="476" y="1091"/>
                    </a:lnTo>
                    <a:lnTo>
                      <a:pt x="478" y="1094"/>
                    </a:lnTo>
                    <a:lnTo>
                      <a:pt x="476" y="1094"/>
                    </a:lnTo>
                    <a:lnTo>
                      <a:pt x="476" y="1098"/>
                    </a:lnTo>
                    <a:lnTo>
                      <a:pt x="476" y="1100"/>
                    </a:lnTo>
                    <a:lnTo>
                      <a:pt x="476" y="1102"/>
                    </a:lnTo>
                    <a:lnTo>
                      <a:pt x="476" y="1100"/>
                    </a:lnTo>
                    <a:lnTo>
                      <a:pt x="475" y="1102"/>
                    </a:lnTo>
                    <a:lnTo>
                      <a:pt x="476" y="1105"/>
                    </a:lnTo>
                    <a:lnTo>
                      <a:pt x="476" y="1107"/>
                    </a:lnTo>
                    <a:lnTo>
                      <a:pt x="475" y="1105"/>
                    </a:lnTo>
                    <a:lnTo>
                      <a:pt x="475" y="1107"/>
                    </a:lnTo>
                    <a:lnTo>
                      <a:pt x="475" y="1111"/>
                    </a:lnTo>
                    <a:lnTo>
                      <a:pt x="476" y="1112"/>
                    </a:lnTo>
                    <a:lnTo>
                      <a:pt x="476" y="1114"/>
                    </a:lnTo>
                    <a:lnTo>
                      <a:pt x="478" y="1116"/>
                    </a:lnTo>
                    <a:lnTo>
                      <a:pt x="478" y="1120"/>
                    </a:lnTo>
                    <a:lnTo>
                      <a:pt x="480" y="1123"/>
                    </a:lnTo>
                    <a:lnTo>
                      <a:pt x="482" y="1125"/>
                    </a:lnTo>
                    <a:lnTo>
                      <a:pt x="484" y="1129"/>
                    </a:lnTo>
                    <a:lnTo>
                      <a:pt x="484" y="1131"/>
                    </a:lnTo>
                    <a:lnTo>
                      <a:pt x="484" y="1132"/>
                    </a:lnTo>
                    <a:lnTo>
                      <a:pt x="484" y="1132"/>
                    </a:lnTo>
                    <a:lnTo>
                      <a:pt x="482" y="1132"/>
                    </a:lnTo>
                    <a:lnTo>
                      <a:pt x="484" y="1140"/>
                    </a:lnTo>
                    <a:lnTo>
                      <a:pt x="484" y="1141"/>
                    </a:lnTo>
                    <a:lnTo>
                      <a:pt x="486" y="1145"/>
                    </a:lnTo>
                    <a:lnTo>
                      <a:pt x="486" y="1147"/>
                    </a:lnTo>
                    <a:lnTo>
                      <a:pt x="486" y="1147"/>
                    </a:lnTo>
                    <a:lnTo>
                      <a:pt x="487" y="1149"/>
                    </a:lnTo>
                    <a:lnTo>
                      <a:pt x="487" y="1149"/>
                    </a:lnTo>
                    <a:lnTo>
                      <a:pt x="487" y="1150"/>
                    </a:lnTo>
                    <a:lnTo>
                      <a:pt x="487" y="1150"/>
                    </a:lnTo>
                    <a:lnTo>
                      <a:pt x="489" y="1150"/>
                    </a:lnTo>
                    <a:lnTo>
                      <a:pt x="491" y="1150"/>
                    </a:lnTo>
                    <a:lnTo>
                      <a:pt x="493" y="1150"/>
                    </a:lnTo>
                    <a:lnTo>
                      <a:pt x="493" y="1149"/>
                    </a:lnTo>
                    <a:lnTo>
                      <a:pt x="493" y="1149"/>
                    </a:lnTo>
                    <a:lnTo>
                      <a:pt x="495" y="1149"/>
                    </a:lnTo>
                    <a:lnTo>
                      <a:pt x="495" y="1150"/>
                    </a:lnTo>
                    <a:lnTo>
                      <a:pt x="496" y="1150"/>
                    </a:lnTo>
                    <a:lnTo>
                      <a:pt x="496" y="1150"/>
                    </a:lnTo>
                    <a:lnTo>
                      <a:pt x="498" y="1150"/>
                    </a:lnTo>
                    <a:lnTo>
                      <a:pt x="498" y="1150"/>
                    </a:lnTo>
                    <a:lnTo>
                      <a:pt x="498" y="1150"/>
                    </a:lnTo>
                    <a:lnTo>
                      <a:pt x="496" y="1150"/>
                    </a:lnTo>
                    <a:lnTo>
                      <a:pt x="495" y="1152"/>
                    </a:lnTo>
                    <a:lnTo>
                      <a:pt x="495" y="1154"/>
                    </a:lnTo>
                    <a:lnTo>
                      <a:pt x="496" y="1154"/>
                    </a:lnTo>
                    <a:lnTo>
                      <a:pt x="498" y="1154"/>
                    </a:lnTo>
                    <a:lnTo>
                      <a:pt x="498" y="1156"/>
                    </a:lnTo>
                    <a:lnTo>
                      <a:pt x="500" y="1158"/>
                    </a:lnTo>
                    <a:lnTo>
                      <a:pt x="498" y="1156"/>
                    </a:lnTo>
                    <a:lnTo>
                      <a:pt x="498" y="1156"/>
                    </a:lnTo>
                    <a:lnTo>
                      <a:pt x="498" y="1158"/>
                    </a:lnTo>
                    <a:lnTo>
                      <a:pt x="498" y="1158"/>
                    </a:lnTo>
                    <a:lnTo>
                      <a:pt x="500" y="1160"/>
                    </a:lnTo>
                    <a:lnTo>
                      <a:pt x="498" y="1160"/>
                    </a:lnTo>
                    <a:lnTo>
                      <a:pt x="498" y="1160"/>
                    </a:lnTo>
                    <a:lnTo>
                      <a:pt x="498" y="1163"/>
                    </a:lnTo>
                    <a:lnTo>
                      <a:pt x="500" y="1165"/>
                    </a:lnTo>
                    <a:lnTo>
                      <a:pt x="498" y="1167"/>
                    </a:lnTo>
                    <a:lnTo>
                      <a:pt x="498" y="1167"/>
                    </a:lnTo>
                    <a:lnTo>
                      <a:pt x="498" y="1169"/>
                    </a:lnTo>
                    <a:lnTo>
                      <a:pt x="498" y="1169"/>
                    </a:lnTo>
                    <a:lnTo>
                      <a:pt x="500" y="1169"/>
                    </a:lnTo>
                    <a:lnTo>
                      <a:pt x="500" y="1170"/>
                    </a:lnTo>
                    <a:lnTo>
                      <a:pt x="500" y="1170"/>
                    </a:lnTo>
                    <a:lnTo>
                      <a:pt x="500" y="1170"/>
                    </a:lnTo>
                    <a:lnTo>
                      <a:pt x="500" y="1172"/>
                    </a:lnTo>
                    <a:lnTo>
                      <a:pt x="500" y="1174"/>
                    </a:lnTo>
                    <a:lnTo>
                      <a:pt x="500" y="1174"/>
                    </a:lnTo>
                    <a:lnTo>
                      <a:pt x="500" y="1174"/>
                    </a:lnTo>
                    <a:lnTo>
                      <a:pt x="500" y="1174"/>
                    </a:lnTo>
                    <a:lnTo>
                      <a:pt x="500" y="1176"/>
                    </a:lnTo>
                    <a:lnTo>
                      <a:pt x="502" y="1176"/>
                    </a:lnTo>
                    <a:lnTo>
                      <a:pt x="504" y="1178"/>
                    </a:lnTo>
                    <a:lnTo>
                      <a:pt x="504" y="1178"/>
                    </a:lnTo>
                    <a:lnTo>
                      <a:pt x="505" y="1178"/>
                    </a:lnTo>
                    <a:lnTo>
                      <a:pt x="505" y="1179"/>
                    </a:lnTo>
                    <a:lnTo>
                      <a:pt x="505" y="1181"/>
                    </a:lnTo>
                    <a:lnTo>
                      <a:pt x="505" y="1183"/>
                    </a:lnTo>
                    <a:lnTo>
                      <a:pt x="504" y="1183"/>
                    </a:lnTo>
                    <a:lnTo>
                      <a:pt x="504" y="1183"/>
                    </a:lnTo>
                    <a:lnTo>
                      <a:pt x="502" y="1183"/>
                    </a:lnTo>
                    <a:lnTo>
                      <a:pt x="504" y="1183"/>
                    </a:lnTo>
                    <a:lnTo>
                      <a:pt x="504" y="1185"/>
                    </a:lnTo>
                    <a:lnTo>
                      <a:pt x="504" y="1185"/>
                    </a:lnTo>
                    <a:lnTo>
                      <a:pt x="505" y="1187"/>
                    </a:lnTo>
                    <a:lnTo>
                      <a:pt x="507" y="1187"/>
                    </a:lnTo>
                    <a:lnTo>
                      <a:pt x="507" y="1188"/>
                    </a:lnTo>
                    <a:lnTo>
                      <a:pt x="507" y="1188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04" y="1187"/>
                    </a:lnTo>
                    <a:lnTo>
                      <a:pt x="504" y="1187"/>
                    </a:lnTo>
                    <a:lnTo>
                      <a:pt x="504" y="1187"/>
                    </a:lnTo>
                    <a:lnTo>
                      <a:pt x="504" y="1188"/>
                    </a:lnTo>
                    <a:lnTo>
                      <a:pt x="504" y="1188"/>
                    </a:lnTo>
                    <a:lnTo>
                      <a:pt x="504" y="1188"/>
                    </a:lnTo>
                    <a:lnTo>
                      <a:pt x="505" y="1188"/>
                    </a:lnTo>
                    <a:lnTo>
                      <a:pt x="505" y="1188"/>
                    </a:lnTo>
                    <a:lnTo>
                      <a:pt x="505" y="1188"/>
                    </a:lnTo>
                    <a:lnTo>
                      <a:pt x="504" y="1190"/>
                    </a:lnTo>
                    <a:lnTo>
                      <a:pt x="504" y="1190"/>
                    </a:lnTo>
                    <a:lnTo>
                      <a:pt x="505" y="1190"/>
                    </a:lnTo>
                    <a:lnTo>
                      <a:pt x="504" y="1190"/>
                    </a:lnTo>
                    <a:lnTo>
                      <a:pt x="504" y="1190"/>
                    </a:lnTo>
                    <a:lnTo>
                      <a:pt x="504" y="1192"/>
                    </a:lnTo>
                    <a:lnTo>
                      <a:pt x="505" y="1194"/>
                    </a:lnTo>
                    <a:lnTo>
                      <a:pt x="505" y="1192"/>
                    </a:lnTo>
                    <a:lnTo>
                      <a:pt x="505" y="1192"/>
                    </a:lnTo>
                    <a:lnTo>
                      <a:pt x="505" y="1192"/>
                    </a:lnTo>
                    <a:lnTo>
                      <a:pt x="505" y="1190"/>
                    </a:lnTo>
                    <a:lnTo>
                      <a:pt x="505" y="1192"/>
                    </a:lnTo>
                    <a:lnTo>
                      <a:pt x="505" y="1194"/>
                    </a:lnTo>
                    <a:lnTo>
                      <a:pt x="505" y="1194"/>
                    </a:lnTo>
                    <a:lnTo>
                      <a:pt x="505" y="1196"/>
                    </a:lnTo>
                    <a:lnTo>
                      <a:pt x="505" y="1196"/>
                    </a:lnTo>
                    <a:lnTo>
                      <a:pt x="505" y="1196"/>
                    </a:lnTo>
                    <a:lnTo>
                      <a:pt x="505" y="1198"/>
                    </a:lnTo>
                    <a:lnTo>
                      <a:pt x="505" y="1198"/>
                    </a:lnTo>
                    <a:lnTo>
                      <a:pt x="504" y="1198"/>
                    </a:lnTo>
                    <a:lnTo>
                      <a:pt x="504" y="1198"/>
                    </a:lnTo>
                    <a:lnTo>
                      <a:pt x="504" y="1196"/>
                    </a:lnTo>
                    <a:lnTo>
                      <a:pt x="504" y="1196"/>
                    </a:lnTo>
                    <a:lnTo>
                      <a:pt x="504" y="1196"/>
                    </a:lnTo>
                    <a:lnTo>
                      <a:pt x="504" y="1198"/>
                    </a:lnTo>
                    <a:lnTo>
                      <a:pt x="502" y="1198"/>
                    </a:lnTo>
                    <a:lnTo>
                      <a:pt x="500" y="1196"/>
                    </a:lnTo>
                    <a:lnTo>
                      <a:pt x="500" y="1196"/>
                    </a:lnTo>
                    <a:lnTo>
                      <a:pt x="502" y="1194"/>
                    </a:lnTo>
                    <a:lnTo>
                      <a:pt x="500" y="1194"/>
                    </a:lnTo>
                    <a:lnTo>
                      <a:pt x="500" y="1194"/>
                    </a:lnTo>
                    <a:lnTo>
                      <a:pt x="500" y="1194"/>
                    </a:lnTo>
                    <a:lnTo>
                      <a:pt x="500" y="1192"/>
                    </a:lnTo>
                    <a:lnTo>
                      <a:pt x="498" y="1192"/>
                    </a:lnTo>
                    <a:lnTo>
                      <a:pt x="498" y="1192"/>
                    </a:lnTo>
                    <a:lnTo>
                      <a:pt x="498" y="1192"/>
                    </a:lnTo>
                    <a:lnTo>
                      <a:pt x="496" y="1192"/>
                    </a:lnTo>
                    <a:lnTo>
                      <a:pt x="496" y="1192"/>
                    </a:lnTo>
                    <a:lnTo>
                      <a:pt x="495" y="1192"/>
                    </a:lnTo>
                    <a:lnTo>
                      <a:pt x="495" y="1194"/>
                    </a:lnTo>
                    <a:lnTo>
                      <a:pt x="495" y="1194"/>
                    </a:lnTo>
                    <a:lnTo>
                      <a:pt x="495" y="1194"/>
                    </a:lnTo>
                    <a:lnTo>
                      <a:pt x="496" y="1194"/>
                    </a:lnTo>
                    <a:lnTo>
                      <a:pt x="496" y="1194"/>
                    </a:lnTo>
                    <a:lnTo>
                      <a:pt x="496" y="1196"/>
                    </a:lnTo>
                    <a:lnTo>
                      <a:pt x="496" y="1196"/>
                    </a:lnTo>
                    <a:lnTo>
                      <a:pt x="495" y="1196"/>
                    </a:lnTo>
                    <a:lnTo>
                      <a:pt x="495" y="1198"/>
                    </a:lnTo>
                    <a:lnTo>
                      <a:pt x="495" y="1198"/>
                    </a:lnTo>
                    <a:lnTo>
                      <a:pt x="493" y="1199"/>
                    </a:lnTo>
                    <a:lnTo>
                      <a:pt x="493" y="1201"/>
                    </a:lnTo>
                    <a:lnTo>
                      <a:pt x="495" y="1203"/>
                    </a:lnTo>
                    <a:lnTo>
                      <a:pt x="495" y="1203"/>
                    </a:lnTo>
                    <a:lnTo>
                      <a:pt x="495" y="1201"/>
                    </a:lnTo>
                    <a:lnTo>
                      <a:pt x="495" y="1201"/>
                    </a:lnTo>
                    <a:lnTo>
                      <a:pt x="495" y="1199"/>
                    </a:lnTo>
                    <a:lnTo>
                      <a:pt x="495" y="1199"/>
                    </a:lnTo>
                    <a:lnTo>
                      <a:pt x="495" y="1199"/>
                    </a:lnTo>
                    <a:lnTo>
                      <a:pt x="496" y="1199"/>
                    </a:lnTo>
                    <a:lnTo>
                      <a:pt x="498" y="1199"/>
                    </a:lnTo>
                    <a:lnTo>
                      <a:pt x="500" y="1201"/>
                    </a:lnTo>
                    <a:lnTo>
                      <a:pt x="500" y="1201"/>
                    </a:lnTo>
                    <a:lnTo>
                      <a:pt x="500" y="1199"/>
                    </a:lnTo>
                    <a:lnTo>
                      <a:pt x="502" y="1199"/>
                    </a:lnTo>
                    <a:lnTo>
                      <a:pt x="504" y="1201"/>
                    </a:lnTo>
                    <a:lnTo>
                      <a:pt x="504" y="1201"/>
                    </a:lnTo>
                    <a:lnTo>
                      <a:pt x="504" y="1201"/>
                    </a:lnTo>
                    <a:lnTo>
                      <a:pt x="505" y="1201"/>
                    </a:lnTo>
                    <a:lnTo>
                      <a:pt x="504" y="1203"/>
                    </a:lnTo>
                    <a:lnTo>
                      <a:pt x="505" y="1205"/>
                    </a:lnTo>
                    <a:lnTo>
                      <a:pt x="505" y="1205"/>
                    </a:lnTo>
                    <a:lnTo>
                      <a:pt x="504" y="1205"/>
                    </a:lnTo>
                    <a:lnTo>
                      <a:pt x="504" y="1207"/>
                    </a:lnTo>
                    <a:lnTo>
                      <a:pt x="504" y="1207"/>
                    </a:lnTo>
                    <a:lnTo>
                      <a:pt x="505" y="1208"/>
                    </a:lnTo>
                    <a:lnTo>
                      <a:pt x="507" y="1208"/>
                    </a:lnTo>
                    <a:lnTo>
                      <a:pt x="507" y="1208"/>
                    </a:lnTo>
                    <a:lnTo>
                      <a:pt x="507" y="1210"/>
                    </a:lnTo>
                    <a:lnTo>
                      <a:pt x="507" y="1210"/>
                    </a:lnTo>
                    <a:lnTo>
                      <a:pt x="509" y="1210"/>
                    </a:lnTo>
                    <a:lnTo>
                      <a:pt x="509" y="1210"/>
                    </a:lnTo>
                    <a:lnTo>
                      <a:pt x="509" y="1210"/>
                    </a:lnTo>
                    <a:lnTo>
                      <a:pt x="511" y="1212"/>
                    </a:lnTo>
                    <a:lnTo>
                      <a:pt x="513" y="1214"/>
                    </a:lnTo>
                    <a:lnTo>
                      <a:pt x="514" y="1214"/>
                    </a:lnTo>
                    <a:lnTo>
                      <a:pt x="513" y="1214"/>
                    </a:lnTo>
                    <a:lnTo>
                      <a:pt x="511" y="1212"/>
                    </a:lnTo>
                    <a:lnTo>
                      <a:pt x="507" y="1212"/>
                    </a:lnTo>
                    <a:lnTo>
                      <a:pt x="507" y="1212"/>
                    </a:lnTo>
                    <a:lnTo>
                      <a:pt x="509" y="1214"/>
                    </a:lnTo>
                    <a:lnTo>
                      <a:pt x="507" y="1214"/>
                    </a:lnTo>
                    <a:lnTo>
                      <a:pt x="507" y="1212"/>
                    </a:lnTo>
                    <a:lnTo>
                      <a:pt x="505" y="1212"/>
                    </a:lnTo>
                    <a:lnTo>
                      <a:pt x="507" y="1214"/>
                    </a:lnTo>
                    <a:lnTo>
                      <a:pt x="507" y="1216"/>
                    </a:lnTo>
                    <a:lnTo>
                      <a:pt x="507" y="1216"/>
                    </a:lnTo>
                    <a:lnTo>
                      <a:pt x="509" y="1217"/>
                    </a:lnTo>
                    <a:lnTo>
                      <a:pt x="511" y="1216"/>
                    </a:lnTo>
                    <a:lnTo>
                      <a:pt x="511" y="1216"/>
                    </a:lnTo>
                    <a:lnTo>
                      <a:pt x="513" y="1217"/>
                    </a:lnTo>
                    <a:lnTo>
                      <a:pt x="513" y="1217"/>
                    </a:lnTo>
                    <a:lnTo>
                      <a:pt x="511" y="1217"/>
                    </a:lnTo>
                    <a:lnTo>
                      <a:pt x="509" y="1217"/>
                    </a:lnTo>
                    <a:lnTo>
                      <a:pt x="509" y="1219"/>
                    </a:lnTo>
                    <a:lnTo>
                      <a:pt x="511" y="1219"/>
                    </a:lnTo>
                    <a:lnTo>
                      <a:pt x="511" y="1219"/>
                    </a:lnTo>
                    <a:lnTo>
                      <a:pt x="511" y="1219"/>
                    </a:lnTo>
                    <a:lnTo>
                      <a:pt x="511" y="1223"/>
                    </a:lnTo>
                    <a:lnTo>
                      <a:pt x="513" y="1225"/>
                    </a:lnTo>
                    <a:lnTo>
                      <a:pt x="513" y="1226"/>
                    </a:lnTo>
                    <a:lnTo>
                      <a:pt x="513" y="1226"/>
                    </a:lnTo>
                    <a:lnTo>
                      <a:pt x="514" y="1225"/>
                    </a:lnTo>
                    <a:lnTo>
                      <a:pt x="513" y="1225"/>
                    </a:lnTo>
                    <a:lnTo>
                      <a:pt x="514" y="1223"/>
                    </a:lnTo>
                    <a:lnTo>
                      <a:pt x="514" y="1223"/>
                    </a:lnTo>
                    <a:lnTo>
                      <a:pt x="514" y="1226"/>
                    </a:lnTo>
                    <a:lnTo>
                      <a:pt x="516" y="1226"/>
                    </a:lnTo>
                    <a:lnTo>
                      <a:pt x="516" y="1226"/>
                    </a:lnTo>
                    <a:lnTo>
                      <a:pt x="516" y="1228"/>
                    </a:lnTo>
                    <a:lnTo>
                      <a:pt x="516" y="1228"/>
                    </a:lnTo>
                    <a:lnTo>
                      <a:pt x="516" y="1228"/>
                    </a:lnTo>
                    <a:lnTo>
                      <a:pt x="514" y="1228"/>
                    </a:lnTo>
                    <a:lnTo>
                      <a:pt x="514" y="1230"/>
                    </a:lnTo>
                    <a:lnTo>
                      <a:pt x="514" y="1230"/>
                    </a:lnTo>
                    <a:lnTo>
                      <a:pt x="514" y="1232"/>
                    </a:lnTo>
                    <a:lnTo>
                      <a:pt x="514" y="1234"/>
                    </a:lnTo>
                    <a:lnTo>
                      <a:pt x="514" y="1234"/>
                    </a:lnTo>
                    <a:lnTo>
                      <a:pt x="516" y="1236"/>
                    </a:lnTo>
                    <a:lnTo>
                      <a:pt x="516" y="1236"/>
                    </a:lnTo>
                    <a:lnTo>
                      <a:pt x="518" y="1236"/>
                    </a:lnTo>
                    <a:lnTo>
                      <a:pt x="520" y="1237"/>
                    </a:lnTo>
                    <a:lnTo>
                      <a:pt x="520" y="1237"/>
                    </a:lnTo>
                    <a:lnTo>
                      <a:pt x="518" y="1237"/>
                    </a:lnTo>
                    <a:lnTo>
                      <a:pt x="518" y="1237"/>
                    </a:lnTo>
                    <a:lnTo>
                      <a:pt x="520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41"/>
                    </a:lnTo>
                    <a:lnTo>
                      <a:pt x="520" y="1241"/>
                    </a:lnTo>
                    <a:lnTo>
                      <a:pt x="520" y="1241"/>
                    </a:lnTo>
                    <a:lnTo>
                      <a:pt x="522" y="1243"/>
                    </a:lnTo>
                    <a:lnTo>
                      <a:pt x="525" y="1245"/>
                    </a:lnTo>
                    <a:lnTo>
                      <a:pt x="527" y="1248"/>
                    </a:lnTo>
                    <a:lnTo>
                      <a:pt x="529" y="1250"/>
                    </a:lnTo>
                    <a:lnTo>
                      <a:pt x="529" y="1252"/>
                    </a:lnTo>
                    <a:lnTo>
                      <a:pt x="531" y="1252"/>
                    </a:lnTo>
                    <a:lnTo>
                      <a:pt x="531" y="1252"/>
                    </a:lnTo>
                    <a:lnTo>
                      <a:pt x="531" y="1250"/>
                    </a:lnTo>
                    <a:lnTo>
                      <a:pt x="529" y="1248"/>
                    </a:lnTo>
                    <a:lnTo>
                      <a:pt x="531" y="1250"/>
                    </a:lnTo>
                    <a:lnTo>
                      <a:pt x="531" y="1250"/>
                    </a:lnTo>
                    <a:lnTo>
                      <a:pt x="531" y="1250"/>
                    </a:lnTo>
                    <a:lnTo>
                      <a:pt x="531" y="1250"/>
                    </a:lnTo>
                    <a:lnTo>
                      <a:pt x="531" y="1248"/>
                    </a:lnTo>
                    <a:lnTo>
                      <a:pt x="531" y="1248"/>
                    </a:lnTo>
                    <a:lnTo>
                      <a:pt x="531" y="1248"/>
                    </a:lnTo>
                    <a:lnTo>
                      <a:pt x="531" y="1248"/>
                    </a:lnTo>
                    <a:lnTo>
                      <a:pt x="533" y="1248"/>
                    </a:lnTo>
                    <a:lnTo>
                      <a:pt x="534" y="1248"/>
                    </a:lnTo>
                    <a:lnTo>
                      <a:pt x="533" y="1248"/>
                    </a:lnTo>
                    <a:lnTo>
                      <a:pt x="529" y="1245"/>
                    </a:lnTo>
                    <a:lnTo>
                      <a:pt x="529" y="1245"/>
                    </a:lnTo>
                    <a:lnTo>
                      <a:pt x="531" y="1246"/>
                    </a:lnTo>
                    <a:lnTo>
                      <a:pt x="533" y="1248"/>
                    </a:lnTo>
                    <a:lnTo>
                      <a:pt x="534" y="1248"/>
                    </a:lnTo>
                    <a:lnTo>
                      <a:pt x="534" y="1250"/>
                    </a:lnTo>
                    <a:lnTo>
                      <a:pt x="536" y="1250"/>
                    </a:lnTo>
                    <a:lnTo>
                      <a:pt x="534" y="1250"/>
                    </a:lnTo>
                    <a:lnTo>
                      <a:pt x="536" y="1252"/>
                    </a:lnTo>
                    <a:lnTo>
                      <a:pt x="536" y="1254"/>
                    </a:lnTo>
                    <a:lnTo>
                      <a:pt x="536" y="1254"/>
                    </a:lnTo>
                    <a:lnTo>
                      <a:pt x="536" y="1255"/>
                    </a:lnTo>
                    <a:lnTo>
                      <a:pt x="536" y="1255"/>
                    </a:lnTo>
                    <a:lnTo>
                      <a:pt x="536" y="1255"/>
                    </a:lnTo>
                    <a:lnTo>
                      <a:pt x="538" y="1255"/>
                    </a:lnTo>
                    <a:lnTo>
                      <a:pt x="538" y="1257"/>
                    </a:lnTo>
                    <a:lnTo>
                      <a:pt x="538" y="1257"/>
                    </a:lnTo>
                    <a:lnTo>
                      <a:pt x="540" y="1257"/>
                    </a:lnTo>
                    <a:lnTo>
                      <a:pt x="540" y="1255"/>
                    </a:lnTo>
                    <a:lnTo>
                      <a:pt x="543" y="1255"/>
                    </a:lnTo>
                    <a:lnTo>
                      <a:pt x="545" y="1255"/>
                    </a:lnTo>
                    <a:lnTo>
                      <a:pt x="545" y="1257"/>
                    </a:lnTo>
                    <a:lnTo>
                      <a:pt x="547" y="1257"/>
                    </a:lnTo>
                    <a:lnTo>
                      <a:pt x="549" y="1259"/>
                    </a:lnTo>
                    <a:lnTo>
                      <a:pt x="549" y="1259"/>
                    </a:lnTo>
                    <a:lnTo>
                      <a:pt x="549" y="1261"/>
                    </a:lnTo>
                    <a:lnTo>
                      <a:pt x="549" y="1261"/>
                    </a:lnTo>
                    <a:lnTo>
                      <a:pt x="547" y="1261"/>
                    </a:lnTo>
                    <a:lnTo>
                      <a:pt x="545" y="1263"/>
                    </a:lnTo>
                    <a:lnTo>
                      <a:pt x="545" y="1263"/>
                    </a:lnTo>
                    <a:lnTo>
                      <a:pt x="545" y="1264"/>
                    </a:lnTo>
                    <a:lnTo>
                      <a:pt x="545" y="1264"/>
                    </a:lnTo>
                    <a:lnTo>
                      <a:pt x="543" y="1263"/>
                    </a:lnTo>
                    <a:lnTo>
                      <a:pt x="543" y="1263"/>
                    </a:lnTo>
                    <a:lnTo>
                      <a:pt x="543" y="1263"/>
                    </a:lnTo>
                    <a:lnTo>
                      <a:pt x="543" y="1264"/>
                    </a:lnTo>
                    <a:lnTo>
                      <a:pt x="543" y="1266"/>
                    </a:lnTo>
                    <a:lnTo>
                      <a:pt x="545" y="1266"/>
                    </a:lnTo>
                    <a:lnTo>
                      <a:pt x="549" y="1266"/>
                    </a:lnTo>
                    <a:lnTo>
                      <a:pt x="549" y="1266"/>
                    </a:lnTo>
                    <a:lnTo>
                      <a:pt x="553" y="1268"/>
                    </a:lnTo>
                    <a:lnTo>
                      <a:pt x="553" y="1268"/>
                    </a:lnTo>
                    <a:lnTo>
                      <a:pt x="553" y="1266"/>
                    </a:lnTo>
                    <a:lnTo>
                      <a:pt x="553" y="1266"/>
                    </a:lnTo>
                    <a:lnTo>
                      <a:pt x="553" y="1266"/>
                    </a:lnTo>
                    <a:lnTo>
                      <a:pt x="551" y="1263"/>
                    </a:lnTo>
                    <a:lnTo>
                      <a:pt x="551" y="1259"/>
                    </a:lnTo>
                    <a:lnTo>
                      <a:pt x="549" y="1257"/>
                    </a:lnTo>
                    <a:lnTo>
                      <a:pt x="551" y="1257"/>
                    </a:lnTo>
                    <a:lnTo>
                      <a:pt x="551" y="1257"/>
                    </a:lnTo>
                    <a:lnTo>
                      <a:pt x="553" y="1257"/>
                    </a:lnTo>
                    <a:lnTo>
                      <a:pt x="553" y="1255"/>
                    </a:lnTo>
                    <a:lnTo>
                      <a:pt x="553" y="1255"/>
                    </a:lnTo>
                    <a:lnTo>
                      <a:pt x="554" y="1254"/>
                    </a:lnTo>
                    <a:lnTo>
                      <a:pt x="556" y="1254"/>
                    </a:lnTo>
                    <a:lnTo>
                      <a:pt x="556" y="1254"/>
                    </a:lnTo>
                    <a:lnTo>
                      <a:pt x="556" y="1252"/>
                    </a:lnTo>
                    <a:lnTo>
                      <a:pt x="558" y="1252"/>
                    </a:lnTo>
                    <a:lnTo>
                      <a:pt x="558" y="1252"/>
                    </a:lnTo>
                    <a:lnTo>
                      <a:pt x="562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2" y="1252"/>
                    </a:lnTo>
                    <a:lnTo>
                      <a:pt x="558" y="1250"/>
                    </a:lnTo>
                    <a:lnTo>
                      <a:pt x="562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0" y="1250"/>
                    </a:lnTo>
                    <a:lnTo>
                      <a:pt x="558" y="1246"/>
                    </a:lnTo>
                    <a:lnTo>
                      <a:pt x="556" y="1246"/>
                    </a:lnTo>
                    <a:lnTo>
                      <a:pt x="556" y="1246"/>
                    </a:lnTo>
                    <a:lnTo>
                      <a:pt x="554" y="1245"/>
                    </a:lnTo>
                    <a:lnTo>
                      <a:pt x="554" y="1245"/>
                    </a:lnTo>
                    <a:lnTo>
                      <a:pt x="556" y="1245"/>
                    </a:lnTo>
                    <a:lnTo>
                      <a:pt x="556" y="1245"/>
                    </a:lnTo>
                    <a:lnTo>
                      <a:pt x="556" y="1243"/>
                    </a:lnTo>
                    <a:lnTo>
                      <a:pt x="554" y="1239"/>
                    </a:lnTo>
                    <a:lnTo>
                      <a:pt x="553" y="1241"/>
                    </a:lnTo>
                    <a:lnTo>
                      <a:pt x="553" y="1241"/>
                    </a:lnTo>
                    <a:lnTo>
                      <a:pt x="553" y="1239"/>
                    </a:lnTo>
                    <a:lnTo>
                      <a:pt x="553" y="1234"/>
                    </a:lnTo>
                    <a:lnTo>
                      <a:pt x="553" y="1234"/>
                    </a:lnTo>
                    <a:lnTo>
                      <a:pt x="554" y="1232"/>
                    </a:lnTo>
                    <a:lnTo>
                      <a:pt x="554" y="1230"/>
                    </a:lnTo>
                    <a:lnTo>
                      <a:pt x="554" y="1230"/>
                    </a:lnTo>
                    <a:lnTo>
                      <a:pt x="553" y="1230"/>
                    </a:lnTo>
                    <a:lnTo>
                      <a:pt x="553" y="1228"/>
                    </a:lnTo>
                    <a:lnTo>
                      <a:pt x="554" y="1230"/>
                    </a:lnTo>
                    <a:lnTo>
                      <a:pt x="556" y="1230"/>
                    </a:lnTo>
                    <a:lnTo>
                      <a:pt x="558" y="1230"/>
                    </a:lnTo>
                    <a:lnTo>
                      <a:pt x="558" y="1230"/>
                    </a:lnTo>
                    <a:lnTo>
                      <a:pt x="558" y="1228"/>
                    </a:lnTo>
                    <a:lnTo>
                      <a:pt x="558" y="1226"/>
                    </a:lnTo>
                    <a:lnTo>
                      <a:pt x="558" y="1223"/>
                    </a:lnTo>
                    <a:lnTo>
                      <a:pt x="558" y="1223"/>
                    </a:lnTo>
                    <a:lnTo>
                      <a:pt x="556" y="1223"/>
                    </a:lnTo>
                    <a:lnTo>
                      <a:pt x="558" y="1219"/>
                    </a:lnTo>
                    <a:lnTo>
                      <a:pt x="558" y="1217"/>
                    </a:lnTo>
                    <a:lnTo>
                      <a:pt x="560" y="1216"/>
                    </a:lnTo>
                    <a:lnTo>
                      <a:pt x="560" y="1216"/>
                    </a:lnTo>
                    <a:lnTo>
                      <a:pt x="562" y="1214"/>
                    </a:lnTo>
                    <a:lnTo>
                      <a:pt x="563" y="1212"/>
                    </a:lnTo>
                    <a:lnTo>
                      <a:pt x="563" y="1210"/>
                    </a:lnTo>
                    <a:lnTo>
                      <a:pt x="565" y="1210"/>
                    </a:lnTo>
                    <a:lnTo>
                      <a:pt x="565" y="1210"/>
                    </a:lnTo>
                    <a:lnTo>
                      <a:pt x="565" y="1210"/>
                    </a:lnTo>
                    <a:lnTo>
                      <a:pt x="565" y="1208"/>
                    </a:lnTo>
                    <a:lnTo>
                      <a:pt x="563" y="1207"/>
                    </a:lnTo>
                    <a:lnTo>
                      <a:pt x="565" y="1207"/>
                    </a:lnTo>
                    <a:lnTo>
                      <a:pt x="565" y="1205"/>
                    </a:lnTo>
                    <a:lnTo>
                      <a:pt x="563" y="1203"/>
                    </a:lnTo>
                    <a:lnTo>
                      <a:pt x="563" y="1201"/>
                    </a:lnTo>
                    <a:lnTo>
                      <a:pt x="562" y="1201"/>
                    </a:lnTo>
                    <a:lnTo>
                      <a:pt x="560" y="1201"/>
                    </a:lnTo>
                    <a:lnTo>
                      <a:pt x="558" y="1201"/>
                    </a:lnTo>
                    <a:lnTo>
                      <a:pt x="554" y="1199"/>
                    </a:lnTo>
                    <a:lnTo>
                      <a:pt x="553" y="1198"/>
                    </a:lnTo>
                    <a:lnTo>
                      <a:pt x="549" y="1196"/>
                    </a:lnTo>
                    <a:lnTo>
                      <a:pt x="549" y="1196"/>
                    </a:lnTo>
                    <a:lnTo>
                      <a:pt x="547" y="1194"/>
                    </a:lnTo>
                    <a:lnTo>
                      <a:pt x="547" y="1192"/>
                    </a:lnTo>
                    <a:lnTo>
                      <a:pt x="547" y="1190"/>
                    </a:lnTo>
                    <a:lnTo>
                      <a:pt x="547" y="1188"/>
                    </a:lnTo>
                    <a:lnTo>
                      <a:pt x="547" y="1187"/>
                    </a:lnTo>
                    <a:lnTo>
                      <a:pt x="547" y="1187"/>
                    </a:lnTo>
                    <a:lnTo>
                      <a:pt x="549" y="1183"/>
                    </a:lnTo>
                    <a:lnTo>
                      <a:pt x="549" y="1183"/>
                    </a:lnTo>
                    <a:lnTo>
                      <a:pt x="551" y="1183"/>
                    </a:lnTo>
                    <a:lnTo>
                      <a:pt x="553" y="1181"/>
                    </a:lnTo>
                    <a:lnTo>
                      <a:pt x="553" y="1181"/>
                    </a:lnTo>
                    <a:lnTo>
                      <a:pt x="558" y="1181"/>
                    </a:lnTo>
                    <a:lnTo>
                      <a:pt x="558" y="1179"/>
                    </a:lnTo>
                    <a:lnTo>
                      <a:pt x="558" y="1179"/>
                    </a:lnTo>
                    <a:lnTo>
                      <a:pt x="556" y="1178"/>
                    </a:lnTo>
                    <a:lnTo>
                      <a:pt x="556" y="1176"/>
                    </a:lnTo>
                    <a:lnTo>
                      <a:pt x="558" y="1176"/>
                    </a:lnTo>
                    <a:lnTo>
                      <a:pt x="558" y="1176"/>
                    </a:lnTo>
                    <a:lnTo>
                      <a:pt x="558" y="1174"/>
                    </a:lnTo>
                    <a:lnTo>
                      <a:pt x="556" y="1172"/>
                    </a:lnTo>
                    <a:lnTo>
                      <a:pt x="556" y="1170"/>
                    </a:lnTo>
                    <a:lnTo>
                      <a:pt x="554" y="1169"/>
                    </a:lnTo>
                    <a:lnTo>
                      <a:pt x="554" y="1167"/>
                    </a:lnTo>
                    <a:lnTo>
                      <a:pt x="556" y="1165"/>
                    </a:lnTo>
                    <a:lnTo>
                      <a:pt x="556" y="1165"/>
                    </a:lnTo>
                    <a:lnTo>
                      <a:pt x="556" y="1163"/>
                    </a:lnTo>
                    <a:lnTo>
                      <a:pt x="560" y="1160"/>
                    </a:lnTo>
                    <a:lnTo>
                      <a:pt x="558" y="1160"/>
                    </a:lnTo>
                    <a:lnTo>
                      <a:pt x="558" y="1160"/>
                    </a:lnTo>
                    <a:lnTo>
                      <a:pt x="556" y="1160"/>
                    </a:lnTo>
                    <a:lnTo>
                      <a:pt x="554" y="1160"/>
                    </a:lnTo>
                    <a:lnTo>
                      <a:pt x="554" y="1158"/>
                    </a:lnTo>
                    <a:lnTo>
                      <a:pt x="554" y="1158"/>
                    </a:lnTo>
                    <a:lnTo>
                      <a:pt x="554" y="1158"/>
                    </a:lnTo>
                    <a:lnTo>
                      <a:pt x="554" y="1156"/>
                    </a:lnTo>
                    <a:lnTo>
                      <a:pt x="556" y="1156"/>
                    </a:lnTo>
                    <a:lnTo>
                      <a:pt x="558" y="1156"/>
                    </a:lnTo>
                    <a:lnTo>
                      <a:pt x="558" y="1156"/>
                    </a:lnTo>
                    <a:lnTo>
                      <a:pt x="560" y="1158"/>
                    </a:lnTo>
                    <a:lnTo>
                      <a:pt x="560" y="1160"/>
                    </a:lnTo>
                    <a:lnTo>
                      <a:pt x="562" y="1160"/>
                    </a:lnTo>
                    <a:lnTo>
                      <a:pt x="563" y="1158"/>
                    </a:lnTo>
                    <a:lnTo>
                      <a:pt x="563" y="1158"/>
                    </a:lnTo>
                    <a:lnTo>
                      <a:pt x="563" y="1156"/>
                    </a:lnTo>
                    <a:lnTo>
                      <a:pt x="562" y="1152"/>
                    </a:lnTo>
                    <a:lnTo>
                      <a:pt x="560" y="1150"/>
                    </a:lnTo>
                    <a:lnTo>
                      <a:pt x="560" y="1152"/>
                    </a:lnTo>
                    <a:lnTo>
                      <a:pt x="558" y="1152"/>
                    </a:lnTo>
                    <a:lnTo>
                      <a:pt x="558" y="1152"/>
                    </a:lnTo>
                    <a:lnTo>
                      <a:pt x="558" y="1154"/>
                    </a:lnTo>
                    <a:lnTo>
                      <a:pt x="556" y="1156"/>
                    </a:lnTo>
                    <a:lnTo>
                      <a:pt x="556" y="1154"/>
                    </a:lnTo>
                    <a:lnTo>
                      <a:pt x="556" y="1154"/>
                    </a:lnTo>
                    <a:lnTo>
                      <a:pt x="554" y="1152"/>
                    </a:lnTo>
                    <a:lnTo>
                      <a:pt x="553" y="1150"/>
                    </a:lnTo>
                    <a:lnTo>
                      <a:pt x="551" y="1149"/>
                    </a:lnTo>
                    <a:lnTo>
                      <a:pt x="549" y="1145"/>
                    </a:lnTo>
                    <a:lnTo>
                      <a:pt x="549" y="1141"/>
                    </a:lnTo>
                    <a:lnTo>
                      <a:pt x="547" y="1140"/>
                    </a:lnTo>
                    <a:lnTo>
                      <a:pt x="549" y="1138"/>
                    </a:lnTo>
                    <a:lnTo>
                      <a:pt x="549" y="1140"/>
                    </a:lnTo>
                    <a:lnTo>
                      <a:pt x="553" y="1140"/>
                    </a:lnTo>
                    <a:lnTo>
                      <a:pt x="554" y="1141"/>
                    </a:lnTo>
                    <a:lnTo>
                      <a:pt x="556" y="1141"/>
                    </a:lnTo>
                    <a:lnTo>
                      <a:pt x="558" y="1141"/>
                    </a:lnTo>
                    <a:lnTo>
                      <a:pt x="563" y="1141"/>
                    </a:lnTo>
                    <a:lnTo>
                      <a:pt x="565" y="1141"/>
                    </a:lnTo>
                    <a:lnTo>
                      <a:pt x="567" y="1140"/>
                    </a:lnTo>
                    <a:lnTo>
                      <a:pt x="567" y="1140"/>
                    </a:lnTo>
                    <a:lnTo>
                      <a:pt x="567" y="1138"/>
                    </a:lnTo>
                    <a:lnTo>
                      <a:pt x="567" y="1138"/>
                    </a:lnTo>
                    <a:lnTo>
                      <a:pt x="565" y="1132"/>
                    </a:lnTo>
                    <a:lnTo>
                      <a:pt x="565" y="1131"/>
                    </a:lnTo>
                    <a:lnTo>
                      <a:pt x="565" y="1129"/>
                    </a:lnTo>
                    <a:lnTo>
                      <a:pt x="565" y="1129"/>
                    </a:lnTo>
                    <a:lnTo>
                      <a:pt x="565" y="1129"/>
                    </a:lnTo>
                    <a:lnTo>
                      <a:pt x="565" y="1127"/>
                    </a:lnTo>
                    <a:lnTo>
                      <a:pt x="565" y="1125"/>
                    </a:lnTo>
                    <a:lnTo>
                      <a:pt x="565" y="1123"/>
                    </a:lnTo>
                    <a:lnTo>
                      <a:pt x="563" y="1123"/>
                    </a:lnTo>
                    <a:lnTo>
                      <a:pt x="563" y="1120"/>
                    </a:lnTo>
                    <a:lnTo>
                      <a:pt x="563" y="1118"/>
                    </a:lnTo>
                    <a:lnTo>
                      <a:pt x="565" y="1120"/>
                    </a:lnTo>
                    <a:lnTo>
                      <a:pt x="569" y="1120"/>
                    </a:lnTo>
                    <a:lnTo>
                      <a:pt x="572" y="1120"/>
                    </a:lnTo>
                    <a:lnTo>
                      <a:pt x="576" y="1120"/>
                    </a:lnTo>
                    <a:lnTo>
                      <a:pt x="580" y="1118"/>
                    </a:lnTo>
                    <a:lnTo>
                      <a:pt x="581" y="1118"/>
                    </a:lnTo>
                    <a:lnTo>
                      <a:pt x="583" y="1118"/>
                    </a:lnTo>
                    <a:lnTo>
                      <a:pt x="587" y="1116"/>
                    </a:lnTo>
                    <a:lnTo>
                      <a:pt x="589" y="1114"/>
                    </a:lnTo>
                    <a:lnTo>
                      <a:pt x="591" y="1114"/>
                    </a:lnTo>
                    <a:lnTo>
                      <a:pt x="592" y="1114"/>
                    </a:lnTo>
                    <a:lnTo>
                      <a:pt x="594" y="1112"/>
                    </a:lnTo>
                    <a:lnTo>
                      <a:pt x="596" y="1111"/>
                    </a:lnTo>
                    <a:lnTo>
                      <a:pt x="596" y="1109"/>
                    </a:lnTo>
                    <a:lnTo>
                      <a:pt x="596" y="1107"/>
                    </a:lnTo>
                    <a:lnTo>
                      <a:pt x="598" y="1105"/>
                    </a:lnTo>
                    <a:lnTo>
                      <a:pt x="600" y="1100"/>
                    </a:lnTo>
                    <a:lnTo>
                      <a:pt x="600" y="1098"/>
                    </a:lnTo>
                    <a:lnTo>
                      <a:pt x="598" y="1094"/>
                    </a:lnTo>
                    <a:lnTo>
                      <a:pt x="598" y="1093"/>
                    </a:lnTo>
                    <a:lnTo>
                      <a:pt x="596" y="1093"/>
                    </a:lnTo>
                    <a:lnTo>
                      <a:pt x="594" y="1093"/>
                    </a:lnTo>
                    <a:lnTo>
                      <a:pt x="592" y="1091"/>
                    </a:lnTo>
                    <a:lnTo>
                      <a:pt x="591" y="1089"/>
                    </a:lnTo>
                    <a:lnTo>
                      <a:pt x="592" y="1085"/>
                    </a:lnTo>
                    <a:lnTo>
                      <a:pt x="592" y="1084"/>
                    </a:lnTo>
                    <a:lnTo>
                      <a:pt x="589" y="1082"/>
                    </a:lnTo>
                    <a:lnTo>
                      <a:pt x="587" y="1080"/>
                    </a:lnTo>
                    <a:lnTo>
                      <a:pt x="585" y="1078"/>
                    </a:lnTo>
                    <a:lnTo>
                      <a:pt x="581" y="1076"/>
                    </a:lnTo>
                    <a:lnTo>
                      <a:pt x="580" y="1074"/>
                    </a:lnTo>
                    <a:lnTo>
                      <a:pt x="580" y="1073"/>
                    </a:lnTo>
                    <a:lnTo>
                      <a:pt x="580" y="1073"/>
                    </a:lnTo>
                    <a:lnTo>
                      <a:pt x="580" y="1071"/>
                    </a:lnTo>
                    <a:lnTo>
                      <a:pt x="581" y="1071"/>
                    </a:lnTo>
                    <a:lnTo>
                      <a:pt x="583" y="1074"/>
                    </a:lnTo>
                    <a:lnTo>
                      <a:pt x="585" y="1074"/>
                    </a:lnTo>
                    <a:lnTo>
                      <a:pt x="589" y="1076"/>
                    </a:lnTo>
                    <a:lnTo>
                      <a:pt x="591" y="1074"/>
                    </a:lnTo>
                    <a:lnTo>
                      <a:pt x="594" y="1076"/>
                    </a:lnTo>
                    <a:lnTo>
                      <a:pt x="596" y="1078"/>
                    </a:lnTo>
                    <a:lnTo>
                      <a:pt x="598" y="1078"/>
                    </a:lnTo>
                    <a:lnTo>
                      <a:pt x="600" y="1078"/>
                    </a:lnTo>
                    <a:lnTo>
                      <a:pt x="600" y="1078"/>
                    </a:lnTo>
                    <a:lnTo>
                      <a:pt x="601" y="1078"/>
                    </a:lnTo>
                    <a:lnTo>
                      <a:pt x="603" y="1078"/>
                    </a:lnTo>
                    <a:lnTo>
                      <a:pt x="607" y="1078"/>
                    </a:lnTo>
                    <a:lnTo>
                      <a:pt x="609" y="1080"/>
                    </a:lnTo>
                    <a:lnTo>
                      <a:pt x="610" y="1078"/>
                    </a:lnTo>
                    <a:lnTo>
                      <a:pt x="612" y="1078"/>
                    </a:lnTo>
                    <a:lnTo>
                      <a:pt x="614" y="1076"/>
                    </a:lnTo>
                    <a:lnTo>
                      <a:pt x="614" y="1074"/>
                    </a:lnTo>
                    <a:lnTo>
                      <a:pt x="614" y="1074"/>
                    </a:lnTo>
                    <a:lnTo>
                      <a:pt x="616" y="1073"/>
                    </a:lnTo>
                    <a:lnTo>
                      <a:pt x="616" y="1071"/>
                    </a:lnTo>
                    <a:lnTo>
                      <a:pt x="618" y="1069"/>
                    </a:lnTo>
                    <a:lnTo>
                      <a:pt x="618" y="1067"/>
                    </a:lnTo>
                    <a:lnTo>
                      <a:pt x="618" y="1067"/>
                    </a:lnTo>
                    <a:lnTo>
                      <a:pt x="618" y="1067"/>
                    </a:lnTo>
                    <a:lnTo>
                      <a:pt x="618" y="1065"/>
                    </a:lnTo>
                    <a:lnTo>
                      <a:pt x="618" y="1065"/>
                    </a:lnTo>
                    <a:lnTo>
                      <a:pt x="621" y="1064"/>
                    </a:lnTo>
                    <a:lnTo>
                      <a:pt x="621" y="1060"/>
                    </a:lnTo>
                    <a:lnTo>
                      <a:pt x="623" y="1058"/>
                    </a:lnTo>
                    <a:lnTo>
                      <a:pt x="623" y="1055"/>
                    </a:lnTo>
                    <a:lnTo>
                      <a:pt x="623" y="1053"/>
                    </a:lnTo>
                    <a:lnTo>
                      <a:pt x="625" y="1051"/>
                    </a:lnTo>
                    <a:lnTo>
                      <a:pt x="625" y="1049"/>
                    </a:lnTo>
                    <a:lnTo>
                      <a:pt x="629" y="1047"/>
                    </a:lnTo>
                    <a:lnTo>
                      <a:pt x="629" y="1047"/>
                    </a:lnTo>
                    <a:lnTo>
                      <a:pt x="630" y="1046"/>
                    </a:lnTo>
                    <a:lnTo>
                      <a:pt x="632" y="1046"/>
                    </a:lnTo>
                    <a:lnTo>
                      <a:pt x="632" y="1044"/>
                    </a:lnTo>
                    <a:lnTo>
                      <a:pt x="632" y="1042"/>
                    </a:lnTo>
                    <a:lnTo>
                      <a:pt x="634" y="1040"/>
                    </a:lnTo>
                    <a:lnTo>
                      <a:pt x="634" y="1036"/>
                    </a:lnTo>
                    <a:lnTo>
                      <a:pt x="636" y="1035"/>
                    </a:lnTo>
                    <a:lnTo>
                      <a:pt x="636" y="1031"/>
                    </a:lnTo>
                    <a:lnTo>
                      <a:pt x="638" y="1027"/>
                    </a:lnTo>
                    <a:lnTo>
                      <a:pt x="638" y="1026"/>
                    </a:lnTo>
                    <a:lnTo>
                      <a:pt x="638" y="1024"/>
                    </a:lnTo>
                    <a:lnTo>
                      <a:pt x="638" y="1024"/>
                    </a:lnTo>
                    <a:lnTo>
                      <a:pt x="639" y="1022"/>
                    </a:lnTo>
                    <a:lnTo>
                      <a:pt x="641" y="1018"/>
                    </a:lnTo>
                    <a:lnTo>
                      <a:pt x="641" y="1018"/>
                    </a:lnTo>
                    <a:lnTo>
                      <a:pt x="641" y="1017"/>
                    </a:lnTo>
                    <a:lnTo>
                      <a:pt x="643" y="1017"/>
                    </a:lnTo>
                    <a:lnTo>
                      <a:pt x="645" y="1015"/>
                    </a:lnTo>
                    <a:lnTo>
                      <a:pt x="645" y="1013"/>
                    </a:lnTo>
                    <a:lnTo>
                      <a:pt x="645" y="1009"/>
                    </a:lnTo>
                    <a:lnTo>
                      <a:pt x="645" y="1004"/>
                    </a:lnTo>
                    <a:lnTo>
                      <a:pt x="645" y="1004"/>
                    </a:lnTo>
                    <a:lnTo>
                      <a:pt x="647" y="1004"/>
                    </a:lnTo>
                    <a:lnTo>
                      <a:pt x="647" y="1002"/>
                    </a:lnTo>
                    <a:lnTo>
                      <a:pt x="645" y="1002"/>
                    </a:lnTo>
                    <a:lnTo>
                      <a:pt x="645" y="1000"/>
                    </a:lnTo>
                    <a:lnTo>
                      <a:pt x="643" y="1000"/>
                    </a:lnTo>
                    <a:lnTo>
                      <a:pt x="643" y="998"/>
                    </a:lnTo>
                    <a:lnTo>
                      <a:pt x="643" y="997"/>
                    </a:lnTo>
                    <a:lnTo>
                      <a:pt x="643" y="995"/>
                    </a:lnTo>
                    <a:lnTo>
                      <a:pt x="641" y="993"/>
                    </a:lnTo>
                    <a:lnTo>
                      <a:pt x="641" y="993"/>
                    </a:lnTo>
                    <a:lnTo>
                      <a:pt x="641" y="991"/>
                    </a:lnTo>
                    <a:lnTo>
                      <a:pt x="641" y="991"/>
                    </a:lnTo>
                    <a:lnTo>
                      <a:pt x="641" y="989"/>
                    </a:lnTo>
                    <a:lnTo>
                      <a:pt x="643" y="986"/>
                    </a:lnTo>
                    <a:lnTo>
                      <a:pt x="645" y="986"/>
                    </a:lnTo>
                    <a:lnTo>
                      <a:pt x="647" y="984"/>
                    </a:lnTo>
                    <a:lnTo>
                      <a:pt x="648" y="980"/>
                    </a:lnTo>
                    <a:lnTo>
                      <a:pt x="648" y="980"/>
                    </a:lnTo>
                    <a:lnTo>
                      <a:pt x="648" y="979"/>
                    </a:lnTo>
                    <a:lnTo>
                      <a:pt x="650" y="977"/>
                    </a:lnTo>
                    <a:lnTo>
                      <a:pt x="652" y="977"/>
                    </a:lnTo>
                    <a:lnTo>
                      <a:pt x="652" y="975"/>
                    </a:lnTo>
                    <a:lnTo>
                      <a:pt x="654" y="975"/>
                    </a:lnTo>
                    <a:lnTo>
                      <a:pt x="656" y="971"/>
                    </a:lnTo>
                    <a:lnTo>
                      <a:pt x="658" y="971"/>
                    </a:lnTo>
                    <a:lnTo>
                      <a:pt x="659" y="971"/>
                    </a:lnTo>
                    <a:lnTo>
                      <a:pt x="659" y="970"/>
                    </a:lnTo>
                    <a:lnTo>
                      <a:pt x="659" y="970"/>
                    </a:lnTo>
                    <a:lnTo>
                      <a:pt x="661" y="968"/>
                    </a:lnTo>
                    <a:lnTo>
                      <a:pt x="665" y="968"/>
                    </a:lnTo>
                    <a:lnTo>
                      <a:pt x="665" y="966"/>
                    </a:lnTo>
                    <a:lnTo>
                      <a:pt x="667" y="966"/>
                    </a:lnTo>
                    <a:lnTo>
                      <a:pt x="667" y="964"/>
                    </a:lnTo>
                    <a:lnTo>
                      <a:pt x="668" y="964"/>
                    </a:lnTo>
                    <a:lnTo>
                      <a:pt x="670" y="964"/>
                    </a:lnTo>
                    <a:lnTo>
                      <a:pt x="670" y="964"/>
                    </a:lnTo>
                    <a:lnTo>
                      <a:pt x="670" y="962"/>
                    </a:lnTo>
                    <a:lnTo>
                      <a:pt x="670" y="962"/>
                    </a:lnTo>
                    <a:lnTo>
                      <a:pt x="670" y="962"/>
                    </a:lnTo>
                    <a:lnTo>
                      <a:pt x="670" y="962"/>
                    </a:lnTo>
                    <a:lnTo>
                      <a:pt x="670" y="960"/>
                    </a:lnTo>
                    <a:lnTo>
                      <a:pt x="672" y="960"/>
                    </a:lnTo>
                    <a:lnTo>
                      <a:pt x="672" y="960"/>
                    </a:lnTo>
                    <a:lnTo>
                      <a:pt x="674" y="960"/>
                    </a:lnTo>
                    <a:lnTo>
                      <a:pt x="676" y="960"/>
                    </a:lnTo>
                    <a:lnTo>
                      <a:pt x="677" y="960"/>
                    </a:lnTo>
                    <a:lnTo>
                      <a:pt x="677" y="960"/>
                    </a:lnTo>
                    <a:lnTo>
                      <a:pt x="679" y="960"/>
                    </a:lnTo>
                    <a:lnTo>
                      <a:pt x="681" y="960"/>
                    </a:lnTo>
                    <a:lnTo>
                      <a:pt x="683" y="960"/>
                    </a:lnTo>
                    <a:lnTo>
                      <a:pt x="683" y="960"/>
                    </a:lnTo>
                    <a:lnTo>
                      <a:pt x="685" y="960"/>
                    </a:lnTo>
                    <a:lnTo>
                      <a:pt x="687" y="960"/>
                    </a:lnTo>
                    <a:lnTo>
                      <a:pt x="690" y="960"/>
                    </a:lnTo>
                    <a:lnTo>
                      <a:pt x="690" y="959"/>
                    </a:lnTo>
                    <a:lnTo>
                      <a:pt x="690" y="957"/>
                    </a:lnTo>
                    <a:lnTo>
                      <a:pt x="690" y="955"/>
                    </a:lnTo>
                    <a:lnTo>
                      <a:pt x="692" y="955"/>
                    </a:lnTo>
                    <a:lnTo>
                      <a:pt x="692" y="953"/>
                    </a:lnTo>
                    <a:lnTo>
                      <a:pt x="696" y="951"/>
                    </a:lnTo>
                    <a:lnTo>
                      <a:pt x="697" y="951"/>
                    </a:lnTo>
                    <a:lnTo>
                      <a:pt x="697" y="950"/>
                    </a:lnTo>
                    <a:lnTo>
                      <a:pt x="697" y="948"/>
                    </a:lnTo>
                    <a:lnTo>
                      <a:pt x="697" y="946"/>
                    </a:lnTo>
                    <a:lnTo>
                      <a:pt x="697" y="942"/>
                    </a:lnTo>
                    <a:lnTo>
                      <a:pt x="699" y="941"/>
                    </a:lnTo>
                    <a:lnTo>
                      <a:pt x="701" y="937"/>
                    </a:lnTo>
                    <a:lnTo>
                      <a:pt x="703" y="935"/>
                    </a:lnTo>
                    <a:lnTo>
                      <a:pt x="703" y="930"/>
                    </a:lnTo>
                    <a:lnTo>
                      <a:pt x="705" y="928"/>
                    </a:lnTo>
                    <a:lnTo>
                      <a:pt x="706" y="926"/>
                    </a:lnTo>
                    <a:lnTo>
                      <a:pt x="706" y="921"/>
                    </a:lnTo>
                    <a:lnTo>
                      <a:pt x="706" y="919"/>
                    </a:lnTo>
                    <a:lnTo>
                      <a:pt x="706" y="915"/>
                    </a:lnTo>
                    <a:lnTo>
                      <a:pt x="706" y="913"/>
                    </a:lnTo>
                    <a:lnTo>
                      <a:pt x="706" y="912"/>
                    </a:lnTo>
                    <a:lnTo>
                      <a:pt x="708" y="910"/>
                    </a:lnTo>
                    <a:lnTo>
                      <a:pt x="708" y="908"/>
                    </a:lnTo>
                    <a:lnTo>
                      <a:pt x="708" y="906"/>
                    </a:lnTo>
                    <a:lnTo>
                      <a:pt x="708" y="899"/>
                    </a:lnTo>
                    <a:lnTo>
                      <a:pt x="710" y="897"/>
                    </a:lnTo>
                    <a:lnTo>
                      <a:pt x="710" y="894"/>
                    </a:lnTo>
                    <a:lnTo>
                      <a:pt x="710" y="890"/>
                    </a:lnTo>
                    <a:lnTo>
                      <a:pt x="710" y="888"/>
                    </a:lnTo>
                    <a:lnTo>
                      <a:pt x="708" y="886"/>
                    </a:lnTo>
                    <a:lnTo>
                      <a:pt x="708" y="883"/>
                    </a:lnTo>
                    <a:lnTo>
                      <a:pt x="708" y="881"/>
                    </a:lnTo>
                    <a:lnTo>
                      <a:pt x="708" y="877"/>
                    </a:lnTo>
                    <a:lnTo>
                      <a:pt x="708" y="872"/>
                    </a:lnTo>
                    <a:lnTo>
                      <a:pt x="708" y="870"/>
                    </a:lnTo>
                    <a:lnTo>
                      <a:pt x="708" y="868"/>
                    </a:lnTo>
                    <a:lnTo>
                      <a:pt x="708" y="865"/>
                    </a:lnTo>
                    <a:lnTo>
                      <a:pt x="708" y="865"/>
                    </a:lnTo>
                    <a:lnTo>
                      <a:pt x="710" y="863"/>
                    </a:lnTo>
                    <a:lnTo>
                      <a:pt x="710" y="863"/>
                    </a:lnTo>
                    <a:lnTo>
                      <a:pt x="712" y="863"/>
                    </a:lnTo>
                    <a:lnTo>
                      <a:pt x="712" y="863"/>
                    </a:lnTo>
                    <a:lnTo>
                      <a:pt x="715" y="861"/>
                    </a:lnTo>
                    <a:lnTo>
                      <a:pt x="715" y="859"/>
                    </a:lnTo>
                    <a:lnTo>
                      <a:pt x="717" y="854"/>
                    </a:lnTo>
                    <a:lnTo>
                      <a:pt x="719" y="850"/>
                    </a:lnTo>
                    <a:lnTo>
                      <a:pt x="719" y="848"/>
                    </a:lnTo>
                    <a:lnTo>
                      <a:pt x="721" y="847"/>
                    </a:lnTo>
                    <a:lnTo>
                      <a:pt x="723" y="845"/>
                    </a:lnTo>
                    <a:lnTo>
                      <a:pt x="723" y="843"/>
                    </a:lnTo>
                    <a:lnTo>
                      <a:pt x="725" y="841"/>
                    </a:lnTo>
                    <a:lnTo>
                      <a:pt x="728" y="839"/>
                    </a:lnTo>
                    <a:lnTo>
                      <a:pt x="728" y="837"/>
                    </a:lnTo>
                    <a:lnTo>
                      <a:pt x="730" y="836"/>
                    </a:lnTo>
                    <a:lnTo>
                      <a:pt x="732" y="834"/>
                    </a:lnTo>
                    <a:lnTo>
                      <a:pt x="734" y="830"/>
                    </a:lnTo>
                    <a:lnTo>
                      <a:pt x="737" y="825"/>
                    </a:lnTo>
                    <a:lnTo>
                      <a:pt x="737" y="825"/>
                    </a:lnTo>
                    <a:lnTo>
                      <a:pt x="739" y="823"/>
                    </a:lnTo>
                    <a:lnTo>
                      <a:pt x="739" y="816"/>
                    </a:lnTo>
                    <a:lnTo>
                      <a:pt x="739" y="814"/>
                    </a:lnTo>
                    <a:lnTo>
                      <a:pt x="739" y="807"/>
                    </a:lnTo>
                    <a:lnTo>
                      <a:pt x="739" y="803"/>
                    </a:lnTo>
                    <a:lnTo>
                      <a:pt x="739" y="799"/>
                    </a:lnTo>
                    <a:lnTo>
                      <a:pt x="737" y="792"/>
                    </a:lnTo>
                    <a:close/>
                    <a:moveTo>
                      <a:pt x="151" y="31"/>
                    </a:moveTo>
                    <a:lnTo>
                      <a:pt x="151" y="31"/>
                    </a:lnTo>
                    <a:lnTo>
                      <a:pt x="152" y="31"/>
                    </a:lnTo>
                    <a:lnTo>
                      <a:pt x="152" y="31"/>
                    </a:lnTo>
                    <a:lnTo>
                      <a:pt x="151" y="31"/>
                    </a:lnTo>
                    <a:close/>
                    <a:moveTo>
                      <a:pt x="386" y="269"/>
                    </a:moveTo>
                    <a:lnTo>
                      <a:pt x="388" y="268"/>
                    </a:lnTo>
                    <a:lnTo>
                      <a:pt x="388" y="268"/>
                    </a:lnTo>
                    <a:lnTo>
                      <a:pt x="388" y="266"/>
                    </a:lnTo>
                    <a:lnTo>
                      <a:pt x="382" y="269"/>
                    </a:lnTo>
                    <a:lnTo>
                      <a:pt x="381" y="269"/>
                    </a:lnTo>
                    <a:lnTo>
                      <a:pt x="379" y="269"/>
                    </a:lnTo>
                    <a:lnTo>
                      <a:pt x="379" y="268"/>
                    </a:lnTo>
                    <a:lnTo>
                      <a:pt x="381" y="268"/>
                    </a:lnTo>
                    <a:lnTo>
                      <a:pt x="388" y="262"/>
                    </a:lnTo>
                    <a:lnTo>
                      <a:pt x="395" y="260"/>
                    </a:lnTo>
                    <a:lnTo>
                      <a:pt x="397" y="258"/>
                    </a:lnTo>
                    <a:lnTo>
                      <a:pt x="400" y="257"/>
                    </a:lnTo>
                    <a:lnTo>
                      <a:pt x="404" y="255"/>
                    </a:lnTo>
                    <a:lnTo>
                      <a:pt x="406" y="255"/>
                    </a:lnTo>
                    <a:lnTo>
                      <a:pt x="406" y="255"/>
                    </a:lnTo>
                    <a:lnTo>
                      <a:pt x="408" y="253"/>
                    </a:lnTo>
                    <a:lnTo>
                      <a:pt x="409" y="251"/>
                    </a:lnTo>
                    <a:lnTo>
                      <a:pt x="409" y="251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411" y="253"/>
                    </a:lnTo>
                    <a:lnTo>
                      <a:pt x="413" y="249"/>
                    </a:lnTo>
                    <a:lnTo>
                      <a:pt x="415" y="249"/>
                    </a:lnTo>
                    <a:lnTo>
                      <a:pt x="413" y="249"/>
                    </a:lnTo>
                    <a:lnTo>
                      <a:pt x="413" y="251"/>
                    </a:lnTo>
                    <a:lnTo>
                      <a:pt x="411" y="251"/>
                    </a:lnTo>
                    <a:lnTo>
                      <a:pt x="411" y="253"/>
                    </a:lnTo>
                    <a:lnTo>
                      <a:pt x="411" y="251"/>
                    </a:lnTo>
                    <a:lnTo>
                      <a:pt x="413" y="251"/>
                    </a:lnTo>
                    <a:lnTo>
                      <a:pt x="415" y="251"/>
                    </a:lnTo>
                    <a:lnTo>
                      <a:pt x="415" y="251"/>
                    </a:lnTo>
                    <a:lnTo>
                      <a:pt x="417" y="248"/>
                    </a:lnTo>
                    <a:lnTo>
                      <a:pt x="417" y="248"/>
                    </a:lnTo>
                    <a:lnTo>
                      <a:pt x="420" y="249"/>
                    </a:lnTo>
                    <a:lnTo>
                      <a:pt x="420" y="255"/>
                    </a:lnTo>
                    <a:lnTo>
                      <a:pt x="424" y="249"/>
                    </a:lnTo>
                    <a:lnTo>
                      <a:pt x="424" y="249"/>
                    </a:lnTo>
                    <a:lnTo>
                      <a:pt x="426" y="251"/>
                    </a:lnTo>
                    <a:lnTo>
                      <a:pt x="428" y="251"/>
                    </a:lnTo>
                    <a:lnTo>
                      <a:pt x="428" y="251"/>
                    </a:lnTo>
                    <a:lnTo>
                      <a:pt x="428" y="253"/>
                    </a:lnTo>
                    <a:lnTo>
                      <a:pt x="428" y="257"/>
                    </a:lnTo>
                    <a:lnTo>
                      <a:pt x="428" y="258"/>
                    </a:lnTo>
                    <a:lnTo>
                      <a:pt x="431" y="258"/>
                    </a:lnTo>
                    <a:lnTo>
                      <a:pt x="433" y="258"/>
                    </a:lnTo>
                    <a:lnTo>
                      <a:pt x="433" y="260"/>
                    </a:lnTo>
                    <a:lnTo>
                      <a:pt x="431" y="262"/>
                    </a:lnTo>
                    <a:lnTo>
                      <a:pt x="431" y="262"/>
                    </a:lnTo>
                    <a:lnTo>
                      <a:pt x="433" y="266"/>
                    </a:lnTo>
                    <a:lnTo>
                      <a:pt x="431" y="268"/>
                    </a:lnTo>
                    <a:lnTo>
                      <a:pt x="431" y="269"/>
                    </a:lnTo>
                    <a:lnTo>
                      <a:pt x="431" y="269"/>
                    </a:lnTo>
                    <a:lnTo>
                      <a:pt x="431" y="269"/>
                    </a:lnTo>
                    <a:lnTo>
                      <a:pt x="431" y="271"/>
                    </a:lnTo>
                    <a:lnTo>
                      <a:pt x="431" y="271"/>
                    </a:lnTo>
                    <a:lnTo>
                      <a:pt x="429" y="271"/>
                    </a:lnTo>
                    <a:lnTo>
                      <a:pt x="429" y="273"/>
                    </a:lnTo>
                    <a:lnTo>
                      <a:pt x="429" y="273"/>
                    </a:lnTo>
                    <a:lnTo>
                      <a:pt x="429" y="273"/>
                    </a:lnTo>
                    <a:lnTo>
                      <a:pt x="428" y="273"/>
                    </a:lnTo>
                    <a:lnTo>
                      <a:pt x="428" y="273"/>
                    </a:lnTo>
                    <a:lnTo>
                      <a:pt x="426" y="273"/>
                    </a:lnTo>
                    <a:lnTo>
                      <a:pt x="428" y="271"/>
                    </a:lnTo>
                    <a:lnTo>
                      <a:pt x="428" y="269"/>
                    </a:lnTo>
                    <a:lnTo>
                      <a:pt x="426" y="269"/>
                    </a:lnTo>
                    <a:lnTo>
                      <a:pt x="424" y="271"/>
                    </a:lnTo>
                    <a:lnTo>
                      <a:pt x="424" y="271"/>
                    </a:lnTo>
                    <a:lnTo>
                      <a:pt x="420" y="271"/>
                    </a:lnTo>
                    <a:lnTo>
                      <a:pt x="417" y="271"/>
                    </a:lnTo>
                    <a:lnTo>
                      <a:pt x="417" y="271"/>
                    </a:lnTo>
                    <a:lnTo>
                      <a:pt x="415" y="273"/>
                    </a:lnTo>
                    <a:lnTo>
                      <a:pt x="415" y="273"/>
                    </a:lnTo>
                    <a:lnTo>
                      <a:pt x="411" y="271"/>
                    </a:lnTo>
                    <a:lnTo>
                      <a:pt x="411" y="273"/>
                    </a:lnTo>
                    <a:lnTo>
                      <a:pt x="409" y="271"/>
                    </a:lnTo>
                    <a:lnTo>
                      <a:pt x="409" y="269"/>
                    </a:lnTo>
                    <a:lnTo>
                      <a:pt x="408" y="268"/>
                    </a:lnTo>
                    <a:lnTo>
                      <a:pt x="406" y="269"/>
                    </a:lnTo>
                    <a:lnTo>
                      <a:pt x="406" y="268"/>
                    </a:lnTo>
                    <a:lnTo>
                      <a:pt x="404" y="269"/>
                    </a:lnTo>
                    <a:lnTo>
                      <a:pt x="404" y="269"/>
                    </a:lnTo>
                    <a:lnTo>
                      <a:pt x="404" y="268"/>
                    </a:lnTo>
                    <a:lnTo>
                      <a:pt x="406" y="266"/>
                    </a:lnTo>
                    <a:lnTo>
                      <a:pt x="406" y="266"/>
                    </a:lnTo>
                    <a:lnTo>
                      <a:pt x="409" y="264"/>
                    </a:lnTo>
                    <a:lnTo>
                      <a:pt x="411" y="262"/>
                    </a:lnTo>
                    <a:lnTo>
                      <a:pt x="411" y="262"/>
                    </a:lnTo>
                    <a:lnTo>
                      <a:pt x="409" y="262"/>
                    </a:lnTo>
                    <a:lnTo>
                      <a:pt x="408" y="262"/>
                    </a:lnTo>
                    <a:lnTo>
                      <a:pt x="406" y="262"/>
                    </a:lnTo>
                    <a:lnTo>
                      <a:pt x="404" y="264"/>
                    </a:lnTo>
                    <a:lnTo>
                      <a:pt x="402" y="266"/>
                    </a:lnTo>
                    <a:lnTo>
                      <a:pt x="400" y="266"/>
                    </a:lnTo>
                    <a:lnTo>
                      <a:pt x="399" y="268"/>
                    </a:lnTo>
                    <a:lnTo>
                      <a:pt x="397" y="268"/>
                    </a:lnTo>
                    <a:lnTo>
                      <a:pt x="395" y="268"/>
                    </a:lnTo>
                    <a:lnTo>
                      <a:pt x="391" y="269"/>
                    </a:lnTo>
                    <a:lnTo>
                      <a:pt x="390" y="269"/>
                    </a:lnTo>
                    <a:lnTo>
                      <a:pt x="388" y="269"/>
                    </a:lnTo>
                    <a:lnTo>
                      <a:pt x="386" y="269"/>
                    </a:lnTo>
                    <a:close/>
                    <a:moveTo>
                      <a:pt x="417" y="287"/>
                    </a:moveTo>
                    <a:lnTo>
                      <a:pt x="415" y="287"/>
                    </a:lnTo>
                    <a:lnTo>
                      <a:pt x="415" y="289"/>
                    </a:lnTo>
                    <a:lnTo>
                      <a:pt x="415" y="287"/>
                    </a:lnTo>
                    <a:lnTo>
                      <a:pt x="415" y="287"/>
                    </a:lnTo>
                    <a:lnTo>
                      <a:pt x="415" y="286"/>
                    </a:lnTo>
                    <a:lnTo>
                      <a:pt x="415" y="286"/>
                    </a:lnTo>
                    <a:lnTo>
                      <a:pt x="413" y="287"/>
                    </a:lnTo>
                    <a:lnTo>
                      <a:pt x="411" y="287"/>
                    </a:lnTo>
                    <a:lnTo>
                      <a:pt x="411" y="289"/>
                    </a:lnTo>
                    <a:lnTo>
                      <a:pt x="409" y="289"/>
                    </a:lnTo>
                    <a:lnTo>
                      <a:pt x="409" y="291"/>
                    </a:lnTo>
                    <a:lnTo>
                      <a:pt x="408" y="293"/>
                    </a:lnTo>
                    <a:lnTo>
                      <a:pt x="408" y="293"/>
                    </a:lnTo>
                    <a:lnTo>
                      <a:pt x="408" y="295"/>
                    </a:lnTo>
                    <a:lnTo>
                      <a:pt x="406" y="295"/>
                    </a:lnTo>
                    <a:lnTo>
                      <a:pt x="406" y="298"/>
                    </a:lnTo>
                    <a:lnTo>
                      <a:pt x="404" y="300"/>
                    </a:lnTo>
                    <a:lnTo>
                      <a:pt x="402" y="304"/>
                    </a:lnTo>
                    <a:lnTo>
                      <a:pt x="404" y="304"/>
                    </a:lnTo>
                    <a:lnTo>
                      <a:pt x="402" y="306"/>
                    </a:lnTo>
                    <a:lnTo>
                      <a:pt x="400" y="311"/>
                    </a:lnTo>
                    <a:lnTo>
                      <a:pt x="399" y="315"/>
                    </a:lnTo>
                    <a:lnTo>
                      <a:pt x="397" y="316"/>
                    </a:lnTo>
                    <a:lnTo>
                      <a:pt x="395" y="316"/>
                    </a:lnTo>
                    <a:lnTo>
                      <a:pt x="393" y="318"/>
                    </a:lnTo>
                    <a:lnTo>
                      <a:pt x="391" y="320"/>
                    </a:lnTo>
                    <a:lnTo>
                      <a:pt x="390" y="320"/>
                    </a:lnTo>
                    <a:lnTo>
                      <a:pt x="388" y="320"/>
                    </a:lnTo>
                    <a:lnTo>
                      <a:pt x="388" y="318"/>
                    </a:lnTo>
                    <a:lnTo>
                      <a:pt x="388" y="318"/>
                    </a:lnTo>
                    <a:lnTo>
                      <a:pt x="388" y="316"/>
                    </a:lnTo>
                    <a:lnTo>
                      <a:pt x="388" y="313"/>
                    </a:lnTo>
                    <a:lnTo>
                      <a:pt x="390" y="311"/>
                    </a:lnTo>
                    <a:lnTo>
                      <a:pt x="390" y="309"/>
                    </a:lnTo>
                    <a:lnTo>
                      <a:pt x="391" y="309"/>
                    </a:lnTo>
                    <a:lnTo>
                      <a:pt x="391" y="306"/>
                    </a:lnTo>
                    <a:lnTo>
                      <a:pt x="393" y="304"/>
                    </a:lnTo>
                    <a:lnTo>
                      <a:pt x="393" y="302"/>
                    </a:lnTo>
                    <a:lnTo>
                      <a:pt x="395" y="300"/>
                    </a:lnTo>
                    <a:lnTo>
                      <a:pt x="397" y="298"/>
                    </a:lnTo>
                    <a:lnTo>
                      <a:pt x="397" y="296"/>
                    </a:lnTo>
                    <a:lnTo>
                      <a:pt x="399" y="293"/>
                    </a:lnTo>
                    <a:lnTo>
                      <a:pt x="400" y="293"/>
                    </a:lnTo>
                    <a:lnTo>
                      <a:pt x="400" y="291"/>
                    </a:lnTo>
                    <a:lnTo>
                      <a:pt x="402" y="289"/>
                    </a:lnTo>
                    <a:lnTo>
                      <a:pt x="404" y="287"/>
                    </a:lnTo>
                    <a:lnTo>
                      <a:pt x="406" y="286"/>
                    </a:lnTo>
                    <a:lnTo>
                      <a:pt x="406" y="284"/>
                    </a:lnTo>
                    <a:lnTo>
                      <a:pt x="404" y="286"/>
                    </a:lnTo>
                    <a:lnTo>
                      <a:pt x="402" y="287"/>
                    </a:lnTo>
                    <a:lnTo>
                      <a:pt x="402" y="287"/>
                    </a:lnTo>
                    <a:lnTo>
                      <a:pt x="402" y="287"/>
                    </a:lnTo>
                    <a:lnTo>
                      <a:pt x="397" y="291"/>
                    </a:lnTo>
                    <a:lnTo>
                      <a:pt x="397" y="291"/>
                    </a:lnTo>
                    <a:lnTo>
                      <a:pt x="399" y="287"/>
                    </a:lnTo>
                    <a:lnTo>
                      <a:pt x="400" y="287"/>
                    </a:lnTo>
                    <a:lnTo>
                      <a:pt x="400" y="287"/>
                    </a:lnTo>
                    <a:lnTo>
                      <a:pt x="402" y="286"/>
                    </a:lnTo>
                    <a:lnTo>
                      <a:pt x="408" y="280"/>
                    </a:lnTo>
                    <a:lnTo>
                      <a:pt x="409" y="278"/>
                    </a:lnTo>
                    <a:lnTo>
                      <a:pt x="409" y="280"/>
                    </a:lnTo>
                    <a:lnTo>
                      <a:pt x="411" y="278"/>
                    </a:lnTo>
                    <a:lnTo>
                      <a:pt x="411" y="278"/>
                    </a:lnTo>
                    <a:lnTo>
                      <a:pt x="411" y="280"/>
                    </a:lnTo>
                    <a:lnTo>
                      <a:pt x="411" y="280"/>
                    </a:lnTo>
                    <a:lnTo>
                      <a:pt x="415" y="278"/>
                    </a:lnTo>
                    <a:lnTo>
                      <a:pt x="417" y="278"/>
                    </a:lnTo>
                    <a:lnTo>
                      <a:pt x="419" y="278"/>
                    </a:lnTo>
                    <a:lnTo>
                      <a:pt x="420" y="277"/>
                    </a:lnTo>
                    <a:lnTo>
                      <a:pt x="422" y="277"/>
                    </a:lnTo>
                    <a:lnTo>
                      <a:pt x="424" y="278"/>
                    </a:lnTo>
                    <a:lnTo>
                      <a:pt x="424" y="278"/>
                    </a:lnTo>
                    <a:lnTo>
                      <a:pt x="424" y="278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8"/>
                    </a:lnTo>
                    <a:lnTo>
                      <a:pt x="428" y="278"/>
                    </a:lnTo>
                    <a:lnTo>
                      <a:pt x="428" y="278"/>
                    </a:lnTo>
                    <a:lnTo>
                      <a:pt x="428" y="278"/>
                    </a:lnTo>
                    <a:lnTo>
                      <a:pt x="429" y="278"/>
                    </a:lnTo>
                    <a:lnTo>
                      <a:pt x="431" y="278"/>
                    </a:lnTo>
                    <a:lnTo>
                      <a:pt x="431" y="278"/>
                    </a:lnTo>
                    <a:lnTo>
                      <a:pt x="431" y="277"/>
                    </a:lnTo>
                    <a:lnTo>
                      <a:pt x="429" y="277"/>
                    </a:lnTo>
                    <a:lnTo>
                      <a:pt x="431" y="275"/>
                    </a:lnTo>
                    <a:lnTo>
                      <a:pt x="431" y="275"/>
                    </a:lnTo>
                    <a:lnTo>
                      <a:pt x="431" y="275"/>
                    </a:lnTo>
                    <a:lnTo>
                      <a:pt x="431" y="273"/>
                    </a:lnTo>
                    <a:lnTo>
                      <a:pt x="431" y="273"/>
                    </a:lnTo>
                    <a:lnTo>
                      <a:pt x="431" y="273"/>
                    </a:lnTo>
                    <a:lnTo>
                      <a:pt x="431" y="273"/>
                    </a:lnTo>
                    <a:lnTo>
                      <a:pt x="433" y="275"/>
                    </a:lnTo>
                    <a:lnTo>
                      <a:pt x="431" y="275"/>
                    </a:lnTo>
                    <a:lnTo>
                      <a:pt x="433" y="275"/>
                    </a:lnTo>
                    <a:lnTo>
                      <a:pt x="435" y="275"/>
                    </a:lnTo>
                    <a:lnTo>
                      <a:pt x="438" y="277"/>
                    </a:lnTo>
                    <a:lnTo>
                      <a:pt x="438" y="277"/>
                    </a:lnTo>
                    <a:lnTo>
                      <a:pt x="438" y="277"/>
                    </a:lnTo>
                    <a:lnTo>
                      <a:pt x="440" y="277"/>
                    </a:lnTo>
                    <a:lnTo>
                      <a:pt x="440" y="277"/>
                    </a:lnTo>
                    <a:lnTo>
                      <a:pt x="442" y="278"/>
                    </a:lnTo>
                    <a:lnTo>
                      <a:pt x="442" y="277"/>
                    </a:lnTo>
                    <a:lnTo>
                      <a:pt x="444" y="278"/>
                    </a:lnTo>
                    <a:lnTo>
                      <a:pt x="446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80"/>
                    </a:lnTo>
                    <a:lnTo>
                      <a:pt x="449" y="278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3" y="284"/>
                    </a:lnTo>
                    <a:lnTo>
                      <a:pt x="455" y="284"/>
                    </a:lnTo>
                    <a:lnTo>
                      <a:pt x="455" y="286"/>
                    </a:lnTo>
                    <a:lnTo>
                      <a:pt x="455" y="286"/>
                    </a:lnTo>
                    <a:lnTo>
                      <a:pt x="457" y="286"/>
                    </a:lnTo>
                    <a:lnTo>
                      <a:pt x="457" y="287"/>
                    </a:lnTo>
                    <a:lnTo>
                      <a:pt x="457" y="287"/>
                    </a:lnTo>
                    <a:lnTo>
                      <a:pt x="455" y="287"/>
                    </a:lnTo>
                    <a:lnTo>
                      <a:pt x="455" y="289"/>
                    </a:lnTo>
                    <a:lnTo>
                      <a:pt x="457" y="291"/>
                    </a:lnTo>
                    <a:lnTo>
                      <a:pt x="457" y="291"/>
                    </a:lnTo>
                    <a:lnTo>
                      <a:pt x="457" y="291"/>
                    </a:lnTo>
                    <a:lnTo>
                      <a:pt x="457" y="291"/>
                    </a:lnTo>
                    <a:lnTo>
                      <a:pt x="455" y="291"/>
                    </a:lnTo>
                    <a:lnTo>
                      <a:pt x="455" y="291"/>
                    </a:lnTo>
                    <a:lnTo>
                      <a:pt x="453" y="291"/>
                    </a:lnTo>
                    <a:lnTo>
                      <a:pt x="453" y="291"/>
                    </a:lnTo>
                    <a:lnTo>
                      <a:pt x="453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1" y="295"/>
                    </a:lnTo>
                    <a:lnTo>
                      <a:pt x="449" y="293"/>
                    </a:lnTo>
                    <a:lnTo>
                      <a:pt x="449" y="293"/>
                    </a:lnTo>
                    <a:lnTo>
                      <a:pt x="449" y="291"/>
                    </a:lnTo>
                    <a:lnTo>
                      <a:pt x="448" y="293"/>
                    </a:lnTo>
                    <a:lnTo>
                      <a:pt x="448" y="293"/>
                    </a:lnTo>
                    <a:lnTo>
                      <a:pt x="448" y="293"/>
                    </a:lnTo>
                    <a:lnTo>
                      <a:pt x="448" y="291"/>
                    </a:lnTo>
                    <a:lnTo>
                      <a:pt x="448" y="291"/>
                    </a:lnTo>
                    <a:lnTo>
                      <a:pt x="448" y="289"/>
                    </a:lnTo>
                    <a:lnTo>
                      <a:pt x="448" y="289"/>
                    </a:lnTo>
                    <a:lnTo>
                      <a:pt x="448" y="291"/>
                    </a:lnTo>
                    <a:lnTo>
                      <a:pt x="448" y="289"/>
                    </a:lnTo>
                    <a:lnTo>
                      <a:pt x="446" y="287"/>
                    </a:lnTo>
                    <a:lnTo>
                      <a:pt x="448" y="287"/>
                    </a:lnTo>
                    <a:lnTo>
                      <a:pt x="444" y="286"/>
                    </a:lnTo>
                    <a:lnTo>
                      <a:pt x="444" y="287"/>
                    </a:lnTo>
                    <a:lnTo>
                      <a:pt x="446" y="287"/>
                    </a:lnTo>
                    <a:lnTo>
                      <a:pt x="444" y="289"/>
                    </a:lnTo>
                    <a:lnTo>
                      <a:pt x="444" y="291"/>
                    </a:lnTo>
                    <a:lnTo>
                      <a:pt x="444" y="291"/>
                    </a:lnTo>
                    <a:lnTo>
                      <a:pt x="444" y="293"/>
                    </a:lnTo>
                    <a:lnTo>
                      <a:pt x="444" y="293"/>
                    </a:lnTo>
                    <a:lnTo>
                      <a:pt x="438" y="298"/>
                    </a:lnTo>
                    <a:lnTo>
                      <a:pt x="438" y="298"/>
                    </a:lnTo>
                    <a:lnTo>
                      <a:pt x="438" y="302"/>
                    </a:lnTo>
                    <a:lnTo>
                      <a:pt x="437" y="302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3" y="306"/>
                    </a:lnTo>
                    <a:lnTo>
                      <a:pt x="433" y="307"/>
                    </a:lnTo>
                    <a:lnTo>
                      <a:pt x="431" y="307"/>
                    </a:lnTo>
                    <a:lnTo>
                      <a:pt x="429" y="307"/>
                    </a:lnTo>
                    <a:lnTo>
                      <a:pt x="429" y="307"/>
                    </a:lnTo>
                    <a:lnTo>
                      <a:pt x="429" y="307"/>
                    </a:lnTo>
                    <a:lnTo>
                      <a:pt x="429" y="306"/>
                    </a:lnTo>
                    <a:lnTo>
                      <a:pt x="431" y="304"/>
                    </a:lnTo>
                    <a:lnTo>
                      <a:pt x="431" y="302"/>
                    </a:lnTo>
                    <a:lnTo>
                      <a:pt x="431" y="300"/>
                    </a:lnTo>
                    <a:lnTo>
                      <a:pt x="431" y="298"/>
                    </a:lnTo>
                    <a:lnTo>
                      <a:pt x="429" y="298"/>
                    </a:lnTo>
                    <a:lnTo>
                      <a:pt x="428" y="298"/>
                    </a:lnTo>
                    <a:lnTo>
                      <a:pt x="424" y="300"/>
                    </a:lnTo>
                    <a:lnTo>
                      <a:pt x="424" y="302"/>
                    </a:lnTo>
                    <a:lnTo>
                      <a:pt x="424" y="302"/>
                    </a:lnTo>
                    <a:lnTo>
                      <a:pt x="422" y="302"/>
                    </a:lnTo>
                    <a:lnTo>
                      <a:pt x="422" y="300"/>
                    </a:lnTo>
                    <a:lnTo>
                      <a:pt x="424" y="298"/>
                    </a:lnTo>
                    <a:lnTo>
                      <a:pt x="424" y="298"/>
                    </a:lnTo>
                    <a:lnTo>
                      <a:pt x="426" y="296"/>
                    </a:lnTo>
                    <a:lnTo>
                      <a:pt x="428" y="295"/>
                    </a:lnTo>
                    <a:lnTo>
                      <a:pt x="429" y="295"/>
                    </a:lnTo>
                    <a:lnTo>
                      <a:pt x="429" y="293"/>
                    </a:lnTo>
                    <a:lnTo>
                      <a:pt x="429" y="293"/>
                    </a:lnTo>
                    <a:lnTo>
                      <a:pt x="429" y="289"/>
                    </a:lnTo>
                    <a:lnTo>
                      <a:pt x="429" y="289"/>
                    </a:lnTo>
                    <a:lnTo>
                      <a:pt x="431" y="287"/>
                    </a:lnTo>
                    <a:lnTo>
                      <a:pt x="431" y="287"/>
                    </a:lnTo>
                    <a:lnTo>
                      <a:pt x="431" y="286"/>
                    </a:lnTo>
                    <a:lnTo>
                      <a:pt x="431" y="286"/>
                    </a:lnTo>
                    <a:lnTo>
                      <a:pt x="429" y="284"/>
                    </a:lnTo>
                    <a:lnTo>
                      <a:pt x="429" y="284"/>
                    </a:lnTo>
                    <a:lnTo>
                      <a:pt x="429" y="284"/>
                    </a:lnTo>
                    <a:lnTo>
                      <a:pt x="428" y="282"/>
                    </a:lnTo>
                    <a:lnTo>
                      <a:pt x="428" y="282"/>
                    </a:lnTo>
                    <a:lnTo>
                      <a:pt x="426" y="282"/>
                    </a:lnTo>
                    <a:lnTo>
                      <a:pt x="426" y="280"/>
                    </a:lnTo>
                    <a:lnTo>
                      <a:pt x="424" y="280"/>
                    </a:lnTo>
                    <a:lnTo>
                      <a:pt x="424" y="280"/>
                    </a:lnTo>
                    <a:lnTo>
                      <a:pt x="422" y="282"/>
                    </a:lnTo>
                    <a:lnTo>
                      <a:pt x="422" y="282"/>
                    </a:lnTo>
                    <a:lnTo>
                      <a:pt x="422" y="284"/>
                    </a:lnTo>
                    <a:lnTo>
                      <a:pt x="422" y="284"/>
                    </a:lnTo>
                    <a:lnTo>
                      <a:pt x="422" y="284"/>
                    </a:lnTo>
                    <a:lnTo>
                      <a:pt x="420" y="284"/>
                    </a:lnTo>
                    <a:lnTo>
                      <a:pt x="419" y="286"/>
                    </a:lnTo>
                    <a:lnTo>
                      <a:pt x="417" y="287"/>
                    </a:lnTo>
                    <a:lnTo>
                      <a:pt x="417" y="287"/>
                    </a:lnTo>
                    <a:close/>
                    <a:moveTo>
                      <a:pt x="428" y="311"/>
                    </a:move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5"/>
                    </a:lnTo>
                    <a:lnTo>
                      <a:pt x="428" y="315"/>
                    </a:lnTo>
                    <a:lnTo>
                      <a:pt x="428" y="315"/>
                    </a:lnTo>
                    <a:lnTo>
                      <a:pt x="426" y="315"/>
                    </a:lnTo>
                    <a:lnTo>
                      <a:pt x="426" y="315"/>
                    </a:lnTo>
                    <a:lnTo>
                      <a:pt x="424" y="315"/>
                    </a:lnTo>
                    <a:lnTo>
                      <a:pt x="424" y="315"/>
                    </a:lnTo>
                    <a:lnTo>
                      <a:pt x="424" y="313"/>
                    </a:lnTo>
                    <a:lnTo>
                      <a:pt x="424" y="313"/>
                    </a:lnTo>
                    <a:lnTo>
                      <a:pt x="426" y="311"/>
                    </a:lnTo>
                    <a:lnTo>
                      <a:pt x="428" y="311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451" y="315"/>
                    </a:lnTo>
                    <a:lnTo>
                      <a:pt x="451" y="315"/>
                    </a:lnTo>
                    <a:lnTo>
                      <a:pt x="449" y="315"/>
                    </a:lnTo>
                    <a:lnTo>
                      <a:pt x="446" y="316"/>
                    </a:lnTo>
                    <a:lnTo>
                      <a:pt x="444" y="316"/>
                    </a:lnTo>
                    <a:lnTo>
                      <a:pt x="444" y="316"/>
                    </a:lnTo>
                    <a:lnTo>
                      <a:pt x="442" y="318"/>
                    </a:lnTo>
                    <a:lnTo>
                      <a:pt x="440" y="320"/>
                    </a:lnTo>
                    <a:lnTo>
                      <a:pt x="438" y="320"/>
                    </a:lnTo>
                    <a:lnTo>
                      <a:pt x="435" y="320"/>
                    </a:lnTo>
                    <a:lnTo>
                      <a:pt x="429" y="324"/>
                    </a:lnTo>
                    <a:lnTo>
                      <a:pt x="426" y="322"/>
                    </a:lnTo>
                    <a:lnTo>
                      <a:pt x="424" y="324"/>
                    </a:lnTo>
                    <a:lnTo>
                      <a:pt x="422" y="324"/>
                    </a:lnTo>
                    <a:lnTo>
                      <a:pt x="422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17" y="320"/>
                    </a:lnTo>
                    <a:lnTo>
                      <a:pt x="419" y="320"/>
                    </a:lnTo>
                    <a:lnTo>
                      <a:pt x="420" y="318"/>
                    </a:lnTo>
                    <a:lnTo>
                      <a:pt x="424" y="318"/>
                    </a:lnTo>
                    <a:lnTo>
                      <a:pt x="424" y="318"/>
                    </a:lnTo>
                    <a:lnTo>
                      <a:pt x="426" y="318"/>
                    </a:lnTo>
                    <a:lnTo>
                      <a:pt x="426" y="318"/>
                    </a:lnTo>
                    <a:lnTo>
                      <a:pt x="428" y="316"/>
                    </a:lnTo>
                    <a:lnTo>
                      <a:pt x="429" y="316"/>
                    </a:lnTo>
                    <a:lnTo>
                      <a:pt x="429" y="316"/>
                    </a:lnTo>
                    <a:lnTo>
                      <a:pt x="431" y="315"/>
                    </a:lnTo>
                    <a:lnTo>
                      <a:pt x="433" y="313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8" y="311"/>
                    </a:lnTo>
                    <a:lnTo>
                      <a:pt x="440" y="313"/>
                    </a:lnTo>
                    <a:lnTo>
                      <a:pt x="442" y="313"/>
                    </a:lnTo>
                    <a:lnTo>
                      <a:pt x="444" y="311"/>
                    </a:lnTo>
                    <a:lnTo>
                      <a:pt x="446" y="311"/>
                    </a:lnTo>
                    <a:lnTo>
                      <a:pt x="449" y="311"/>
                    </a:lnTo>
                    <a:lnTo>
                      <a:pt x="449" y="311"/>
                    </a:lnTo>
                    <a:lnTo>
                      <a:pt x="451" y="311"/>
                    </a:lnTo>
                    <a:lnTo>
                      <a:pt x="453" y="311"/>
                    </a:lnTo>
                    <a:lnTo>
                      <a:pt x="455" y="311"/>
                    </a:lnTo>
                    <a:lnTo>
                      <a:pt x="453" y="313"/>
                    </a:lnTo>
                    <a:close/>
                    <a:moveTo>
                      <a:pt x="475" y="298"/>
                    </a:moveTo>
                    <a:lnTo>
                      <a:pt x="480" y="298"/>
                    </a:lnTo>
                    <a:lnTo>
                      <a:pt x="480" y="298"/>
                    </a:lnTo>
                    <a:lnTo>
                      <a:pt x="484" y="295"/>
                    </a:lnTo>
                    <a:lnTo>
                      <a:pt x="484" y="296"/>
                    </a:lnTo>
                    <a:lnTo>
                      <a:pt x="482" y="298"/>
                    </a:lnTo>
                    <a:lnTo>
                      <a:pt x="478" y="298"/>
                    </a:lnTo>
                    <a:lnTo>
                      <a:pt x="478" y="300"/>
                    </a:lnTo>
                    <a:lnTo>
                      <a:pt x="478" y="300"/>
                    </a:lnTo>
                    <a:lnTo>
                      <a:pt x="478" y="300"/>
                    </a:lnTo>
                    <a:lnTo>
                      <a:pt x="478" y="302"/>
                    </a:lnTo>
                    <a:lnTo>
                      <a:pt x="478" y="302"/>
                    </a:lnTo>
                    <a:lnTo>
                      <a:pt x="476" y="302"/>
                    </a:lnTo>
                    <a:lnTo>
                      <a:pt x="476" y="302"/>
                    </a:lnTo>
                    <a:lnTo>
                      <a:pt x="476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5" y="306"/>
                    </a:lnTo>
                    <a:lnTo>
                      <a:pt x="471" y="307"/>
                    </a:lnTo>
                    <a:lnTo>
                      <a:pt x="471" y="307"/>
                    </a:lnTo>
                    <a:lnTo>
                      <a:pt x="467" y="307"/>
                    </a:lnTo>
                    <a:lnTo>
                      <a:pt x="467" y="307"/>
                    </a:lnTo>
                    <a:lnTo>
                      <a:pt x="466" y="307"/>
                    </a:lnTo>
                    <a:lnTo>
                      <a:pt x="466" y="307"/>
                    </a:lnTo>
                    <a:lnTo>
                      <a:pt x="464" y="306"/>
                    </a:lnTo>
                    <a:lnTo>
                      <a:pt x="462" y="306"/>
                    </a:lnTo>
                    <a:lnTo>
                      <a:pt x="458" y="306"/>
                    </a:lnTo>
                    <a:lnTo>
                      <a:pt x="457" y="307"/>
                    </a:lnTo>
                    <a:lnTo>
                      <a:pt x="455" y="307"/>
                    </a:lnTo>
                    <a:lnTo>
                      <a:pt x="453" y="307"/>
                    </a:lnTo>
                    <a:lnTo>
                      <a:pt x="453" y="307"/>
                    </a:lnTo>
                    <a:lnTo>
                      <a:pt x="449" y="307"/>
                    </a:lnTo>
                    <a:lnTo>
                      <a:pt x="453" y="306"/>
                    </a:lnTo>
                    <a:lnTo>
                      <a:pt x="453" y="304"/>
                    </a:lnTo>
                    <a:lnTo>
                      <a:pt x="453" y="304"/>
                    </a:lnTo>
                    <a:lnTo>
                      <a:pt x="457" y="302"/>
                    </a:lnTo>
                    <a:lnTo>
                      <a:pt x="464" y="300"/>
                    </a:lnTo>
                    <a:lnTo>
                      <a:pt x="466" y="300"/>
                    </a:lnTo>
                    <a:lnTo>
                      <a:pt x="467" y="300"/>
                    </a:lnTo>
                    <a:lnTo>
                      <a:pt x="469" y="302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1" y="298"/>
                    </a:lnTo>
                    <a:lnTo>
                      <a:pt x="471" y="298"/>
                    </a:lnTo>
                    <a:lnTo>
                      <a:pt x="473" y="298"/>
                    </a:lnTo>
                    <a:lnTo>
                      <a:pt x="473" y="298"/>
                    </a:lnTo>
                    <a:lnTo>
                      <a:pt x="473" y="300"/>
                    </a:lnTo>
                    <a:lnTo>
                      <a:pt x="475" y="298"/>
                    </a:lnTo>
                    <a:close/>
                    <a:moveTo>
                      <a:pt x="304" y="570"/>
                    </a:moveTo>
                    <a:lnTo>
                      <a:pt x="304" y="575"/>
                    </a:lnTo>
                    <a:lnTo>
                      <a:pt x="304" y="570"/>
                    </a:lnTo>
                    <a:lnTo>
                      <a:pt x="308" y="557"/>
                    </a:lnTo>
                    <a:lnTo>
                      <a:pt x="304" y="570"/>
                    </a:lnTo>
                    <a:close/>
                    <a:moveTo>
                      <a:pt x="339" y="590"/>
                    </a:moveTo>
                    <a:lnTo>
                      <a:pt x="339" y="590"/>
                    </a:lnTo>
                    <a:lnTo>
                      <a:pt x="339" y="590"/>
                    </a:lnTo>
                    <a:lnTo>
                      <a:pt x="339" y="588"/>
                    </a:lnTo>
                    <a:lnTo>
                      <a:pt x="339" y="590"/>
                    </a:lnTo>
                    <a:close/>
                    <a:moveTo>
                      <a:pt x="328" y="597"/>
                    </a:moveTo>
                    <a:lnTo>
                      <a:pt x="328" y="597"/>
                    </a:lnTo>
                    <a:lnTo>
                      <a:pt x="328" y="597"/>
                    </a:lnTo>
                    <a:lnTo>
                      <a:pt x="328" y="597"/>
                    </a:lnTo>
                    <a:close/>
                    <a:moveTo>
                      <a:pt x="337" y="629"/>
                    </a:moveTo>
                    <a:lnTo>
                      <a:pt x="337" y="628"/>
                    </a:lnTo>
                    <a:lnTo>
                      <a:pt x="337" y="628"/>
                    </a:lnTo>
                    <a:lnTo>
                      <a:pt x="339" y="629"/>
                    </a:lnTo>
                    <a:lnTo>
                      <a:pt x="337" y="629"/>
                    </a:lnTo>
                    <a:close/>
                    <a:moveTo>
                      <a:pt x="554" y="899"/>
                    </a:moveTo>
                    <a:lnTo>
                      <a:pt x="554" y="899"/>
                    </a:lnTo>
                    <a:lnTo>
                      <a:pt x="553" y="897"/>
                    </a:lnTo>
                    <a:lnTo>
                      <a:pt x="554" y="899"/>
                    </a:lnTo>
                    <a:close/>
                    <a:moveTo>
                      <a:pt x="562" y="933"/>
                    </a:moveTo>
                    <a:lnTo>
                      <a:pt x="562" y="932"/>
                    </a:lnTo>
                    <a:lnTo>
                      <a:pt x="562" y="933"/>
                    </a:lnTo>
                    <a:lnTo>
                      <a:pt x="562" y="933"/>
                    </a:lnTo>
                    <a:lnTo>
                      <a:pt x="562" y="933"/>
                    </a:lnTo>
                    <a:close/>
                    <a:moveTo>
                      <a:pt x="562" y="919"/>
                    </a:move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19"/>
                    </a:lnTo>
                    <a:close/>
                    <a:moveTo>
                      <a:pt x="513" y="960"/>
                    </a:moveTo>
                    <a:lnTo>
                      <a:pt x="514" y="959"/>
                    </a:lnTo>
                    <a:lnTo>
                      <a:pt x="514" y="960"/>
                    </a:lnTo>
                    <a:lnTo>
                      <a:pt x="514" y="960"/>
                    </a:lnTo>
                    <a:lnTo>
                      <a:pt x="513" y="960"/>
                    </a:lnTo>
                    <a:close/>
                    <a:moveTo>
                      <a:pt x="496" y="705"/>
                    </a:moveTo>
                    <a:lnTo>
                      <a:pt x="498" y="704"/>
                    </a:lnTo>
                    <a:lnTo>
                      <a:pt x="498" y="702"/>
                    </a:lnTo>
                    <a:lnTo>
                      <a:pt x="498" y="704"/>
                    </a:lnTo>
                    <a:lnTo>
                      <a:pt x="496" y="705"/>
                    </a:lnTo>
                    <a:close/>
                    <a:moveTo>
                      <a:pt x="498" y="714"/>
                    </a:moveTo>
                    <a:lnTo>
                      <a:pt x="498" y="713"/>
                    </a:lnTo>
                    <a:lnTo>
                      <a:pt x="498" y="714"/>
                    </a:lnTo>
                    <a:lnTo>
                      <a:pt x="498" y="714"/>
                    </a:lnTo>
                    <a:close/>
                    <a:moveTo>
                      <a:pt x="489" y="1000"/>
                    </a:moveTo>
                    <a:lnTo>
                      <a:pt x="489" y="1002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9" y="1002"/>
                    </a:lnTo>
                    <a:lnTo>
                      <a:pt x="489" y="1000"/>
                    </a:lnTo>
                    <a:close/>
                    <a:moveTo>
                      <a:pt x="587" y="971"/>
                    </a:moveTo>
                    <a:lnTo>
                      <a:pt x="585" y="971"/>
                    </a:lnTo>
                    <a:lnTo>
                      <a:pt x="587" y="971"/>
                    </a:lnTo>
                    <a:lnTo>
                      <a:pt x="587" y="971"/>
                    </a:lnTo>
                    <a:lnTo>
                      <a:pt x="587" y="971"/>
                    </a:lnTo>
                    <a:close/>
                    <a:moveTo>
                      <a:pt x="578" y="1035"/>
                    </a:moveTo>
                    <a:lnTo>
                      <a:pt x="578" y="1035"/>
                    </a:lnTo>
                    <a:lnTo>
                      <a:pt x="578" y="1036"/>
                    </a:lnTo>
                    <a:lnTo>
                      <a:pt x="578" y="1035"/>
                    </a:lnTo>
                    <a:close/>
                    <a:moveTo>
                      <a:pt x="520" y="695"/>
                    </a:moveTo>
                    <a:lnTo>
                      <a:pt x="522" y="695"/>
                    </a:lnTo>
                    <a:lnTo>
                      <a:pt x="520" y="695"/>
                    </a:lnTo>
                    <a:lnTo>
                      <a:pt x="518" y="696"/>
                    </a:lnTo>
                    <a:lnTo>
                      <a:pt x="520" y="695"/>
                    </a:lnTo>
                    <a:close/>
                    <a:moveTo>
                      <a:pt x="493" y="695"/>
                    </a:moveTo>
                    <a:lnTo>
                      <a:pt x="495" y="696"/>
                    </a:lnTo>
                    <a:lnTo>
                      <a:pt x="495" y="698"/>
                    </a:lnTo>
                    <a:lnTo>
                      <a:pt x="493" y="696"/>
                    </a:lnTo>
                    <a:lnTo>
                      <a:pt x="493" y="695"/>
                    </a:lnTo>
                    <a:close/>
                    <a:moveTo>
                      <a:pt x="366" y="778"/>
                    </a:moveTo>
                    <a:lnTo>
                      <a:pt x="366" y="778"/>
                    </a:lnTo>
                    <a:lnTo>
                      <a:pt x="366" y="778"/>
                    </a:lnTo>
                    <a:lnTo>
                      <a:pt x="364" y="778"/>
                    </a:lnTo>
                    <a:lnTo>
                      <a:pt x="366" y="778"/>
                    </a:lnTo>
                    <a:close/>
                    <a:moveTo>
                      <a:pt x="511" y="1176"/>
                    </a:moveTo>
                    <a:lnTo>
                      <a:pt x="511" y="1176"/>
                    </a:lnTo>
                    <a:lnTo>
                      <a:pt x="513" y="1176"/>
                    </a:lnTo>
                    <a:lnTo>
                      <a:pt x="511" y="1176"/>
                    </a:lnTo>
                    <a:lnTo>
                      <a:pt x="511" y="1176"/>
                    </a:lnTo>
                    <a:close/>
                    <a:moveTo>
                      <a:pt x="594" y="1042"/>
                    </a:moveTo>
                    <a:lnTo>
                      <a:pt x="594" y="1040"/>
                    </a:lnTo>
                    <a:lnTo>
                      <a:pt x="596" y="1040"/>
                    </a:lnTo>
                    <a:lnTo>
                      <a:pt x="594" y="104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220">
                <a:extLst>
                  <a:ext uri="{FF2B5EF4-FFF2-40B4-BE49-F238E27FC236}">
                    <a16:creationId xmlns:a16="http://schemas.microsoft.com/office/drawing/2014/main" id="{E6B5BBD8-7982-4F95-9814-3E2A5248D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216" y="4615465"/>
                <a:ext cx="24504" cy="38333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5 h 17"/>
                  <a:gd name="T4" fmla="*/ 9 w 9"/>
                  <a:gd name="T5" fmla="*/ 15 h 17"/>
                  <a:gd name="T6" fmla="*/ 7 w 9"/>
                  <a:gd name="T7" fmla="*/ 15 h 17"/>
                  <a:gd name="T8" fmla="*/ 7 w 9"/>
                  <a:gd name="T9" fmla="*/ 13 h 17"/>
                  <a:gd name="T10" fmla="*/ 7 w 9"/>
                  <a:gd name="T11" fmla="*/ 11 h 17"/>
                  <a:gd name="T12" fmla="*/ 7 w 9"/>
                  <a:gd name="T13" fmla="*/ 11 h 17"/>
                  <a:gd name="T14" fmla="*/ 7 w 9"/>
                  <a:gd name="T15" fmla="*/ 11 h 17"/>
                  <a:gd name="T16" fmla="*/ 5 w 9"/>
                  <a:gd name="T17" fmla="*/ 11 h 17"/>
                  <a:gd name="T18" fmla="*/ 5 w 9"/>
                  <a:gd name="T19" fmla="*/ 10 h 17"/>
                  <a:gd name="T20" fmla="*/ 5 w 9"/>
                  <a:gd name="T21" fmla="*/ 10 h 17"/>
                  <a:gd name="T22" fmla="*/ 5 w 9"/>
                  <a:gd name="T23" fmla="*/ 10 h 17"/>
                  <a:gd name="T24" fmla="*/ 5 w 9"/>
                  <a:gd name="T25" fmla="*/ 10 h 17"/>
                  <a:gd name="T26" fmla="*/ 5 w 9"/>
                  <a:gd name="T27" fmla="*/ 8 h 17"/>
                  <a:gd name="T28" fmla="*/ 7 w 9"/>
                  <a:gd name="T29" fmla="*/ 8 h 17"/>
                  <a:gd name="T30" fmla="*/ 7 w 9"/>
                  <a:gd name="T31" fmla="*/ 6 h 17"/>
                  <a:gd name="T32" fmla="*/ 5 w 9"/>
                  <a:gd name="T33" fmla="*/ 6 h 17"/>
                  <a:gd name="T34" fmla="*/ 5 w 9"/>
                  <a:gd name="T35" fmla="*/ 4 h 17"/>
                  <a:gd name="T36" fmla="*/ 3 w 9"/>
                  <a:gd name="T37" fmla="*/ 2 h 17"/>
                  <a:gd name="T38" fmla="*/ 3 w 9"/>
                  <a:gd name="T39" fmla="*/ 2 h 17"/>
                  <a:gd name="T40" fmla="*/ 1 w 9"/>
                  <a:gd name="T41" fmla="*/ 2 h 17"/>
                  <a:gd name="T42" fmla="*/ 1 w 9"/>
                  <a:gd name="T43" fmla="*/ 0 h 17"/>
                  <a:gd name="T44" fmla="*/ 1 w 9"/>
                  <a:gd name="T45" fmla="*/ 0 h 17"/>
                  <a:gd name="T46" fmla="*/ 0 w 9"/>
                  <a:gd name="T47" fmla="*/ 2 h 17"/>
                  <a:gd name="T48" fmla="*/ 0 w 9"/>
                  <a:gd name="T49" fmla="*/ 2 h 17"/>
                  <a:gd name="T50" fmla="*/ 0 w 9"/>
                  <a:gd name="T51" fmla="*/ 4 h 17"/>
                  <a:gd name="T52" fmla="*/ 0 w 9"/>
                  <a:gd name="T53" fmla="*/ 4 h 17"/>
                  <a:gd name="T54" fmla="*/ 0 w 9"/>
                  <a:gd name="T55" fmla="*/ 6 h 17"/>
                  <a:gd name="T56" fmla="*/ 1 w 9"/>
                  <a:gd name="T57" fmla="*/ 10 h 17"/>
                  <a:gd name="T58" fmla="*/ 3 w 9"/>
                  <a:gd name="T59" fmla="*/ 15 h 17"/>
                  <a:gd name="T60" fmla="*/ 1 w 9"/>
                  <a:gd name="T61" fmla="*/ 15 h 17"/>
                  <a:gd name="T62" fmla="*/ 3 w 9"/>
                  <a:gd name="T63" fmla="*/ 17 h 17"/>
                  <a:gd name="T64" fmla="*/ 7 w 9"/>
                  <a:gd name="T65" fmla="*/ 17 h 17"/>
                  <a:gd name="T66" fmla="*/ 7 w 9"/>
                  <a:gd name="T67" fmla="*/ 17 h 17"/>
                  <a:gd name="T68" fmla="*/ 7 w 9"/>
                  <a:gd name="T6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7" y="17"/>
                    </a:moveTo>
                    <a:lnTo>
                      <a:pt x="7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221">
                <a:extLst>
                  <a:ext uri="{FF2B5EF4-FFF2-40B4-BE49-F238E27FC236}">
                    <a16:creationId xmlns:a16="http://schemas.microsoft.com/office/drawing/2014/main" id="{B6D4128D-5D0E-4004-A973-8F136E068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334" y="4674092"/>
                <a:ext cx="13613" cy="15784"/>
              </a:xfrm>
              <a:custGeom>
                <a:avLst/>
                <a:gdLst>
                  <a:gd name="T0" fmla="*/ 0 w 5"/>
                  <a:gd name="T1" fmla="*/ 2 h 7"/>
                  <a:gd name="T2" fmla="*/ 0 w 5"/>
                  <a:gd name="T3" fmla="*/ 3 h 7"/>
                  <a:gd name="T4" fmla="*/ 0 w 5"/>
                  <a:gd name="T5" fmla="*/ 3 h 7"/>
                  <a:gd name="T6" fmla="*/ 2 w 5"/>
                  <a:gd name="T7" fmla="*/ 5 h 7"/>
                  <a:gd name="T8" fmla="*/ 2 w 5"/>
                  <a:gd name="T9" fmla="*/ 7 h 7"/>
                  <a:gd name="T10" fmla="*/ 4 w 5"/>
                  <a:gd name="T11" fmla="*/ 7 h 7"/>
                  <a:gd name="T12" fmla="*/ 4 w 5"/>
                  <a:gd name="T13" fmla="*/ 5 h 7"/>
                  <a:gd name="T14" fmla="*/ 5 w 5"/>
                  <a:gd name="T15" fmla="*/ 5 h 7"/>
                  <a:gd name="T16" fmla="*/ 5 w 5"/>
                  <a:gd name="T17" fmla="*/ 3 h 7"/>
                  <a:gd name="T18" fmla="*/ 5 w 5"/>
                  <a:gd name="T19" fmla="*/ 2 h 7"/>
                  <a:gd name="T20" fmla="*/ 4 w 5"/>
                  <a:gd name="T21" fmla="*/ 2 h 7"/>
                  <a:gd name="T22" fmla="*/ 4 w 5"/>
                  <a:gd name="T23" fmla="*/ 2 h 7"/>
                  <a:gd name="T24" fmla="*/ 2 w 5"/>
                  <a:gd name="T25" fmla="*/ 2 h 7"/>
                  <a:gd name="T26" fmla="*/ 2 w 5"/>
                  <a:gd name="T27" fmla="*/ 0 h 7"/>
                  <a:gd name="T28" fmla="*/ 0 w 5"/>
                  <a:gd name="T2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222">
                <a:extLst>
                  <a:ext uri="{FF2B5EF4-FFF2-40B4-BE49-F238E27FC236}">
                    <a16:creationId xmlns:a16="http://schemas.microsoft.com/office/drawing/2014/main" id="{BB3262E5-A4A2-4732-9D04-AC90715B8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21" y="4680857"/>
                <a:ext cx="2723" cy="451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223">
                <a:extLst>
                  <a:ext uri="{FF2B5EF4-FFF2-40B4-BE49-F238E27FC236}">
                    <a16:creationId xmlns:a16="http://schemas.microsoft.com/office/drawing/2014/main" id="{C2F0FCA2-9B38-423E-9196-21D13DCD5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21" y="4689877"/>
                <a:ext cx="8168" cy="0"/>
              </a:xfrm>
              <a:custGeom>
                <a:avLst/>
                <a:gdLst>
                  <a:gd name="T0" fmla="*/ 1 w 3"/>
                  <a:gd name="T1" fmla="*/ 0 w 3"/>
                  <a:gd name="T2" fmla="*/ 0 w 3"/>
                  <a:gd name="T3" fmla="*/ 1 w 3"/>
                  <a:gd name="T4" fmla="*/ 3 w 3"/>
                  <a:gd name="T5" fmla="*/ 1 w 3"/>
                  <a:gd name="T6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224">
                <a:extLst>
                  <a:ext uri="{FF2B5EF4-FFF2-40B4-BE49-F238E27FC236}">
                    <a16:creationId xmlns:a16="http://schemas.microsoft.com/office/drawing/2014/main" id="{28BD9F07-15CB-4F1D-A6F8-EF8B4CF14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443" y="4689877"/>
                <a:ext cx="10891" cy="4510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2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225">
                <a:extLst>
                  <a:ext uri="{FF2B5EF4-FFF2-40B4-BE49-F238E27FC236}">
                    <a16:creationId xmlns:a16="http://schemas.microsoft.com/office/drawing/2014/main" id="{A1C8EF89-A1A7-4644-A078-BF7AE8D54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889" y="4694386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226">
                <a:extLst>
                  <a:ext uri="{FF2B5EF4-FFF2-40B4-BE49-F238E27FC236}">
                    <a16:creationId xmlns:a16="http://schemas.microsoft.com/office/drawing/2014/main" id="{BFF92FE1-DE03-4122-BA59-D606FFDAA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4705661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227">
                <a:extLst>
                  <a:ext uri="{FF2B5EF4-FFF2-40B4-BE49-F238E27FC236}">
                    <a16:creationId xmlns:a16="http://schemas.microsoft.com/office/drawing/2014/main" id="{452917C4-1162-4F01-AAA7-2FBBD5DA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225" y="4746249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228">
                <a:extLst>
                  <a:ext uri="{FF2B5EF4-FFF2-40B4-BE49-F238E27FC236}">
                    <a16:creationId xmlns:a16="http://schemas.microsoft.com/office/drawing/2014/main" id="{D13D1502-DA09-4A49-BC4D-C9F3A6B7A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889" y="4750759"/>
                <a:ext cx="10891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2 w 4"/>
                  <a:gd name="T4" fmla="*/ 0 w 4"/>
                  <a:gd name="T5" fmla="*/ 0 w 4"/>
                  <a:gd name="T6" fmla="*/ 2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229">
                <a:extLst>
                  <a:ext uri="{FF2B5EF4-FFF2-40B4-BE49-F238E27FC236}">
                    <a16:creationId xmlns:a16="http://schemas.microsoft.com/office/drawing/2014/main" id="{052DA793-62C6-4EFD-A970-A899F8C61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4759778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230">
                <a:extLst>
                  <a:ext uri="{FF2B5EF4-FFF2-40B4-BE49-F238E27FC236}">
                    <a16:creationId xmlns:a16="http://schemas.microsoft.com/office/drawing/2014/main" id="{8144BA9F-3087-4E8C-A8B3-1C82DBA35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889" y="4755269"/>
                <a:ext cx="10891" cy="902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2 h 4"/>
                  <a:gd name="T4" fmla="*/ 2 w 4"/>
                  <a:gd name="T5" fmla="*/ 4 h 4"/>
                  <a:gd name="T6" fmla="*/ 4 w 4"/>
                  <a:gd name="T7" fmla="*/ 4 h 4"/>
                  <a:gd name="T8" fmla="*/ 2 w 4"/>
                  <a:gd name="T9" fmla="*/ 0 h 4"/>
                  <a:gd name="T10" fmla="*/ 0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231">
                <a:extLst>
                  <a:ext uri="{FF2B5EF4-FFF2-40B4-BE49-F238E27FC236}">
                    <a16:creationId xmlns:a16="http://schemas.microsoft.com/office/drawing/2014/main" id="{69171207-D4BA-41F0-B6A9-2E590C453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4764288"/>
                <a:ext cx="5445" cy="2255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232">
                <a:extLst>
                  <a:ext uri="{FF2B5EF4-FFF2-40B4-BE49-F238E27FC236}">
                    <a16:creationId xmlns:a16="http://schemas.microsoft.com/office/drawing/2014/main" id="{A7A77459-14AD-42FB-B041-8EF312A81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225" y="4764288"/>
                <a:ext cx="8168" cy="2255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1 w 3"/>
                  <a:gd name="T13" fmla="*/ 1 h 1"/>
                  <a:gd name="T14" fmla="*/ 1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233">
                <a:extLst>
                  <a:ext uri="{FF2B5EF4-FFF2-40B4-BE49-F238E27FC236}">
                    <a16:creationId xmlns:a16="http://schemas.microsoft.com/office/drawing/2014/main" id="{09C98842-9EA2-4F69-85EF-B037B7EC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334" y="4766543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234">
                <a:extLst>
                  <a:ext uri="{FF2B5EF4-FFF2-40B4-BE49-F238E27FC236}">
                    <a16:creationId xmlns:a16="http://schemas.microsoft.com/office/drawing/2014/main" id="{87EBC143-D93A-4AF5-A6DC-478560A7C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948" y="4771053"/>
                <a:ext cx="21782" cy="29314"/>
              </a:xfrm>
              <a:custGeom>
                <a:avLst/>
                <a:gdLst>
                  <a:gd name="T0" fmla="*/ 6 w 8"/>
                  <a:gd name="T1" fmla="*/ 6 h 13"/>
                  <a:gd name="T2" fmla="*/ 4 w 8"/>
                  <a:gd name="T3" fmla="*/ 4 h 13"/>
                  <a:gd name="T4" fmla="*/ 4 w 8"/>
                  <a:gd name="T5" fmla="*/ 2 h 13"/>
                  <a:gd name="T6" fmla="*/ 2 w 8"/>
                  <a:gd name="T7" fmla="*/ 0 h 13"/>
                  <a:gd name="T8" fmla="*/ 2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2 h 13"/>
                  <a:gd name="T18" fmla="*/ 0 w 8"/>
                  <a:gd name="T19" fmla="*/ 2 h 13"/>
                  <a:gd name="T20" fmla="*/ 0 w 8"/>
                  <a:gd name="T21" fmla="*/ 4 h 13"/>
                  <a:gd name="T22" fmla="*/ 0 w 8"/>
                  <a:gd name="T23" fmla="*/ 4 h 13"/>
                  <a:gd name="T24" fmla="*/ 0 w 8"/>
                  <a:gd name="T25" fmla="*/ 4 h 13"/>
                  <a:gd name="T26" fmla="*/ 0 w 8"/>
                  <a:gd name="T27" fmla="*/ 6 h 13"/>
                  <a:gd name="T28" fmla="*/ 2 w 8"/>
                  <a:gd name="T29" fmla="*/ 6 h 13"/>
                  <a:gd name="T30" fmla="*/ 2 w 8"/>
                  <a:gd name="T31" fmla="*/ 6 h 13"/>
                  <a:gd name="T32" fmla="*/ 2 w 8"/>
                  <a:gd name="T33" fmla="*/ 6 h 13"/>
                  <a:gd name="T34" fmla="*/ 0 w 8"/>
                  <a:gd name="T35" fmla="*/ 6 h 13"/>
                  <a:gd name="T36" fmla="*/ 2 w 8"/>
                  <a:gd name="T37" fmla="*/ 7 h 13"/>
                  <a:gd name="T38" fmla="*/ 4 w 8"/>
                  <a:gd name="T39" fmla="*/ 7 h 13"/>
                  <a:gd name="T40" fmla="*/ 4 w 8"/>
                  <a:gd name="T41" fmla="*/ 9 h 13"/>
                  <a:gd name="T42" fmla="*/ 4 w 8"/>
                  <a:gd name="T43" fmla="*/ 9 h 13"/>
                  <a:gd name="T44" fmla="*/ 6 w 8"/>
                  <a:gd name="T45" fmla="*/ 11 h 13"/>
                  <a:gd name="T46" fmla="*/ 8 w 8"/>
                  <a:gd name="T47" fmla="*/ 13 h 13"/>
                  <a:gd name="T48" fmla="*/ 8 w 8"/>
                  <a:gd name="T49" fmla="*/ 13 h 13"/>
                  <a:gd name="T50" fmla="*/ 8 w 8"/>
                  <a:gd name="T51" fmla="*/ 11 h 13"/>
                  <a:gd name="T52" fmla="*/ 8 w 8"/>
                  <a:gd name="T53" fmla="*/ 11 h 13"/>
                  <a:gd name="T54" fmla="*/ 6 w 8"/>
                  <a:gd name="T5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13">
                    <a:moveTo>
                      <a:pt x="6" y="6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235">
                <a:extLst>
                  <a:ext uri="{FF2B5EF4-FFF2-40B4-BE49-F238E27FC236}">
                    <a16:creationId xmlns:a16="http://schemas.microsoft.com/office/drawing/2014/main" id="{441679D3-CB7A-4EA5-87A5-E413240D6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948" y="4791347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236">
                <a:extLst>
                  <a:ext uri="{FF2B5EF4-FFF2-40B4-BE49-F238E27FC236}">
                    <a16:creationId xmlns:a16="http://schemas.microsoft.com/office/drawing/2014/main" id="{2A52260A-3E01-455C-A259-DFC62C2BB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838" y="4804876"/>
                <a:ext cx="10891" cy="4510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4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237">
                <a:extLst>
                  <a:ext uri="{FF2B5EF4-FFF2-40B4-BE49-F238E27FC236}">
                    <a16:creationId xmlns:a16="http://schemas.microsoft.com/office/drawing/2014/main" id="{7917BD34-C9B3-418A-B67B-00C9B94D4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452" y="4809386"/>
                <a:ext cx="16336" cy="6765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4 w 6"/>
                  <a:gd name="T5" fmla="*/ 1 h 3"/>
                  <a:gd name="T6" fmla="*/ 2 w 6"/>
                  <a:gd name="T7" fmla="*/ 1 h 3"/>
                  <a:gd name="T8" fmla="*/ 2 w 6"/>
                  <a:gd name="T9" fmla="*/ 0 h 3"/>
                  <a:gd name="T10" fmla="*/ 0 w 6"/>
                  <a:gd name="T11" fmla="*/ 0 h 3"/>
                  <a:gd name="T12" fmla="*/ 2 w 6"/>
                  <a:gd name="T13" fmla="*/ 1 h 3"/>
                  <a:gd name="T14" fmla="*/ 2 w 6"/>
                  <a:gd name="T15" fmla="*/ 3 h 3"/>
                  <a:gd name="T16" fmla="*/ 2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238">
                <a:extLst>
                  <a:ext uri="{FF2B5EF4-FFF2-40B4-BE49-F238E27FC236}">
                    <a16:creationId xmlns:a16="http://schemas.microsoft.com/office/drawing/2014/main" id="{73AEFD49-41B8-400A-B1AC-47242D200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452" y="4816151"/>
                <a:ext cx="10891" cy="9020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239">
                <a:extLst>
                  <a:ext uri="{FF2B5EF4-FFF2-40B4-BE49-F238E27FC236}">
                    <a16:creationId xmlns:a16="http://schemas.microsoft.com/office/drawing/2014/main" id="{E3361172-9AE6-4505-8EAE-05C4C8AA2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897" y="4825170"/>
                <a:ext cx="5445" cy="6765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0 h 3"/>
                  <a:gd name="T4" fmla="*/ 2 w 2"/>
                  <a:gd name="T5" fmla="*/ 0 h 3"/>
                  <a:gd name="T6" fmla="*/ 0 w 2"/>
                  <a:gd name="T7" fmla="*/ 2 h 3"/>
                  <a:gd name="T8" fmla="*/ 0 w 2"/>
                  <a:gd name="T9" fmla="*/ 3 h 3"/>
                  <a:gd name="T10" fmla="*/ 2 w 2"/>
                  <a:gd name="T11" fmla="*/ 3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240">
                <a:extLst>
                  <a:ext uri="{FF2B5EF4-FFF2-40B4-BE49-F238E27FC236}">
                    <a16:creationId xmlns:a16="http://schemas.microsoft.com/office/drawing/2014/main" id="{48AFFF39-63A0-422D-ADEE-5D6B2D4C8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343" y="4836445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241">
                <a:extLst>
                  <a:ext uri="{FF2B5EF4-FFF2-40B4-BE49-F238E27FC236}">
                    <a16:creationId xmlns:a16="http://schemas.microsoft.com/office/drawing/2014/main" id="{4F0DDED5-EFFB-462B-8EC8-4C8147A41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4831935"/>
                <a:ext cx="8168" cy="9020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2 h 4"/>
                  <a:gd name="T4" fmla="*/ 2 w 3"/>
                  <a:gd name="T5" fmla="*/ 0 h 4"/>
                  <a:gd name="T6" fmla="*/ 0 w 3"/>
                  <a:gd name="T7" fmla="*/ 0 h 4"/>
                  <a:gd name="T8" fmla="*/ 2 w 3"/>
                  <a:gd name="T9" fmla="*/ 2 h 4"/>
                  <a:gd name="T10" fmla="*/ 2 w 3"/>
                  <a:gd name="T11" fmla="*/ 2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242">
                <a:extLst>
                  <a:ext uri="{FF2B5EF4-FFF2-40B4-BE49-F238E27FC236}">
                    <a16:creationId xmlns:a16="http://schemas.microsoft.com/office/drawing/2014/main" id="{01208EB6-6DD8-49A1-B975-12D6ADE61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679" y="4831935"/>
                <a:ext cx="8168" cy="4510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Rectangle 243">
                <a:extLst>
                  <a:ext uri="{FF2B5EF4-FFF2-40B4-BE49-F238E27FC236}">
                    <a16:creationId xmlns:a16="http://schemas.microsoft.com/office/drawing/2014/main" id="{8326FA26-80D9-431D-8E66-38D8343F4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6679" y="4829680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244">
                <a:extLst>
                  <a:ext uri="{FF2B5EF4-FFF2-40B4-BE49-F238E27FC236}">
                    <a16:creationId xmlns:a16="http://schemas.microsoft.com/office/drawing/2014/main" id="{6DEBB16D-8EE0-45DC-BEC1-ACFB96EE1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292" y="4840955"/>
                <a:ext cx="43563" cy="31569"/>
              </a:xfrm>
              <a:custGeom>
                <a:avLst/>
                <a:gdLst>
                  <a:gd name="T0" fmla="*/ 4 w 16"/>
                  <a:gd name="T1" fmla="*/ 2 h 14"/>
                  <a:gd name="T2" fmla="*/ 2 w 16"/>
                  <a:gd name="T3" fmla="*/ 2 h 14"/>
                  <a:gd name="T4" fmla="*/ 0 w 16"/>
                  <a:gd name="T5" fmla="*/ 2 h 14"/>
                  <a:gd name="T6" fmla="*/ 2 w 16"/>
                  <a:gd name="T7" fmla="*/ 4 h 14"/>
                  <a:gd name="T8" fmla="*/ 2 w 16"/>
                  <a:gd name="T9" fmla="*/ 7 h 14"/>
                  <a:gd name="T10" fmla="*/ 2 w 16"/>
                  <a:gd name="T11" fmla="*/ 7 h 14"/>
                  <a:gd name="T12" fmla="*/ 4 w 16"/>
                  <a:gd name="T13" fmla="*/ 7 h 14"/>
                  <a:gd name="T14" fmla="*/ 4 w 16"/>
                  <a:gd name="T15" fmla="*/ 9 h 14"/>
                  <a:gd name="T16" fmla="*/ 5 w 16"/>
                  <a:gd name="T17" fmla="*/ 11 h 14"/>
                  <a:gd name="T18" fmla="*/ 7 w 16"/>
                  <a:gd name="T19" fmla="*/ 11 h 14"/>
                  <a:gd name="T20" fmla="*/ 7 w 16"/>
                  <a:gd name="T21" fmla="*/ 9 h 14"/>
                  <a:gd name="T22" fmla="*/ 11 w 16"/>
                  <a:gd name="T23" fmla="*/ 11 h 14"/>
                  <a:gd name="T24" fmla="*/ 11 w 16"/>
                  <a:gd name="T25" fmla="*/ 13 h 14"/>
                  <a:gd name="T26" fmla="*/ 7 w 16"/>
                  <a:gd name="T27" fmla="*/ 11 h 14"/>
                  <a:gd name="T28" fmla="*/ 13 w 16"/>
                  <a:gd name="T29" fmla="*/ 14 h 14"/>
                  <a:gd name="T30" fmla="*/ 13 w 16"/>
                  <a:gd name="T31" fmla="*/ 14 h 14"/>
                  <a:gd name="T32" fmla="*/ 13 w 16"/>
                  <a:gd name="T33" fmla="*/ 13 h 14"/>
                  <a:gd name="T34" fmla="*/ 13 w 16"/>
                  <a:gd name="T35" fmla="*/ 11 h 14"/>
                  <a:gd name="T36" fmla="*/ 13 w 16"/>
                  <a:gd name="T37" fmla="*/ 11 h 14"/>
                  <a:gd name="T38" fmla="*/ 13 w 16"/>
                  <a:gd name="T39" fmla="*/ 11 h 14"/>
                  <a:gd name="T40" fmla="*/ 14 w 16"/>
                  <a:gd name="T41" fmla="*/ 11 h 14"/>
                  <a:gd name="T42" fmla="*/ 16 w 16"/>
                  <a:gd name="T43" fmla="*/ 7 h 14"/>
                  <a:gd name="T44" fmla="*/ 14 w 16"/>
                  <a:gd name="T45" fmla="*/ 7 h 14"/>
                  <a:gd name="T46" fmla="*/ 13 w 16"/>
                  <a:gd name="T47" fmla="*/ 7 h 14"/>
                  <a:gd name="T48" fmla="*/ 9 w 16"/>
                  <a:gd name="T49" fmla="*/ 9 h 14"/>
                  <a:gd name="T50" fmla="*/ 7 w 16"/>
                  <a:gd name="T51" fmla="*/ 7 h 14"/>
                  <a:gd name="T52" fmla="*/ 7 w 16"/>
                  <a:gd name="T53" fmla="*/ 5 h 14"/>
                  <a:gd name="T54" fmla="*/ 7 w 16"/>
                  <a:gd name="T55" fmla="*/ 2 h 14"/>
                  <a:gd name="T56" fmla="*/ 5 w 16"/>
                  <a:gd name="T57" fmla="*/ 0 h 14"/>
                  <a:gd name="T58" fmla="*/ 5 w 16"/>
                  <a:gd name="T59" fmla="*/ 2 h 14"/>
                  <a:gd name="T60" fmla="*/ 5 w 16"/>
                  <a:gd name="T61" fmla="*/ 4 h 14"/>
                  <a:gd name="T62" fmla="*/ 5 w 16"/>
                  <a:gd name="T6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4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245">
                <a:extLst>
                  <a:ext uri="{FF2B5EF4-FFF2-40B4-BE49-F238E27FC236}">
                    <a16:creationId xmlns:a16="http://schemas.microsoft.com/office/drawing/2014/main" id="{73650508-A9F0-4E0C-9960-B13E0E4B3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847" y="4852229"/>
                <a:ext cx="10891" cy="4510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246">
                <a:extLst>
                  <a:ext uri="{FF2B5EF4-FFF2-40B4-BE49-F238E27FC236}">
                    <a16:creationId xmlns:a16="http://schemas.microsoft.com/office/drawing/2014/main" id="{F111DE7B-105C-4147-9F80-A4931483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679" y="4861249"/>
                <a:ext cx="38118" cy="11274"/>
              </a:xfrm>
              <a:custGeom>
                <a:avLst/>
                <a:gdLst>
                  <a:gd name="T0" fmla="*/ 14 w 14"/>
                  <a:gd name="T1" fmla="*/ 5 h 5"/>
                  <a:gd name="T2" fmla="*/ 12 w 14"/>
                  <a:gd name="T3" fmla="*/ 4 h 5"/>
                  <a:gd name="T4" fmla="*/ 12 w 14"/>
                  <a:gd name="T5" fmla="*/ 4 h 5"/>
                  <a:gd name="T6" fmla="*/ 10 w 14"/>
                  <a:gd name="T7" fmla="*/ 4 h 5"/>
                  <a:gd name="T8" fmla="*/ 10 w 14"/>
                  <a:gd name="T9" fmla="*/ 4 h 5"/>
                  <a:gd name="T10" fmla="*/ 10 w 14"/>
                  <a:gd name="T11" fmla="*/ 2 h 5"/>
                  <a:gd name="T12" fmla="*/ 3 w 14"/>
                  <a:gd name="T13" fmla="*/ 0 h 5"/>
                  <a:gd name="T14" fmla="*/ 1 w 14"/>
                  <a:gd name="T15" fmla="*/ 0 h 5"/>
                  <a:gd name="T16" fmla="*/ 0 w 14"/>
                  <a:gd name="T17" fmla="*/ 0 h 5"/>
                  <a:gd name="T18" fmla="*/ 1 w 14"/>
                  <a:gd name="T19" fmla="*/ 2 h 5"/>
                  <a:gd name="T20" fmla="*/ 3 w 14"/>
                  <a:gd name="T21" fmla="*/ 2 h 5"/>
                  <a:gd name="T22" fmla="*/ 7 w 14"/>
                  <a:gd name="T23" fmla="*/ 4 h 5"/>
                  <a:gd name="T24" fmla="*/ 7 w 14"/>
                  <a:gd name="T25" fmla="*/ 4 h 5"/>
                  <a:gd name="T26" fmla="*/ 9 w 14"/>
                  <a:gd name="T27" fmla="*/ 4 h 5"/>
                  <a:gd name="T28" fmla="*/ 7 w 14"/>
                  <a:gd name="T29" fmla="*/ 2 h 5"/>
                  <a:gd name="T30" fmla="*/ 10 w 14"/>
                  <a:gd name="T31" fmla="*/ 4 h 5"/>
                  <a:gd name="T32" fmla="*/ 10 w 14"/>
                  <a:gd name="T33" fmla="*/ 5 h 5"/>
                  <a:gd name="T34" fmla="*/ 12 w 14"/>
                  <a:gd name="T35" fmla="*/ 5 h 5"/>
                  <a:gd name="T36" fmla="*/ 14 w 14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5">
                    <a:moveTo>
                      <a:pt x="14" y="5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247">
                <a:extLst>
                  <a:ext uri="{FF2B5EF4-FFF2-40B4-BE49-F238E27FC236}">
                    <a16:creationId xmlns:a16="http://schemas.microsoft.com/office/drawing/2014/main" id="{EBEEF892-B507-4D39-942D-0E3F8D5D8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4836445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0 h 4"/>
                  <a:gd name="T20" fmla="*/ 0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248">
                <a:extLst>
                  <a:ext uri="{FF2B5EF4-FFF2-40B4-BE49-F238E27FC236}">
                    <a16:creationId xmlns:a16="http://schemas.microsoft.com/office/drawing/2014/main" id="{9603EAEA-BE75-46A7-8601-061EAC65B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906" y="4872523"/>
                <a:ext cx="29950" cy="18039"/>
              </a:xfrm>
              <a:custGeom>
                <a:avLst/>
                <a:gdLst>
                  <a:gd name="T0" fmla="*/ 11 w 11"/>
                  <a:gd name="T1" fmla="*/ 4 h 8"/>
                  <a:gd name="T2" fmla="*/ 11 w 11"/>
                  <a:gd name="T3" fmla="*/ 2 h 8"/>
                  <a:gd name="T4" fmla="*/ 9 w 11"/>
                  <a:gd name="T5" fmla="*/ 2 h 8"/>
                  <a:gd name="T6" fmla="*/ 9 w 11"/>
                  <a:gd name="T7" fmla="*/ 2 h 8"/>
                  <a:gd name="T8" fmla="*/ 8 w 11"/>
                  <a:gd name="T9" fmla="*/ 2 h 8"/>
                  <a:gd name="T10" fmla="*/ 8 w 11"/>
                  <a:gd name="T11" fmla="*/ 2 h 8"/>
                  <a:gd name="T12" fmla="*/ 8 w 11"/>
                  <a:gd name="T13" fmla="*/ 2 h 8"/>
                  <a:gd name="T14" fmla="*/ 6 w 11"/>
                  <a:gd name="T15" fmla="*/ 0 h 8"/>
                  <a:gd name="T16" fmla="*/ 6 w 11"/>
                  <a:gd name="T17" fmla="*/ 0 h 8"/>
                  <a:gd name="T18" fmla="*/ 4 w 11"/>
                  <a:gd name="T19" fmla="*/ 0 h 8"/>
                  <a:gd name="T20" fmla="*/ 4 w 11"/>
                  <a:gd name="T21" fmla="*/ 0 h 8"/>
                  <a:gd name="T22" fmla="*/ 4 w 11"/>
                  <a:gd name="T23" fmla="*/ 0 h 8"/>
                  <a:gd name="T24" fmla="*/ 4 w 11"/>
                  <a:gd name="T25" fmla="*/ 0 h 8"/>
                  <a:gd name="T26" fmla="*/ 4 w 11"/>
                  <a:gd name="T27" fmla="*/ 0 h 8"/>
                  <a:gd name="T28" fmla="*/ 2 w 11"/>
                  <a:gd name="T29" fmla="*/ 0 h 8"/>
                  <a:gd name="T30" fmla="*/ 2 w 11"/>
                  <a:gd name="T31" fmla="*/ 0 h 8"/>
                  <a:gd name="T32" fmla="*/ 2 w 11"/>
                  <a:gd name="T33" fmla="*/ 0 h 8"/>
                  <a:gd name="T34" fmla="*/ 0 w 11"/>
                  <a:gd name="T35" fmla="*/ 0 h 8"/>
                  <a:gd name="T36" fmla="*/ 0 w 11"/>
                  <a:gd name="T37" fmla="*/ 0 h 8"/>
                  <a:gd name="T38" fmla="*/ 0 w 11"/>
                  <a:gd name="T39" fmla="*/ 0 h 8"/>
                  <a:gd name="T40" fmla="*/ 0 w 11"/>
                  <a:gd name="T41" fmla="*/ 0 h 8"/>
                  <a:gd name="T42" fmla="*/ 2 w 11"/>
                  <a:gd name="T43" fmla="*/ 2 h 8"/>
                  <a:gd name="T44" fmla="*/ 2 w 11"/>
                  <a:gd name="T45" fmla="*/ 4 h 8"/>
                  <a:gd name="T46" fmla="*/ 4 w 11"/>
                  <a:gd name="T47" fmla="*/ 4 h 8"/>
                  <a:gd name="T48" fmla="*/ 4 w 11"/>
                  <a:gd name="T49" fmla="*/ 4 h 8"/>
                  <a:gd name="T50" fmla="*/ 6 w 11"/>
                  <a:gd name="T51" fmla="*/ 6 h 8"/>
                  <a:gd name="T52" fmla="*/ 6 w 11"/>
                  <a:gd name="T53" fmla="*/ 6 h 8"/>
                  <a:gd name="T54" fmla="*/ 6 w 11"/>
                  <a:gd name="T55" fmla="*/ 6 h 8"/>
                  <a:gd name="T56" fmla="*/ 8 w 11"/>
                  <a:gd name="T57" fmla="*/ 6 h 8"/>
                  <a:gd name="T58" fmla="*/ 8 w 11"/>
                  <a:gd name="T59" fmla="*/ 6 h 8"/>
                  <a:gd name="T60" fmla="*/ 8 w 11"/>
                  <a:gd name="T61" fmla="*/ 8 h 8"/>
                  <a:gd name="T62" fmla="*/ 9 w 11"/>
                  <a:gd name="T63" fmla="*/ 6 h 8"/>
                  <a:gd name="T64" fmla="*/ 9 w 11"/>
                  <a:gd name="T65" fmla="*/ 8 h 8"/>
                  <a:gd name="T66" fmla="*/ 9 w 11"/>
                  <a:gd name="T67" fmla="*/ 6 h 8"/>
                  <a:gd name="T68" fmla="*/ 9 w 11"/>
                  <a:gd name="T69" fmla="*/ 6 h 8"/>
                  <a:gd name="T70" fmla="*/ 9 w 11"/>
                  <a:gd name="T71" fmla="*/ 6 h 8"/>
                  <a:gd name="T72" fmla="*/ 11 w 11"/>
                  <a:gd name="T73" fmla="*/ 6 h 8"/>
                  <a:gd name="T74" fmla="*/ 11 w 11"/>
                  <a:gd name="T75" fmla="*/ 6 h 8"/>
                  <a:gd name="T76" fmla="*/ 11 w 11"/>
                  <a:gd name="T77" fmla="*/ 6 h 8"/>
                  <a:gd name="T78" fmla="*/ 11 w 11"/>
                  <a:gd name="T79" fmla="*/ 4 h 8"/>
                  <a:gd name="T80" fmla="*/ 11 w 11"/>
                  <a:gd name="T81" fmla="*/ 4 h 8"/>
                  <a:gd name="T82" fmla="*/ 11 w 11"/>
                  <a:gd name="T8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" h="8">
                    <a:moveTo>
                      <a:pt x="11" y="4"/>
                    </a:move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249">
                <a:extLst>
                  <a:ext uri="{FF2B5EF4-FFF2-40B4-BE49-F238E27FC236}">
                    <a16:creationId xmlns:a16="http://schemas.microsoft.com/office/drawing/2014/main" id="{9119B0CA-6934-493F-8A91-F28C46775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855" y="4881543"/>
                <a:ext cx="24504" cy="9020"/>
              </a:xfrm>
              <a:custGeom>
                <a:avLst/>
                <a:gdLst>
                  <a:gd name="T0" fmla="*/ 8 w 9"/>
                  <a:gd name="T1" fmla="*/ 4 h 4"/>
                  <a:gd name="T2" fmla="*/ 9 w 9"/>
                  <a:gd name="T3" fmla="*/ 4 h 4"/>
                  <a:gd name="T4" fmla="*/ 9 w 9"/>
                  <a:gd name="T5" fmla="*/ 4 h 4"/>
                  <a:gd name="T6" fmla="*/ 9 w 9"/>
                  <a:gd name="T7" fmla="*/ 4 h 4"/>
                  <a:gd name="T8" fmla="*/ 9 w 9"/>
                  <a:gd name="T9" fmla="*/ 4 h 4"/>
                  <a:gd name="T10" fmla="*/ 9 w 9"/>
                  <a:gd name="T11" fmla="*/ 2 h 4"/>
                  <a:gd name="T12" fmla="*/ 9 w 9"/>
                  <a:gd name="T13" fmla="*/ 2 h 4"/>
                  <a:gd name="T14" fmla="*/ 9 w 9"/>
                  <a:gd name="T15" fmla="*/ 4 h 4"/>
                  <a:gd name="T16" fmla="*/ 8 w 9"/>
                  <a:gd name="T17" fmla="*/ 2 h 4"/>
                  <a:gd name="T18" fmla="*/ 8 w 9"/>
                  <a:gd name="T19" fmla="*/ 2 h 4"/>
                  <a:gd name="T20" fmla="*/ 6 w 9"/>
                  <a:gd name="T21" fmla="*/ 2 h 4"/>
                  <a:gd name="T22" fmla="*/ 6 w 9"/>
                  <a:gd name="T23" fmla="*/ 2 h 4"/>
                  <a:gd name="T24" fmla="*/ 4 w 9"/>
                  <a:gd name="T25" fmla="*/ 2 h 4"/>
                  <a:gd name="T26" fmla="*/ 4 w 9"/>
                  <a:gd name="T27" fmla="*/ 2 h 4"/>
                  <a:gd name="T28" fmla="*/ 4 w 9"/>
                  <a:gd name="T29" fmla="*/ 0 h 4"/>
                  <a:gd name="T30" fmla="*/ 4 w 9"/>
                  <a:gd name="T31" fmla="*/ 0 h 4"/>
                  <a:gd name="T32" fmla="*/ 2 w 9"/>
                  <a:gd name="T33" fmla="*/ 0 h 4"/>
                  <a:gd name="T34" fmla="*/ 2 w 9"/>
                  <a:gd name="T35" fmla="*/ 0 h 4"/>
                  <a:gd name="T36" fmla="*/ 2 w 9"/>
                  <a:gd name="T37" fmla="*/ 0 h 4"/>
                  <a:gd name="T38" fmla="*/ 2 w 9"/>
                  <a:gd name="T39" fmla="*/ 2 h 4"/>
                  <a:gd name="T40" fmla="*/ 0 w 9"/>
                  <a:gd name="T41" fmla="*/ 2 h 4"/>
                  <a:gd name="T42" fmla="*/ 2 w 9"/>
                  <a:gd name="T43" fmla="*/ 2 h 4"/>
                  <a:gd name="T44" fmla="*/ 2 w 9"/>
                  <a:gd name="T45" fmla="*/ 4 h 4"/>
                  <a:gd name="T46" fmla="*/ 4 w 9"/>
                  <a:gd name="T47" fmla="*/ 4 h 4"/>
                  <a:gd name="T48" fmla="*/ 4 w 9"/>
                  <a:gd name="T49" fmla="*/ 4 h 4"/>
                  <a:gd name="T50" fmla="*/ 4 w 9"/>
                  <a:gd name="T51" fmla="*/ 4 h 4"/>
                  <a:gd name="T52" fmla="*/ 6 w 9"/>
                  <a:gd name="T53" fmla="*/ 4 h 4"/>
                  <a:gd name="T54" fmla="*/ 6 w 9"/>
                  <a:gd name="T55" fmla="*/ 4 h 4"/>
                  <a:gd name="T56" fmla="*/ 6 w 9"/>
                  <a:gd name="T57" fmla="*/ 4 h 4"/>
                  <a:gd name="T58" fmla="*/ 8 w 9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250">
                <a:extLst>
                  <a:ext uri="{FF2B5EF4-FFF2-40B4-BE49-F238E27FC236}">
                    <a16:creationId xmlns:a16="http://schemas.microsoft.com/office/drawing/2014/main" id="{AF6114C1-C8FE-4C59-98B2-850FAEE48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250" y="4890562"/>
                <a:ext cx="544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251">
                <a:extLst>
                  <a:ext uri="{FF2B5EF4-FFF2-40B4-BE49-F238E27FC236}">
                    <a16:creationId xmlns:a16="http://schemas.microsoft.com/office/drawing/2014/main" id="{81083443-D9FB-4112-BA1B-AAD59D0D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359" y="4872523"/>
                <a:ext cx="10891" cy="18039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4 h 8"/>
                  <a:gd name="T4" fmla="*/ 0 w 4"/>
                  <a:gd name="T5" fmla="*/ 6 h 8"/>
                  <a:gd name="T6" fmla="*/ 2 w 4"/>
                  <a:gd name="T7" fmla="*/ 6 h 8"/>
                  <a:gd name="T8" fmla="*/ 4 w 4"/>
                  <a:gd name="T9" fmla="*/ 8 h 8"/>
                  <a:gd name="T10" fmla="*/ 4 w 4"/>
                  <a:gd name="T11" fmla="*/ 8 h 8"/>
                  <a:gd name="T12" fmla="*/ 4 w 4"/>
                  <a:gd name="T13" fmla="*/ 6 h 8"/>
                  <a:gd name="T14" fmla="*/ 2 w 4"/>
                  <a:gd name="T15" fmla="*/ 6 h 8"/>
                  <a:gd name="T16" fmla="*/ 2 w 4"/>
                  <a:gd name="T17" fmla="*/ 4 h 8"/>
                  <a:gd name="T18" fmla="*/ 2 w 4"/>
                  <a:gd name="T19" fmla="*/ 6 h 8"/>
                  <a:gd name="T20" fmla="*/ 4 w 4"/>
                  <a:gd name="T21" fmla="*/ 6 h 8"/>
                  <a:gd name="T22" fmla="*/ 4 w 4"/>
                  <a:gd name="T23" fmla="*/ 6 h 8"/>
                  <a:gd name="T24" fmla="*/ 4 w 4"/>
                  <a:gd name="T25" fmla="*/ 6 h 8"/>
                  <a:gd name="T26" fmla="*/ 4 w 4"/>
                  <a:gd name="T27" fmla="*/ 4 h 8"/>
                  <a:gd name="T28" fmla="*/ 2 w 4"/>
                  <a:gd name="T29" fmla="*/ 2 h 8"/>
                  <a:gd name="T30" fmla="*/ 2 w 4"/>
                  <a:gd name="T31" fmla="*/ 0 h 8"/>
                  <a:gd name="T32" fmla="*/ 0 w 4"/>
                  <a:gd name="T33" fmla="*/ 0 h 8"/>
                  <a:gd name="T34" fmla="*/ 0 w 4"/>
                  <a:gd name="T35" fmla="*/ 2 h 8"/>
                  <a:gd name="T36" fmla="*/ 0 w 4"/>
                  <a:gd name="T37" fmla="*/ 2 h 8"/>
                  <a:gd name="T38" fmla="*/ 2 w 4"/>
                  <a:gd name="T39" fmla="*/ 4 h 8"/>
                  <a:gd name="T40" fmla="*/ 0 w 4"/>
                  <a:gd name="T41" fmla="*/ 4 h 8"/>
                  <a:gd name="T42" fmla="*/ 0 w 4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252">
                <a:extLst>
                  <a:ext uri="{FF2B5EF4-FFF2-40B4-BE49-F238E27FC236}">
                    <a16:creationId xmlns:a16="http://schemas.microsoft.com/office/drawing/2014/main" id="{5FE1BA11-3FB4-4863-B05C-AEB93703E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250" y="4906347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253">
                <a:extLst>
                  <a:ext uri="{FF2B5EF4-FFF2-40B4-BE49-F238E27FC236}">
                    <a16:creationId xmlns:a16="http://schemas.microsoft.com/office/drawing/2014/main" id="{EA3622FE-20D2-4B59-A9D8-3562DA477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141" y="4910856"/>
                <a:ext cx="272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254">
                <a:extLst>
                  <a:ext uri="{FF2B5EF4-FFF2-40B4-BE49-F238E27FC236}">
                    <a16:creationId xmlns:a16="http://schemas.microsoft.com/office/drawing/2014/main" id="{472A17E7-53A2-4EB5-8D02-668106694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309" y="4901837"/>
                <a:ext cx="16336" cy="4510"/>
              </a:xfrm>
              <a:custGeom>
                <a:avLst/>
                <a:gdLst>
                  <a:gd name="T0" fmla="*/ 2 w 6"/>
                  <a:gd name="T1" fmla="*/ 0 h 2"/>
                  <a:gd name="T2" fmla="*/ 2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0 w 6"/>
                  <a:gd name="T9" fmla="*/ 2 h 2"/>
                  <a:gd name="T10" fmla="*/ 2 w 6"/>
                  <a:gd name="T11" fmla="*/ 2 h 2"/>
                  <a:gd name="T12" fmla="*/ 2 w 6"/>
                  <a:gd name="T13" fmla="*/ 2 h 2"/>
                  <a:gd name="T14" fmla="*/ 4 w 6"/>
                  <a:gd name="T15" fmla="*/ 2 h 2"/>
                  <a:gd name="T16" fmla="*/ 6 w 6"/>
                  <a:gd name="T17" fmla="*/ 2 h 2"/>
                  <a:gd name="T18" fmla="*/ 6 w 6"/>
                  <a:gd name="T19" fmla="*/ 0 h 2"/>
                  <a:gd name="T20" fmla="*/ 2 w 6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255">
                <a:extLst>
                  <a:ext uri="{FF2B5EF4-FFF2-40B4-BE49-F238E27FC236}">
                    <a16:creationId xmlns:a16="http://schemas.microsoft.com/office/drawing/2014/main" id="{762245EA-53FA-4F7B-8274-2152650D2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309" y="4901837"/>
                <a:ext cx="43563" cy="15784"/>
              </a:xfrm>
              <a:custGeom>
                <a:avLst/>
                <a:gdLst>
                  <a:gd name="T0" fmla="*/ 15 w 16"/>
                  <a:gd name="T1" fmla="*/ 6 h 7"/>
                  <a:gd name="T2" fmla="*/ 15 w 16"/>
                  <a:gd name="T3" fmla="*/ 6 h 7"/>
                  <a:gd name="T4" fmla="*/ 15 w 16"/>
                  <a:gd name="T5" fmla="*/ 6 h 7"/>
                  <a:gd name="T6" fmla="*/ 13 w 16"/>
                  <a:gd name="T7" fmla="*/ 4 h 7"/>
                  <a:gd name="T8" fmla="*/ 11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3 w 16"/>
                  <a:gd name="T15" fmla="*/ 4 h 7"/>
                  <a:gd name="T16" fmla="*/ 9 w 16"/>
                  <a:gd name="T17" fmla="*/ 4 h 7"/>
                  <a:gd name="T18" fmla="*/ 7 w 16"/>
                  <a:gd name="T19" fmla="*/ 2 h 7"/>
                  <a:gd name="T20" fmla="*/ 9 w 16"/>
                  <a:gd name="T21" fmla="*/ 2 h 7"/>
                  <a:gd name="T22" fmla="*/ 11 w 16"/>
                  <a:gd name="T23" fmla="*/ 2 h 7"/>
                  <a:gd name="T24" fmla="*/ 11 w 16"/>
                  <a:gd name="T25" fmla="*/ 2 h 7"/>
                  <a:gd name="T26" fmla="*/ 11 w 16"/>
                  <a:gd name="T27" fmla="*/ 2 h 7"/>
                  <a:gd name="T28" fmla="*/ 9 w 16"/>
                  <a:gd name="T29" fmla="*/ 0 h 7"/>
                  <a:gd name="T30" fmla="*/ 9 w 16"/>
                  <a:gd name="T31" fmla="*/ 0 h 7"/>
                  <a:gd name="T32" fmla="*/ 7 w 16"/>
                  <a:gd name="T33" fmla="*/ 2 h 7"/>
                  <a:gd name="T34" fmla="*/ 6 w 16"/>
                  <a:gd name="T35" fmla="*/ 2 h 7"/>
                  <a:gd name="T36" fmla="*/ 2 w 16"/>
                  <a:gd name="T37" fmla="*/ 2 h 7"/>
                  <a:gd name="T38" fmla="*/ 0 w 16"/>
                  <a:gd name="T39" fmla="*/ 4 h 7"/>
                  <a:gd name="T40" fmla="*/ 0 w 16"/>
                  <a:gd name="T41" fmla="*/ 4 h 7"/>
                  <a:gd name="T42" fmla="*/ 2 w 16"/>
                  <a:gd name="T43" fmla="*/ 4 h 7"/>
                  <a:gd name="T44" fmla="*/ 2 w 16"/>
                  <a:gd name="T45" fmla="*/ 4 h 7"/>
                  <a:gd name="T46" fmla="*/ 4 w 16"/>
                  <a:gd name="T47" fmla="*/ 4 h 7"/>
                  <a:gd name="T48" fmla="*/ 4 w 16"/>
                  <a:gd name="T49" fmla="*/ 4 h 7"/>
                  <a:gd name="T50" fmla="*/ 6 w 16"/>
                  <a:gd name="T51" fmla="*/ 4 h 7"/>
                  <a:gd name="T52" fmla="*/ 4 w 16"/>
                  <a:gd name="T53" fmla="*/ 4 h 7"/>
                  <a:gd name="T54" fmla="*/ 4 w 16"/>
                  <a:gd name="T55" fmla="*/ 6 h 7"/>
                  <a:gd name="T56" fmla="*/ 6 w 16"/>
                  <a:gd name="T57" fmla="*/ 6 h 7"/>
                  <a:gd name="T58" fmla="*/ 6 w 16"/>
                  <a:gd name="T59" fmla="*/ 6 h 7"/>
                  <a:gd name="T60" fmla="*/ 6 w 16"/>
                  <a:gd name="T61" fmla="*/ 6 h 7"/>
                  <a:gd name="T62" fmla="*/ 9 w 16"/>
                  <a:gd name="T63" fmla="*/ 6 h 7"/>
                  <a:gd name="T64" fmla="*/ 6 w 16"/>
                  <a:gd name="T65" fmla="*/ 6 h 7"/>
                  <a:gd name="T66" fmla="*/ 6 w 16"/>
                  <a:gd name="T67" fmla="*/ 4 h 7"/>
                  <a:gd name="T68" fmla="*/ 6 w 16"/>
                  <a:gd name="T69" fmla="*/ 4 h 7"/>
                  <a:gd name="T70" fmla="*/ 7 w 16"/>
                  <a:gd name="T71" fmla="*/ 4 h 7"/>
                  <a:gd name="T72" fmla="*/ 7 w 16"/>
                  <a:gd name="T73" fmla="*/ 4 h 7"/>
                  <a:gd name="T74" fmla="*/ 9 w 16"/>
                  <a:gd name="T75" fmla="*/ 4 h 7"/>
                  <a:gd name="T76" fmla="*/ 9 w 16"/>
                  <a:gd name="T77" fmla="*/ 4 h 7"/>
                  <a:gd name="T78" fmla="*/ 9 w 16"/>
                  <a:gd name="T79" fmla="*/ 6 h 7"/>
                  <a:gd name="T80" fmla="*/ 11 w 16"/>
                  <a:gd name="T81" fmla="*/ 6 h 7"/>
                  <a:gd name="T82" fmla="*/ 13 w 16"/>
                  <a:gd name="T83" fmla="*/ 6 h 7"/>
                  <a:gd name="T84" fmla="*/ 13 w 16"/>
                  <a:gd name="T85" fmla="*/ 6 h 7"/>
                  <a:gd name="T86" fmla="*/ 15 w 16"/>
                  <a:gd name="T87" fmla="*/ 6 h 7"/>
                  <a:gd name="T88" fmla="*/ 15 w 16"/>
                  <a:gd name="T89" fmla="*/ 7 h 7"/>
                  <a:gd name="T90" fmla="*/ 15 w 16"/>
                  <a:gd name="T91" fmla="*/ 7 h 7"/>
                  <a:gd name="T92" fmla="*/ 16 w 16"/>
                  <a:gd name="T93" fmla="*/ 7 h 7"/>
                  <a:gd name="T94" fmla="*/ 16 w 16"/>
                  <a:gd name="T95" fmla="*/ 7 h 7"/>
                  <a:gd name="T96" fmla="*/ 16 w 16"/>
                  <a:gd name="T97" fmla="*/ 7 h 7"/>
                  <a:gd name="T98" fmla="*/ 15 w 16"/>
                  <a:gd name="T9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" h="7">
                    <a:moveTo>
                      <a:pt x="15" y="6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256">
                <a:extLst>
                  <a:ext uri="{FF2B5EF4-FFF2-40B4-BE49-F238E27FC236}">
                    <a16:creationId xmlns:a16="http://schemas.microsoft.com/office/drawing/2014/main" id="{E385D1D6-4384-46F6-9CF8-B4CAC9CA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8259" y="4901837"/>
                <a:ext cx="24504" cy="9020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0 h 4"/>
                  <a:gd name="T4" fmla="*/ 2 w 9"/>
                  <a:gd name="T5" fmla="*/ 2 h 4"/>
                  <a:gd name="T6" fmla="*/ 2 w 9"/>
                  <a:gd name="T7" fmla="*/ 4 h 4"/>
                  <a:gd name="T8" fmla="*/ 5 w 9"/>
                  <a:gd name="T9" fmla="*/ 4 h 4"/>
                  <a:gd name="T10" fmla="*/ 5 w 9"/>
                  <a:gd name="T11" fmla="*/ 4 h 4"/>
                  <a:gd name="T12" fmla="*/ 5 w 9"/>
                  <a:gd name="T13" fmla="*/ 4 h 4"/>
                  <a:gd name="T14" fmla="*/ 5 w 9"/>
                  <a:gd name="T15" fmla="*/ 4 h 4"/>
                  <a:gd name="T16" fmla="*/ 7 w 9"/>
                  <a:gd name="T17" fmla="*/ 4 h 4"/>
                  <a:gd name="T18" fmla="*/ 7 w 9"/>
                  <a:gd name="T19" fmla="*/ 4 h 4"/>
                  <a:gd name="T20" fmla="*/ 9 w 9"/>
                  <a:gd name="T21" fmla="*/ 4 h 4"/>
                  <a:gd name="T22" fmla="*/ 9 w 9"/>
                  <a:gd name="T23" fmla="*/ 4 h 4"/>
                  <a:gd name="T24" fmla="*/ 9 w 9"/>
                  <a:gd name="T25" fmla="*/ 2 h 4"/>
                  <a:gd name="T26" fmla="*/ 9 w 9"/>
                  <a:gd name="T27" fmla="*/ 2 h 4"/>
                  <a:gd name="T28" fmla="*/ 7 w 9"/>
                  <a:gd name="T29" fmla="*/ 0 h 4"/>
                  <a:gd name="T30" fmla="*/ 7 w 9"/>
                  <a:gd name="T31" fmla="*/ 0 h 4"/>
                  <a:gd name="T32" fmla="*/ 5 w 9"/>
                  <a:gd name="T33" fmla="*/ 0 h 4"/>
                  <a:gd name="T34" fmla="*/ 2 w 9"/>
                  <a:gd name="T35" fmla="*/ 0 h 4"/>
                  <a:gd name="T36" fmla="*/ 0 w 9"/>
                  <a:gd name="T37" fmla="*/ 0 h 4"/>
                  <a:gd name="T38" fmla="*/ 0 w 9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257">
                <a:extLst>
                  <a:ext uri="{FF2B5EF4-FFF2-40B4-BE49-F238E27FC236}">
                    <a16:creationId xmlns:a16="http://schemas.microsoft.com/office/drawing/2014/main" id="{C9ECCEA4-D75E-422F-BD17-119D2E47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8208" y="4906347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258">
                <a:extLst>
                  <a:ext uri="{FF2B5EF4-FFF2-40B4-BE49-F238E27FC236}">
                    <a16:creationId xmlns:a16="http://schemas.microsoft.com/office/drawing/2014/main" id="{C7F90F02-23F6-4BAD-BE04-7C32D41DA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317" y="4901837"/>
                <a:ext cx="10891" cy="4510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0 h 2"/>
                  <a:gd name="T12" fmla="*/ 2 w 4"/>
                  <a:gd name="T13" fmla="*/ 0 h 2"/>
                  <a:gd name="T14" fmla="*/ 0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259">
                <a:extLst>
                  <a:ext uri="{FF2B5EF4-FFF2-40B4-BE49-F238E27FC236}">
                    <a16:creationId xmlns:a16="http://schemas.microsoft.com/office/drawing/2014/main" id="{B2CF0CFF-97FA-43B7-82F5-9517E8FBE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763" y="4910856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260">
                <a:extLst>
                  <a:ext uri="{FF2B5EF4-FFF2-40B4-BE49-F238E27FC236}">
                    <a16:creationId xmlns:a16="http://schemas.microsoft.com/office/drawing/2014/main" id="{0F827401-4BD1-44C7-A6C9-0E6AFAA8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721" y="4816151"/>
                <a:ext cx="24504" cy="20294"/>
              </a:xfrm>
              <a:custGeom>
                <a:avLst/>
                <a:gdLst>
                  <a:gd name="T0" fmla="*/ 9 w 9"/>
                  <a:gd name="T1" fmla="*/ 2 h 9"/>
                  <a:gd name="T2" fmla="*/ 9 w 9"/>
                  <a:gd name="T3" fmla="*/ 2 h 9"/>
                  <a:gd name="T4" fmla="*/ 9 w 9"/>
                  <a:gd name="T5" fmla="*/ 2 h 9"/>
                  <a:gd name="T6" fmla="*/ 7 w 9"/>
                  <a:gd name="T7" fmla="*/ 2 h 9"/>
                  <a:gd name="T8" fmla="*/ 7 w 9"/>
                  <a:gd name="T9" fmla="*/ 0 h 9"/>
                  <a:gd name="T10" fmla="*/ 7 w 9"/>
                  <a:gd name="T11" fmla="*/ 2 h 9"/>
                  <a:gd name="T12" fmla="*/ 7 w 9"/>
                  <a:gd name="T13" fmla="*/ 2 h 9"/>
                  <a:gd name="T14" fmla="*/ 6 w 9"/>
                  <a:gd name="T15" fmla="*/ 2 h 9"/>
                  <a:gd name="T16" fmla="*/ 4 w 9"/>
                  <a:gd name="T17" fmla="*/ 2 h 9"/>
                  <a:gd name="T18" fmla="*/ 4 w 9"/>
                  <a:gd name="T19" fmla="*/ 2 h 9"/>
                  <a:gd name="T20" fmla="*/ 0 w 9"/>
                  <a:gd name="T21" fmla="*/ 2 h 9"/>
                  <a:gd name="T22" fmla="*/ 0 w 9"/>
                  <a:gd name="T23" fmla="*/ 2 h 9"/>
                  <a:gd name="T24" fmla="*/ 0 w 9"/>
                  <a:gd name="T25" fmla="*/ 2 h 9"/>
                  <a:gd name="T26" fmla="*/ 0 w 9"/>
                  <a:gd name="T27" fmla="*/ 2 h 9"/>
                  <a:gd name="T28" fmla="*/ 0 w 9"/>
                  <a:gd name="T29" fmla="*/ 2 h 9"/>
                  <a:gd name="T30" fmla="*/ 0 w 9"/>
                  <a:gd name="T31" fmla="*/ 2 h 9"/>
                  <a:gd name="T32" fmla="*/ 0 w 9"/>
                  <a:gd name="T33" fmla="*/ 4 h 9"/>
                  <a:gd name="T34" fmla="*/ 2 w 9"/>
                  <a:gd name="T35" fmla="*/ 4 h 9"/>
                  <a:gd name="T36" fmla="*/ 4 w 9"/>
                  <a:gd name="T37" fmla="*/ 4 h 9"/>
                  <a:gd name="T38" fmla="*/ 4 w 9"/>
                  <a:gd name="T39" fmla="*/ 4 h 9"/>
                  <a:gd name="T40" fmla="*/ 4 w 9"/>
                  <a:gd name="T41" fmla="*/ 6 h 9"/>
                  <a:gd name="T42" fmla="*/ 2 w 9"/>
                  <a:gd name="T43" fmla="*/ 6 h 9"/>
                  <a:gd name="T44" fmla="*/ 2 w 9"/>
                  <a:gd name="T45" fmla="*/ 7 h 9"/>
                  <a:gd name="T46" fmla="*/ 2 w 9"/>
                  <a:gd name="T47" fmla="*/ 7 h 9"/>
                  <a:gd name="T48" fmla="*/ 2 w 9"/>
                  <a:gd name="T49" fmla="*/ 7 h 9"/>
                  <a:gd name="T50" fmla="*/ 0 w 9"/>
                  <a:gd name="T51" fmla="*/ 7 h 9"/>
                  <a:gd name="T52" fmla="*/ 0 w 9"/>
                  <a:gd name="T53" fmla="*/ 7 h 9"/>
                  <a:gd name="T54" fmla="*/ 0 w 9"/>
                  <a:gd name="T55" fmla="*/ 7 h 9"/>
                  <a:gd name="T56" fmla="*/ 0 w 9"/>
                  <a:gd name="T57" fmla="*/ 7 h 9"/>
                  <a:gd name="T58" fmla="*/ 0 w 9"/>
                  <a:gd name="T59" fmla="*/ 9 h 9"/>
                  <a:gd name="T60" fmla="*/ 0 w 9"/>
                  <a:gd name="T61" fmla="*/ 9 h 9"/>
                  <a:gd name="T62" fmla="*/ 2 w 9"/>
                  <a:gd name="T63" fmla="*/ 9 h 9"/>
                  <a:gd name="T64" fmla="*/ 2 w 9"/>
                  <a:gd name="T65" fmla="*/ 9 h 9"/>
                  <a:gd name="T66" fmla="*/ 4 w 9"/>
                  <a:gd name="T67" fmla="*/ 9 h 9"/>
                  <a:gd name="T68" fmla="*/ 4 w 9"/>
                  <a:gd name="T69" fmla="*/ 9 h 9"/>
                  <a:gd name="T70" fmla="*/ 4 w 9"/>
                  <a:gd name="T71" fmla="*/ 9 h 9"/>
                  <a:gd name="T72" fmla="*/ 4 w 9"/>
                  <a:gd name="T73" fmla="*/ 7 h 9"/>
                  <a:gd name="T74" fmla="*/ 4 w 9"/>
                  <a:gd name="T75" fmla="*/ 7 h 9"/>
                  <a:gd name="T76" fmla="*/ 6 w 9"/>
                  <a:gd name="T77" fmla="*/ 7 h 9"/>
                  <a:gd name="T78" fmla="*/ 6 w 9"/>
                  <a:gd name="T79" fmla="*/ 7 h 9"/>
                  <a:gd name="T80" fmla="*/ 6 w 9"/>
                  <a:gd name="T81" fmla="*/ 7 h 9"/>
                  <a:gd name="T82" fmla="*/ 7 w 9"/>
                  <a:gd name="T83" fmla="*/ 6 h 9"/>
                  <a:gd name="T84" fmla="*/ 7 w 9"/>
                  <a:gd name="T85" fmla="*/ 6 h 9"/>
                  <a:gd name="T86" fmla="*/ 9 w 9"/>
                  <a:gd name="T87" fmla="*/ 4 h 9"/>
                  <a:gd name="T88" fmla="*/ 9 w 9"/>
                  <a:gd name="T8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" h="9">
                    <a:moveTo>
                      <a:pt x="9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261">
                <a:extLst>
                  <a:ext uri="{FF2B5EF4-FFF2-40B4-BE49-F238E27FC236}">
                    <a16:creationId xmlns:a16="http://schemas.microsoft.com/office/drawing/2014/main" id="{F881878D-2624-4045-A16E-A7522318F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107" y="4825170"/>
                <a:ext cx="13613" cy="6765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2 h 3"/>
                  <a:gd name="T4" fmla="*/ 3 w 5"/>
                  <a:gd name="T5" fmla="*/ 2 h 3"/>
                  <a:gd name="T6" fmla="*/ 3 w 5"/>
                  <a:gd name="T7" fmla="*/ 2 h 3"/>
                  <a:gd name="T8" fmla="*/ 3 w 5"/>
                  <a:gd name="T9" fmla="*/ 2 h 3"/>
                  <a:gd name="T10" fmla="*/ 1 w 5"/>
                  <a:gd name="T11" fmla="*/ 2 h 3"/>
                  <a:gd name="T12" fmla="*/ 1 w 5"/>
                  <a:gd name="T13" fmla="*/ 2 h 3"/>
                  <a:gd name="T14" fmla="*/ 1 w 5"/>
                  <a:gd name="T15" fmla="*/ 2 h 3"/>
                  <a:gd name="T16" fmla="*/ 1 w 5"/>
                  <a:gd name="T17" fmla="*/ 0 h 3"/>
                  <a:gd name="T18" fmla="*/ 0 w 5"/>
                  <a:gd name="T19" fmla="*/ 0 h 3"/>
                  <a:gd name="T20" fmla="*/ 1 w 5"/>
                  <a:gd name="T21" fmla="*/ 2 h 3"/>
                  <a:gd name="T22" fmla="*/ 3 w 5"/>
                  <a:gd name="T23" fmla="*/ 3 h 3"/>
                  <a:gd name="T24" fmla="*/ 3 w 5"/>
                  <a:gd name="T25" fmla="*/ 3 h 3"/>
                  <a:gd name="T26" fmla="*/ 5 w 5"/>
                  <a:gd name="T27" fmla="*/ 3 h 3"/>
                  <a:gd name="T28" fmla="*/ 5 w 5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262">
                <a:extLst>
                  <a:ext uri="{FF2B5EF4-FFF2-40B4-BE49-F238E27FC236}">
                    <a16:creationId xmlns:a16="http://schemas.microsoft.com/office/drawing/2014/main" id="{1BE2D77C-4E65-4A0F-8412-1552CD1D6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780" y="4816151"/>
                <a:ext cx="29950" cy="24804"/>
              </a:xfrm>
              <a:custGeom>
                <a:avLst/>
                <a:gdLst>
                  <a:gd name="T0" fmla="*/ 11 w 11"/>
                  <a:gd name="T1" fmla="*/ 2 h 11"/>
                  <a:gd name="T2" fmla="*/ 11 w 11"/>
                  <a:gd name="T3" fmla="*/ 2 h 11"/>
                  <a:gd name="T4" fmla="*/ 11 w 11"/>
                  <a:gd name="T5" fmla="*/ 2 h 11"/>
                  <a:gd name="T6" fmla="*/ 11 w 11"/>
                  <a:gd name="T7" fmla="*/ 2 h 11"/>
                  <a:gd name="T8" fmla="*/ 9 w 11"/>
                  <a:gd name="T9" fmla="*/ 0 h 11"/>
                  <a:gd name="T10" fmla="*/ 8 w 11"/>
                  <a:gd name="T11" fmla="*/ 2 h 11"/>
                  <a:gd name="T12" fmla="*/ 6 w 11"/>
                  <a:gd name="T13" fmla="*/ 0 h 11"/>
                  <a:gd name="T14" fmla="*/ 4 w 11"/>
                  <a:gd name="T15" fmla="*/ 0 h 11"/>
                  <a:gd name="T16" fmla="*/ 4 w 11"/>
                  <a:gd name="T17" fmla="*/ 0 h 11"/>
                  <a:gd name="T18" fmla="*/ 4 w 11"/>
                  <a:gd name="T19" fmla="*/ 0 h 11"/>
                  <a:gd name="T20" fmla="*/ 4 w 11"/>
                  <a:gd name="T21" fmla="*/ 2 h 11"/>
                  <a:gd name="T22" fmla="*/ 2 w 11"/>
                  <a:gd name="T23" fmla="*/ 2 h 11"/>
                  <a:gd name="T24" fmla="*/ 2 w 11"/>
                  <a:gd name="T25" fmla="*/ 2 h 11"/>
                  <a:gd name="T26" fmla="*/ 2 w 11"/>
                  <a:gd name="T27" fmla="*/ 4 h 11"/>
                  <a:gd name="T28" fmla="*/ 4 w 11"/>
                  <a:gd name="T29" fmla="*/ 4 h 11"/>
                  <a:gd name="T30" fmla="*/ 4 w 11"/>
                  <a:gd name="T31" fmla="*/ 6 h 11"/>
                  <a:gd name="T32" fmla="*/ 4 w 11"/>
                  <a:gd name="T33" fmla="*/ 6 h 11"/>
                  <a:gd name="T34" fmla="*/ 2 w 11"/>
                  <a:gd name="T35" fmla="*/ 4 h 11"/>
                  <a:gd name="T36" fmla="*/ 2 w 11"/>
                  <a:gd name="T37" fmla="*/ 4 h 11"/>
                  <a:gd name="T38" fmla="*/ 2 w 11"/>
                  <a:gd name="T39" fmla="*/ 4 h 11"/>
                  <a:gd name="T40" fmla="*/ 2 w 11"/>
                  <a:gd name="T41" fmla="*/ 6 h 11"/>
                  <a:gd name="T42" fmla="*/ 2 w 11"/>
                  <a:gd name="T43" fmla="*/ 6 h 11"/>
                  <a:gd name="T44" fmla="*/ 0 w 11"/>
                  <a:gd name="T45" fmla="*/ 6 h 11"/>
                  <a:gd name="T46" fmla="*/ 0 w 11"/>
                  <a:gd name="T47" fmla="*/ 7 h 11"/>
                  <a:gd name="T48" fmla="*/ 2 w 11"/>
                  <a:gd name="T49" fmla="*/ 9 h 11"/>
                  <a:gd name="T50" fmla="*/ 2 w 11"/>
                  <a:gd name="T51" fmla="*/ 9 h 11"/>
                  <a:gd name="T52" fmla="*/ 4 w 11"/>
                  <a:gd name="T53" fmla="*/ 11 h 11"/>
                  <a:gd name="T54" fmla="*/ 4 w 11"/>
                  <a:gd name="T55" fmla="*/ 9 h 11"/>
                  <a:gd name="T56" fmla="*/ 4 w 11"/>
                  <a:gd name="T57" fmla="*/ 9 h 11"/>
                  <a:gd name="T58" fmla="*/ 4 w 11"/>
                  <a:gd name="T59" fmla="*/ 9 h 11"/>
                  <a:gd name="T60" fmla="*/ 6 w 11"/>
                  <a:gd name="T61" fmla="*/ 9 h 11"/>
                  <a:gd name="T62" fmla="*/ 6 w 11"/>
                  <a:gd name="T63" fmla="*/ 9 h 11"/>
                  <a:gd name="T64" fmla="*/ 6 w 11"/>
                  <a:gd name="T65" fmla="*/ 9 h 11"/>
                  <a:gd name="T66" fmla="*/ 4 w 11"/>
                  <a:gd name="T67" fmla="*/ 7 h 11"/>
                  <a:gd name="T68" fmla="*/ 6 w 11"/>
                  <a:gd name="T69" fmla="*/ 7 h 11"/>
                  <a:gd name="T70" fmla="*/ 6 w 11"/>
                  <a:gd name="T71" fmla="*/ 7 h 11"/>
                  <a:gd name="T72" fmla="*/ 8 w 11"/>
                  <a:gd name="T73" fmla="*/ 7 h 11"/>
                  <a:gd name="T74" fmla="*/ 8 w 11"/>
                  <a:gd name="T75" fmla="*/ 7 h 11"/>
                  <a:gd name="T76" fmla="*/ 8 w 11"/>
                  <a:gd name="T77" fmla="*/ 7 h 11"/>
                  <a:gd name="T78" fmla="*/ 6 w 11"/>
                  <a:gd name="T79" fmla="*/ 6 h 11"/>
                  <a:gd name="T80" fmla="*/ 6 w 11"/>
                  <a:gd name="T81" fmla="*/ 6 h 11"/>
                  <a:gd name="T82" fmla="*/ 8 w 11"/>
                  <a:gd name="T83" fmla="*/ 6 h 11"/>
                  <a:gd name="T84" fmla="*/ 9 w 11"/>
                  <a:gd name="T85" fmla="*/ 6 h 11"/>
                  <a:gd name="T86" fmla="*/ 11 w 11"/>
                  <a:gd name="T87" fmla="*/ 6 h 11"/>
                  <a:gd name="T88" fmla="*/ 11 w 11"/>
                  <a:gd name="T89" fmla="*/ 4 h 11"/>
                  <a:gd name="T90" fmla="*/ 11 w 11"/>
                  <a:gd name="T91" fmla="*/ 4 h 11"/>
                  <a:gd name="T92" fmla="*/ 11 w 11"/>
                  <a:gd name="T93" fmla="*/ 4 h 11"/>
                  <a:gd name="T94" fmla="*/ 11 w 11"/>
                  <a:gd name="T95" fmla="*/ 2 h 11"/>
                  <a:gd name="T96" fmla="*/ 11 w 11"/>
                  <a:gd name="T9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" h="11">
                    <a:moveTo>
                      <a:pt x="11" y="2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263">
                <a:extLst>
                  <a:ext uri="{FF2B5EF4-FFF2-40B4-BE49-F238E27FC236}">
                    <a16:creationId xmlns:a16="http://schemas.microsoft.com/office/drawing/2014/main" id="{3861BE4A-66E8-40F9-BD24-E1DFACA11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300" y="3237724"/>
                <a:ext cx="127966" cy="51863"/>
              </a:xfrm>
              <a:custGeom>
                <a:avLst/>
                <a:gdLst>
                  <a:gd name="T0" fmla="*/ 30 w 47"/>
                  <a:gd name="T1" fmla="*/ 18 h 23"/>
                  <a:gd name="T2" fmla="*/ 34 w 47"/>
                  <a:gd name="T3" fmla="*/ 18 h 23"/>
                  <a:gd name="T4" fmla="*/ 34 w 47"/>
                  <a:gd name="T5" fmla="*/ 16 h 23"/>
                  <a:gd name="T6" fmla="*/ 41 w 47"/>
                  <a:gd name="T7" fmla="*/ 16 h 23"/>
                  <a:gd name="T8" fmla="*/ 43 w 47"/>
                  <a:gd name="T9" fmla="*/ 18 h 23"/>
                  <a:gd name="T10" fmla="*/ 47 w 47"/>
                  <a:gd name="T11" fmla="*/ 16 h 23"/>
                  <a:gd name="T12" fmla="*/ 47 w 47"/>
                  <a:gd name="T13" fmla="*/ 13 h 23"/>
                  <a:gd name="T14" fmla="*/ 45 w 47"/>
                  <a:gd name="T15" fmla="*/ 11 h 23"/>
                  <a:gd name="T16" fmla="*/ 41 w 47"/>
                  <a:gd name="T17" fmla="*/ 11 h 23"/>
                  <a:gd name="T18" fmla="*/ 39 w 47"/>
                  <a:gd name="T19" fmla="*/ 7 h 23"/>
                  <a:gd name="T20" fmla="*/ 41 w 47"/>
                  <a:gd name="T21" fmla="*/ 7 h 23"/>
                  <a:gd name="T22" fmla="*/ 41 w 47"/>
                  <a:gd name="T23" fmla="*/ 7 h 23"/>
                  <a:gd name="T24" fmla="*/ 38 w 47"/>
                  <a:gd name="T25" fmla="*/ 7 h 23"/>
                  <a:gd name="T26" fmla="*/ 36 w 47"/>
                  <a:gd name="T27" fmla="*/ 4 h 23"/>
                  <a:gd name="T28" fmla="*/ 34 w 47"/>
                  <a:gd name="T29" fmla="*/ 4 h 23"/>
                  <a:gd name="T30" fmla="*/ 30 w 47"/>
                  <a:gd name="T31" fmla="*/ 0 h 23"/>
                  <a:gd name="T32" fmla="*/ 25 w 47"/>
                  <a:gd name="T33" fmla="*/ 0 h 23"/>
                  <a:gd name="T34" fmla="*/ 21 w 47"/>
                  <a:gd name="T35" fmla="*/ 2 h 23"/>
                  <a:gd name="T36" fmla="*/ 18 w 47"/>
                  <a:gd name="T37" fmla="*/ 2 h 23"/>
                  <a:gd name="T38" fmla="*/ 16 w 47"/>
                  <a:gd name="T39" fmla="*/ 2 h 23"/>
                  <a:gd name="T40" fmla="*/ 12 w 47"/>
                  <a:gd name="T41" fmla="*/ 0 h 23"/>
                  <a:gd name="T42" fmla="*/ 9 w 47"/>
                  <a:gd name="T43" fmla="*/ 2 h 23"/>
                  <a:gd name="T44" fmla="*/ 9 w 47"/>
                  <a:gd name="T45" fmla="*/ 4 h 23"/>
                  <a:gd name="T46" fmla="*/ 12 w 47"/>
                  <a:gd name="T47" fmla="*/ 4 h 23"/>
                  <a:gd name="T48" fmla="*/ 14 w 47"/>
                  <a:gd name="T49" fmla="*/ 5 h 23"/>
                  <a:gd name="T50" fmla="*/ 12 w 47"/>
                  <a:gd name="T51" fmla="*/ 11 h 23"/>
                  <a:gd name="T52" fmla="*/ 16 w 47"/>
                  <a:gd name="T53" fmla="*/ 13 h 23"/>
                  <a:gd name="T54" fmla="*/ 16 w 47"/>
                  <a:gd name="T55" fmla="*/ 14 h 23"/>
                  <a:gd name="T56" fmla="*/ 12 w 47"/>
                  <a:gd name="T57" fmla="*/ 14 h 23"/>
                  <a:gd name="T58" fmla="*/ 5 w 47"/>
                  <a:gd name="T59" fmla="*/ 14 h 23"/>
                  <a:gd name="T60" fmla="*/ 0 w 47"/>
                  <a:gd name="T61" fmla="*/ 13 h 23"/>
                  <a:gd name="T62" fmla="*/ 0 w 47"/>
                  <a:gd name="T63" fmla="*/ 14 h 23"/>
                  <a:gd name="T64" fmla="*/ 1 w 47"/>
                  <a:gd name="T65" fmla="*/ 18 h 23"/>
                  <a:gd name="T66" fmla="*/ 3 w 47"/>
                  <a:gd name="T67" fmla="*/ 18 h 23"/>
                  <a:gd name="T68" fmla="*/ 3 w 47"/>
                  <a:gd name="T69" fmla="*/ 16 h 23"/>
                  <a:gd name="T70" fmla="*/ 5 w 47"/>
                  <a:gd name="T71" fmla="*/ 16 h 23"/>
                  <a:gd name="T72" fmla="*/ 10 w 47"/>
                  <a:gd name="T73" fmla="*/ 18 h 23"/>
                  <a:gd name="T74" fmla="*/ 16 w 47"/>
                  <a:gd name="T75" fmla="*/ 18 h 23"/>
                  <a:gd name="T76" fmla="*/ 18 w 47"/>
                  <a:gd name="T77" fmla="*/ 18 h 23"/>
                  <a:gd name="T78" fmla="*/ 20 w 47"/>
                  <a:gd name="T79" fmla="*/ 18 h 23"/>
                  <a:gd name="T80" fmla="*/ 20 w 47"/>
                  <a:gd name="T81" fmla="*/ 20 h 23"/>
                  <a:gd name="T82" fmla="*/ 20 w 47"/>
                  <a:gd name="T83" fmla="*/ 22 h 23"/>
                  <a:gd name="T84" fmla="*/ 21 w 47"/>
                  <a:gd name="T85" fmla="*/ 23 h 23"/>
                  <a:gd name="T86" fmla="*/ 23 w 47"/>
                  <a:gd name="T87" fmla="*/ 22 h 23"/>
                  <a:gd name="T88" fmla="*/ 25 w 47"/>
                  <a:gd name="T89" fmla="*/ 18 h 23"/>
                  <a:gd name="T90" fmla="*/ 27 w 47"/>
                  <a:gd name="T91" fmla="*/ 16 h 23"/>
                  <a:gd name="T92" fmla="*/ 29 w 47"/>
                  <a:gd name="T93" fmla="*/ 16 h 23"/>
                  <a:gd name="T94" fmla="*/ 29 w 47"/>
                  <a:gd name="T95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" h="23">
                    <a:moveTo>
                      <a:pt x="29" y="18"/>
                    </a:moveTo>
                    <a:lnTo>
                      <a:pt x="30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1" y="11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264">
                <a:extLst>
                  <a:ext uri="{FF2B5EF4-FFF2-40B4-BE49-F238E27FC236}">
                    <a16:creationId xmlns:a16="http://schemas.microsoft.com/office/drawing/2014/main" id="{3205D0C7-83CB-4C3D-872F-29598720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452" y="3267037"/>
                <a:ext cx="43563" cy="20294"/>
              </a:xfrm>
              <a:custGeom>
                <a:avLst/>
                <a:gdLst>
                  <a:gd name="T0" fmla="*/ 11 w 16"/>
                  <a:gd name="T1" fmla="*/ 1 h 9"/>
                  <a:gd name="T2" fmla="*/ 11 w 16"/>
                  <a:gd name="T3" fmla="*/ 1 h 9"/>
                  <a:gd name="T4" fmla="*/ 11 w 16"/>
                  <a:gd name="T5" fmla="*/ 1 h 9"/>
                  <a:gd name="T6" fmla="*/ 7 w 16"/>
                  <a:gd name="T7" fmla="*/ 0 h 9"/>
                  <a:gd name="T8" fmla="*/ 5 w 16"/>
                  <a:gd name="T9" fmla="*/ 0 h 9"/>
                  <a:gd name="T10" fmla="*/ 4 w 16"/>
                  <a:gd name="T11" fmla="*/ 0 h 9"/>
                  <a:gd name="T12" fmla="*/ 0 w 16"/>
                  <a:gd name="T13" fmla="*/ 1 h 9"/>
                  <a:gd name="T14" fmla="*/ 0 w 16"/>
                  <a:gd name="T15" fmla="*/ 1 h 9"/>
                  <a:gd name="T16" fmla="*/ 2 w 16"/>
                  <a:gd name="T17" fmla="*/ 3 h 9"/>
                  <a:gd name="T18" fmla="*/ 2 w 16"/>
                  <a:gd name="T19" fmla="*/ 3 h 9"/>
                  <a:gd name="T20" fmla="*/ 5 w 16"/>
                  <a:gd name="T21" fmla="*/ 7 h 9"/>
                  <a:gd name="T22" fmla="*/ 7 w 16"/>
                  <a:gd name="T23" fmla="*/ 7 h 9"/>
                  <a:gd name="T24" fmla="*/ 7 w 16"/>
                  <a:gd name="T25" fmla="*/ 9 h 9"/>
                  <a:gd name="T26" fmla="*/ 9 w 16"/>
                  <a:gd name="T27" fmla="*/ 9 h 9"/>
                  <a:gd name="T28" fmla="*/ 9 w 16"/>
                  <a:gd name="T29" fmla="*/ 7 h 9"/>
                  <a:gd name="T30" fmla="*/ 11 w 16"/>
                  <a:gd name="T31" fmla="*/ 7 h 9"/>
                  <a:gd name="T32" fmla="*/ 13 w 16"/>
                  <a:gd name="T33" fmla="*/ 7 h 9"/>
                  <a:gd name="T34" fmla="*/ 14 w 16"/>
                  <a:gd name="T35" fmla="*/ 7 h 9"/>
                  <a:gd name="T36" fmla="*/ 16 w 16"/>
                  <a:gd name="T37" fmla="*/ 7 h 9"/>
                  <a:gd name="T38" fmla="*/ 16 w 16"/>
                  <a:gd name="T39" fmla="*/ 3 h 9"/>
                  <a:gd name="T40" fmla="*/ 13 w 16"/>
                  <a:gd name="T41" fmla="*/ 3 h 9"/>
                  <a:gd name="T42" fmla="*/ 11 w 16"/>
                  <a:gd name="T4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11" y="1"/>
                    </a:move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265">
                <a:extLst>
                  <a:ext uri="{FF2B5EF4-FFF2-40B4-BE49-F238E27FC236}">
                    <a16:creationId xmlns:a16="http://schemas.microsoft.com/office/drawing/2014/main" id="{860EAB36-09D8-48A1-9B57-A4E9AAADF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805" y="3258018"/>
                <a:ext cx="8168" cy="9020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1 w 3"/>
                  <a:gd name="T5" fmla="*/ 2 h 4"/>
                  <a:gd name="T6" fmla="*/ 0 w 3"/>
                  <a:gd name="T7" fmla="*/ 0 h 4"/>
                  <a:gd name="T8" fmla="*/ 0 w 3"/>
                  <a:gd name="T9" fmla="*/ 2 h 4"/>
                  <a:gd name="T10" fmla="*/ 0 w 3"/>
                  <a:gd name="T11" fmla="*/ 2 h 4"/>
                  <a:gd name="T12" fmla="*/ 1 w 3"/>
                  <a:gd name="T13" fmla="*/ 2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266">
                <a:extLst>
                  <a:ext uri="{FF2B5EF4-FFF2-40B4-BE49-F238E27FC236}">
                    <a16:creationId xmlns:a16="http://schemas.microsoft.com/office/drawing/2014/main" id="{DC0257EA-667F-4DCB-A083-B4BB5A8BB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931" y="3161057"/>
                <a:ext cx="220538" cy="76666"/>
              </a:xfrm>
              <a:custGeom>
                <a:avLst/>
                <a:gdLst>
                  <a:gd name="T0" fmla="*/ 70 w 81"/>
                  <a:gd name="T1" fmla="*/ 34 h 34"/>
                  <a:gd name="T2" fmla="*/ 81 w 81"/>
                  <a:gd name="T3" fmla="*/ 32 h 34"/>
                  <a:gd name="T4" fmla="*/ 79 w 81"/>
                  <a:gd name="T5" fmla="*/ 30 h 34"/>
                  <a:gd name="T6" fmla="*/ 76 w 81"/>
                  <a:gd name="T7" fmla="*/ 27 h 34"/>
                  <a:gd name="T8" fmla="*/ 70 w 81"/>
                  <a:gd name="T9" fmla="*/ 25 h 34"/>
                  <a:gd name="T10" fmla="*/ 70 w 81"/>
                  <a:gd name="T11" fmla="*/ 23 h 34"/>
                  <a:gd name="T12" fmla="*/ 69 w 81"/>
                  <a:gd name="T13" fmla="*/ 21 h 34"/>
                  <a:gd name="T14" fmla="*/ 65 w 81"/>
                  <a:gd name="T15" fmla="*/ 21 h 34"/>
                  <a:gd name="T16" fmla="*/ 63 w 81"/>
                  <a:gd name="T17" fmla="*/ 19 h 34"/>
                  <a:gd name="T18" fmla="*/ 59 w 81"/>
                  <a:gd name="T19" fmla="*/ 16 h 34"/>
                  <a:gd name="T20" fmla="*/ 54 w 81"/>
                  <a:gd name="T21" fmla="*/ 14 h 34"/>
                  <a:gd name="T22" fmla="*/ 50 w 81"/>
                  <a:gd name="T23" fmla="*/ 10 h 34"/>
                  <a:gd name="T24" fmla="*/ 50 w 81"/>
                  <a:gd name="T25" fmla="*/ 9 h 34"/>
                  <a:gd name="T26" fmla="*/ 45 w 81"/>
                  <a:gd name="T27" fmla="*/ 9 h 34"/>
                  <a:gd name="T28" fmla="*/ 41 w 81"/>
                  <a:gd name="T29" fmla="*/ 5 h 34"/>
                  <a:gd name="T30" fmla="*/ 36 w 81"/>
                  <a:gd name="T31" fmla="*/ 3 h 34"/>
                  <a:gd name="T32" fmla="*/ 32 w 81"/>
                  <a:gd name="T33" fmla="*/ 1 h 34"/>
                  <a:gd name="T34" fmla="*/ 20 w 81"/>
                  <a:gd name="T35" fmla="*/ 0 h 34"/>
                  <a:gd name="T36" fmla="*/ 11 w 81"/>
                  <a:gd name="T37" fmla="*/ 3 h 34"/>
                  <a:gd name="T38" fmla="*/ 5 w 81"/>
                  <a:gd name="T39" fmla="*/ 5 h 34"/>
                  <a:gd name="T40" fmla="*/ 3 w 81"/>
                  <a:gd name="T41" fmla="*/ 10 h 34"/>
                  <a:gd name="T42" fmla="*/ 0 w 81"/>
                  <a:gd name="T43" fmla="*/ 12 h 34"/>
                  <a:gd name="T44" fmla="*/ 2 w 81"/>
                  <a:gd name="T45" fmla="*/ 14 h 34"/>
                  <a:gd name="T46" fmla="*/ 5 w 81"/>
                  <a:gd name="T47" fmla="*/ 12 h 34"/>
                  <a:gd name="T48" fmla="*/ 9 w 81"/>
                  <a:gd name="T49" fmla="*/ 9 h 34"/>
                  <a:gd name="T50" fmla="*/ 14 w 81"/>
                  <a:gd name="T51" fmla="*/ 7 h 34"/>
                  <a:gd name="T52" fmla="*/ 20 w 81"/>
                  <a:gd name="T53" fmla="*/ 5 h 34"/>
                  <a:gd name="T54" fmla="*/ 25 w 81"/>
                  <a:gd name="T55" fmla="*/ 7 h 34"/>
                  <a:gd name="T56" fmla="*/ 21 w 81"/>
                  <a:gd name="T57" fmla="*/ 9 h 34"/>
                  <a:gd name="T58" fmla="*/ 23 w 81"/>
                  <a:gd name="T59" fmla="*/ 10 h 34"/>
                  <a:gd name="T60" fmla="*/ 27 w 81"/>
                  <a:gd name="T61" fmla="*/ 10 h 34"/>
                  <a:gd name="T62" fmla="*/ 29 w 81"/>
                  <a:gd name="T63" fmla="*/ 10 h 34"/>
                  <a:gd name="T64" fmla="*/ 34 w 81"/>
                  <a:gd name="T65" fmla="*/ 12 h 34"/>
                  <a:gd name="T66" fmla="*/ 41 w 81"/>
                  <a:gd name="T67" fmla="*/ 16 h 34"/>
                  <a:gd name="T68" fmla="*/ 45 w 81"/>
                  <a:gd name="T69" fmla="*/ 16 h 34"/>
                  <a:gd name="T70" fmla="*/ 49 w 81"/>
                  <a:gd name="T71" fmla="*/ 19 h 34"/>
                  <a:gd name="T72" fmla="*/ 50 w 81"/>
                  <a:gd name="T73" fmla="*/ 25 h 34"/>
                  <a:gd name="T74" fmla="*/ 58 w 81"/>
                  <a:gd name="T75" fmla="*/ 27 h 34"/>
                  <a:gd name="T76" fmla="*/ 58 w 81"/>
                  <a:gd name="T77" fmla="*/ 28 h 34"/>
                  <a:gd name="T78" fmla="*/ 52 w 81"/>
                  <a:gd name="T79" fmla="*/ 32 h 34"/>
                  <a:gd name="T80" fmla="*/ 52 w 81"/>
                  <a:gd name="T81" fmla="*/ 34 h 34"/>
                  <a:gd name="T82" fmla="*/ 59 w 81"/>
                  <a:gd name="T8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34">
                    <a:moveTo>
                      <a:pt x="67" y="34"/>
                    </a:moveTo>
                    <a:lnTo>
                      <a:pt x="69" y="34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5" y="21"/>
                    </a:lnTo>
                    <a:lnTo>
                      <a:pt x="65" y="21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1" y="18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5" y="16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58" y="28"/>
                    </a:lnTo>
                    <a:lnTo>
                      <a:pt x="56" y="30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67" y="34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267">
                <a:extLst>
                  <a:ext uri="{FF2B5EF4-FFF2-40B4-BE49-F238E27FC236}">
                    <a16:creationId xmlns:a16="http://schemas.microsoft.com/office/drawing/2014/main" id="{AFA75FF5-7CD6-4125-A1E8-882E848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603" y="3188116"/>
                <a:ext cx="10891" cy="13529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2 h 6"/>
                  <a:gd name="T4" fmla="*/ 2 w 4"/>
                  <a:gd name="T5" fmla="*/ 2 h 6"/>
                  <a:gd name="T6" fmla="*/ 2 w 4"/>
                  <a:gd name="T7" fmla="*/ 4 h 6"/>
                  <a:gd name="T8" fmla="*/ 0 w 4"/>
                  <a:gd name="T9" fmla="*/ 4 h 6"/>
                  <a:gd name="T10" fmla="*/ 0 w 4"/>
                  <a:gd name="T11" fmla="*/ 4 h 6"/>
                  <a:gd name="T12" fmla="*/ 0 w 4"/>
                  <a:gd name="T13" fmla="*/ 4 h 6"/>
                  <a:gd name="T14" fmla="*/ 0 w 4"/>
                  <a:gd name="T15" fmla="*/ 6 h 6"/>
                  <a:gd name="T16" fmla="*/ 2 w 4"/>
                  <a:gd name="T17" fmla="*/ 6 h 6"/>
                  <a:gd name="T18" fmla="*/ 4 w 4"/>
                  <a:gd name="T19" fmla="*/ 4 h 6"/>
                  <a:gd name="T20" fmla="*/ 4 w 4"/>
                  <a:gd name="T21" fmla="*/ 2 h 6"/>
                  <a:gd name="T22" fmla="*/ 4 w 4"/>
                  <a:gd name="T23" fmla="*/ 2 h 6"/>
                  <a:gd name="T24" fmla="*/ 4 w 4"/>
                  <a:gd name="T25" fmla="*/ 2 h 6"/>
                  <a:gd name="T26" fmla="*/ 2 w 4"/>
                  <a:gd name="T27" fmla="*/ 0 h 6"/>
                  <a:gd name="T28" fmla="*/ 2 w 4"/>
                  <a:gd name="T29" fmla="*/ 0 h 6"/>
                  <a:gd name="T30" fmla="*/ 2 w 4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268">
                <a:extLst>
                  <a:ext uri="{FF2B5EF4-FFF2-40B4-BE49-F238E27FC236}">
                    <a16:creationId xmlns:a16="http://schemas.microsoft.com/office/drawing/2014/main" id="{0F6721C5-4137-45B5-A49D-6CD24CE41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342" y="3176842"/>
                <a:ext cx="19059" cy="15784"/>
              </a:xfrm>
              <a:custGeom>
                <a:avLst/>
                <a:gdLst>
                  <a:gd name="T0" fmla="*/ 5 w 7"/>
                  <a:gd name="T1" fmla="*/ 3 h 7"/>
                  <a:gd name="T2" fmla="*/ 3 w 7"/>
                  <a:gd name="T3" fmla="*/ 0 h 7"/>
                  <a:gd name="T4" fmla="*/ 0 w 7"/>
                  <a:gd name="T5" fmla="*/ 0 h 7"/>
                  <a:gd name="T6" fmla="*/ 1 w 7"/>
                  <a:gd name="T7" fmla="*/ 2 h 7"/>
                  <a:gd name="T8" fmla="*/ 1 w 7"/>
                  <a:gd name="T9" fmla="*/ 2 h 7"/>
                  <a:gd name="T10" fmla="*/ 1 w 7"/>
                  <a:gd name="T11" fmla="*/ 2 h 7"/>
                  <a:gd name="T12" fmla="*/ 3 w 7"/>
                  <a:gd name="T13" fmla="*/ 2 h 7"/>
                  <a:gd name="T14" fmla="*/ 3 w 7"/>
                  <a:gd name="T15" fmla="*/ 3 h 7"/>
                  <a:gd name="T16" fmla="*/ 5 w 7"/>
                  <a:gd name="T17" fmla="*/ 5 h 7"/>
                  <a:gd name="T18" fmla="*/ 7 w 7"/>
                  <a:gd name="T19" fmla="*/ 7 h 7"/>
                  <a:gd name="T20" fmla="*/ 7 w 7"/>
                  <a:gd name="T21" fmla="*/ 7 h 7"/>
                  <a:gd name="T22" fmla="*/ 7 w 7"/>
                  <a:gd name="T23" fmla="*/ 5 h 7"/>
                  <a:gd name="T24" fmla="*/ 7 w 7"/>
                  <a:gd name="T25" fmla="*/ 3 h 7"/>
                  <a:gd name="T26" fmla="*/ 5 w 7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5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269">
                <a:extLst>
                  <a:ext uri="{FF2B5EF4-FFF2-40B4-BE49-F238E27FC236}">
                    <a16:creationId xmlns:a16="http://schemas.microsoft.com/office/drawing/2014/main" id="{591D1D74-361B-4A4F-AA68-16BFBB787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401" y="3077626"/>
                <a:ext cx="19059" cy="9020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2 w 7"/>
                  <a:gd name="T5" fmla="*/ 2 h 4"/>
                  <a:gd name="T6" fmla="*/ 0 w 7"/>
                  <a:gd name="T7" fmla="*/ 2 h 4"/>
                  <a:gd name="T8" fmla="*/ 0 w 7"/>
                  <a:gd name="T9" fmla="*/ 4 h 4"/>
                  <a:gd name="T10" fmla="*/ 2 w 7"/>
                  <a:gd name="T11" fmla="*/ 4 h 4"/>
                  <a:gd name="T12" fmla="*/ 5 w 7"/>
                  <a:gd name="T13" fmla="*/ 2 h 4"/>
                  <a:gd name="T14" fmla="*/ 7 w 7"/>
                  <a:gd name="T15" fmla="*/ 2 h 4"/>
                  <a:gd name="T16" fmla="*/ 7 w 7"/>
                  <a:gd name="T17" fmla="*/ 4 h 4"/>
                  <a:gd name="T18" fmla="*/ 7 w 7"/>
                  <a:gd name="T19" fmla="*/ 2 h 4"/>
                  <a:gd name="T20" fmla="*/ 7 w 7"/>
                  <a:gd name="T21" fmla="*/ 2 h 4"/>
                  <a:gd name="T22" fmla="*/ 7 w 7"/>
                  <a:gd name="T23" fmla="*/ 2 h 4"/>
                  <a:gd name="T24" fmla="*/ 5 w 7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270">
                <a:extLst>
                  <a:ext uri="{FF2B5EF4-FFF2-40B4-BE49-F238E27FC236}">
                    <a16:creationId xmlns:a16="http://schemas.microsoft.com/office/drawing/2014/main" id="{064427CA-6ADD-4E21-B0AE-55CE7B186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351" y="3086646"/>
                <a:ext cx="8168" cy="15784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0 h 7"/>
                  <a:gd name="T4" fmla="*/ 2 w 3"/>
                  <a:gd name="T5" fmla="*/ 4 h 7"/>
                  <a:gd name="T6" fmla="*/ 2 w 3"/>
                  <a:gd name="T7" fmla="*/ 4 h 7"/>
                  <a:gd name="T8" fmla="*/ 0 w 3"/>
                  <a:gd name="T9" fmla="*/ 5 h 7"/>
                  <a:gd name="T10" fmla="*/ 0 w 3"/>
                  <a:gd name="T11" fmla="*/ 5 h 7"/>
                  <a:gd name="T12" fmla="*/ 0 w 3"/>
                  <a:gd name="T13" fmla="*/ 7 h 7"/>
                  <a:gd name="T14" fmla="*/ 2 w 3"/>
                  <a:gd name="T15" fmla="*/ 5 h 7"/>
                  <a:gd name="T16" fmla="*/ 3 w 3"/>
                  <a:gd name="T17" fmla="*/ 2 h 7"/>
                  <a:gd name="T18" fmla="*/ 3 w 3"/>
                  <a:gd name="T19" fmla="*/ 0 h 7"/>
                  <a:gd name="T20" fmla="*/ 3 w 3"/>
                  <a:gd name="T21" fmla="*/ 2 h 7"/>
                  <a:gd name="T22" fmla="*/ 3 w 3"/>
                  <a:gd name="T23" fmla="*/ 2 h 7"/>
                  <a:gd name="T24" fmla="*/ 3 w 3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271">
                <a:extLst>
                  <a:ext uri="{FF2B5EF4-FFF2-40B4-BE49-F238E27FC236}">
                    <a16:creationId xmlns:a16="http://schemas.microsoft.com/office/drawing/2014/main" id="{02D33FC5-18EB-4711-B4C3-B4D383637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460" y="3118214"/>
                <a:ext cx="5445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272">
                <a:extLst>
                  <a:ext uri="{FF2B5EF4-FFF2-40B4-BE49-F238E27FC236}">
                    <a16:creationId xmlns:a16="http://schemas.microsoft.com/office/drawing/2014/main" id="{1BF95AB3-601C-49B6-8C7F-2E1F09846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401" y="3118214"/>
                <a:ext cx="13613" cy="18039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0 h 8"/>
                  <a:gd name="T4" fmla="*/ 2 w 5"/>
                  <a:gd name="T5" fmla="*/ 0 h 8"/>
                  <a:gd name="T6" fmla="*/ 2 w 5"/>
                  <a:gd name="T7" fmla="*/ 0 h 8"/>
                  <a:gd name="T8" fmla="*/ 2 w 5"/>
                  <a:gd name="T9" fmla="*/ 2 h 8"/>
                  <a:gd name="T10" fmla="*/ 0 w 5"/>
                  <a:gd name="T11" fmla="*/ 4 h 8"/>
                  <a:gd name="T12" fmla="*/ 0 w 5"/>
                  <a:gd name="T13" fmla="*/ 6 h 8"/>
                  <a:gd name="T14" fmla="*/ 2 w 5"/>
                  <a:gd name="T15" fmla="*/ 6 h 8"/>
                  <a:gd name="T16" fmla="*/ 2 w 5"/>
                  <a:gd name="T17" fmla="*/ 8 h 8"/>
                  <a:gd name="T18" fmla="*/ 3 w 5"/>
                  <a:gd name="T19" fmla="*/ 8 h 8"/>
                  <a:gd name="T20" fmla="*/ 3 w 5"/>
                  <a:gd name="T21" fmla="*/ 8 h 8"/>
                  <a:gd name="T22" fmla="*/ 3 w 5"/>
                  <a:gd name="T23" fmla="*/ 6 h 8"/>
                  <a:gd name="T24" fmla="*/ 5 w 5"/>
                  <a:gd name="T25" fmla="*/ 4 h 8"/>
                  <a:gd name="T26" fmla="*/ 3 w 5"/>
                  <a:gd name="T27" fmla="*/ 2 h 8"/>
                  <a:gd name="T28" fmla="*/ 3 w 5"/>
                  <a:gd name="T29" fmla="*/ 0 h 8"/>
                  <a:gd name="T30" fmla="*/ 3 w 5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273">
                <a:extLst>
                  <a:ext uri="{FF2B5EF4-FFF2-40B4-BE49-F238E27FC236}">
                    <a16:creationId xmlns:a16="http://schemas.microsoft.com/office/drawing/2014/main" id="{5C88763F-C708-4F68-9E98-8DBCC7EAE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69" y="3140763"/>
                <a:ext cx="5445" cy="11274"/>
              </a:xfrm>
              <a:custGeom>
                <a:avLst/>
                <a:gdLst>
                  <a:gd name="T0" fmla="*/ 0 w 2"/>
                  <a:gd name="T1" fmla="*/ 3 h 5"/>
                  <a:gd name="T2" fmla="*/ 2 w 2"/>
                  <a:gd name="T3" fmla="*/ 5 h 5"/>
                  <a:gd name="T4" fmla="*/ 2 w 2"/>
                  <a:gd name="T5" fmla="*/ 3 h 5"/>
                  <a:gd name="T6" fmla="*/ 2 w 2"/>
                  <a:gd name="T7" fmla="*/ 0 h 5"/>
                  <a:gd name="T8" fmla="*/ 0 w 2"/>
                  <a:gd name="T9" fmla="*/ 1 h 5"/>
                  <a:gd name="T10" fmla="*/ 0 w 2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274">
                <a:extLst>
                  <a:ext uri="{FF2B5EF4-FFF2-40B4-BE49-F238E27FC236}">
                    <a16:creationId xmlns:a16="http://schemas.microsoft.com/office/drawing/2014/main" id="{7DFB861B-C3FD-486E-B3B7-32BE45E6E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964" y="3118214"/>
                <a:ext cx="5445" cy="13529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2 h 6"/>
                  <a:gd name="T4" fmla="*/ 0 w 2"/>
                  <a:gd name="T5" fmla="*/ 2 h 6"/>
                  <a:gd name="T6" fmla="*/ 0 w 2"/>
                  <a:gd name="T7" fmla="*/ 4 h 6"/>
                  <a:gd name="T8" fmla="*/ 2 w 2"/>
                  <a:gd name="T9" fmla="*/ 6 h 6"/>
                  <a:gd name="T10" fmla="*/ 2 w 2"/>
                  <a:gd name="T11" fmla="*/ 0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275">
                <a:extLst>
                  <a:ext uri="{FF2B5EF4-FFF2-40B4-BE49-F238E27FC236}">
                    <a16:creationId xmlns:a16="http://schemas.microsoft.com/office/drawing/2014/main" id="{F729ADBC-39DF-40F3-9F05-62231646F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855" y="3127234"/>
                <a:ext cx="8168" cy="15784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0 h 7"/>
                  <a:gd name="T4" fmla="*/ 0 w 3"/>
                  <a:gd name="T5" fmla="*/ 0 h 7"/>
                  <a:gd name="T6" fmla="*/ 2 w 3"/>
                  <a:gd name="T7" fmla="*/ 2 h 7"/>
                  <a:gd name="T8" fmla="*/ 3 w 3"/>
                  <a:gd name="T9" fmla="*/ 6 h 7"/>
                  <a:gd name="T10" fmla="*/ 2 w 3"/>
                  <a:gd name="T11" fmla="*/ 6 h 7"/>
                  <a:gd name="T12" fmla="*/ 3 w 3"/>
                  <a:gd name="T13" fmla="*/ 7 h 7"/>
                  <a:gd name="T14" fmla="*/ 3 w 3"/>
                  <a:gd name="T15" fmla="*/ 7 h 7"/>
                  <a:gd name="T16" fmla="*/ 3 w 3"/>
                  <a:gd name="T17" fmla="*/ 6 h 7"/>
                  <a:gd name="T18" fmla="*/ 3 w 3"/>
                  <a:gd name="T19" fmla="*/ 6 h 7"/>
                  <a:gd name="T20" fmla="*/ 2 w 3"/>
                  <a:gd name="T2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276">
                <a:extLst>
                  <a:ext uri="{FF2B5EF4-FFF2-40B4-BE49-F238E27FC236}">
                    <a16:creationId xmlns:a16="http://schemas.microsoft.com/office/drawing/2014/main" id="{6D3E0197-3E6B-453C-8F98-C5A3827AE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59" y="3143018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277">
                <a:extLst>
                  <a:ext uri="{FF2B5EF4-FFF2-40B4-BE49-F238E27FC236}">
                    <a16:creationId xmlns:a16="http://schemas.microsoft.com/office/drawing/2014/main" id="{DC49FF8B-FBC4-4BBF-927E-098E84F0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8023" y="3161057"/>
                <a:ext cx="0" cy="11274"/>
              </a:xfrm>
              <a:custGeom>
                <a:avLst/>
                <a:gdLst>
                  <a:gd name="T0" fmla="*/ 1 h 5"/>
                  <a:gd name="T1" fmla="*/ 3 h 5"/>
                  <a:gd name="T2" fmla="*/ 5 h 5"/>
                  <a:gd name="T3" fmla="*/ 3 h 5"/>
                  <a:gd name="T4" fmla="*/ 1 h 5"/>
                  <a:gd name="T5" fmla="*/ 1 h 5"/>
                  <a:gd name="T6" fmla="*/ 0 h 5"/>
                  <a:gd name="T7" fmla="*/ 1 h 5"/>
                  <a:gd name="T8" fmla="*/ 1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5">
                    <a:moveTo>
                      <a:pt x="0" y="1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278">
                <a:extLst>
                  <a:ext uri="{FF2B5EF4-FFF2-40B4-BE49-F238E27FC236}">
                    <a16:creationId xmlns:a16="http://schemas.microsoft.com/office/drawing/2014/main" id="{63ACB906-6A46-4D10-945C-B06687D20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914" y="3172332"/>
                <a:ext cx="10891" cy="11274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5 h 5"/>
                  <a:gd name="T4" fmla="*/ 4 w 4"/>
                  <a:gd name="T5" fmla="*/ 4 h 5"/>
                  <a:gd name="T6" fmla="*/ 4 w 4"/>
                  <a:gd name="T7" fmla="*/ 2 h 5"/>
                  <a:gd name="T8" fmla="*/ 4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2 w 4"/>
                  <a:gd name="T15" fmla="*/ 0 h 5"/>
                  <a:gd name="T16" fmla="*/ 0 w 4"/>
                  <a:gd name="T17" fmla="*/ 0 h 5"/>
                  <a:gd name="T18" fmla="*/ 0 w 4"/>
                  <a:gd name="T19" fmla="*/ 0 h 5"/>
                  <a:gd name="T20" fmla="*/ 2 w 4"/>
                  <a:gd name="T21" fmla="*/ 2 h 5"/>
                  <a:gd name="T22" fmla="*/ 4 w 4"/>
                  <a:gd name="T23" fmla="*/ 2 h 5"/>
                  <a:gd name="T24" fmla="*/ 4 w 4"/>
                  <a:gd name="T25" fmla="*/ 2 h 5"/>
                  <a:gd name="T26" fmla="*/ 4 w 4"/>
                  <a:gd name="T27" fmla="*/ 2 h 5"/>
                  <a:gd name="T28" fmla="*/ 4 w 4"/>
                  <a:gd name="T29" fmla="*/ 4 h 5"/>
                  <a:gd name="T30" fmla="*/ 0 w 4"/>
                  <a:gd name="T31" fmla="*/ 5 h 5"/>
                  <a:gd name="T32" fmla="*/ 0 w 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279">
                <a:extLst>
                  <a:ext uri="{FF2B5EF4-FFF2-40B4-BE49-F238E27FC236}">
                    <a16:creationId xmlns:a16="http://schemas.microsoft.com/office/drawing/2014/main" id="{6EFF5931-1D0C-4BA7-B7EB-3C67C5D9C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864" y="3181351"/>
                <a:ext cx="5445" cy="225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280">
                <a:extLst>
                  <a:ext uri="{FF2B5EF4-FFF2-40B4-BE49-F238E27FC236}">
                    <a16:creationId xmlns:a16="http://schemas.microsoft.com/office/drawing/2014/main" id="{E2EAFE7A-79A2-4DE6-958F-FAEB2488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754" y="3192626"/>
                <a:ext cx="19059" cy="4510"/>
              </a:xfrm>
              <a:custGeom>
                <a:avLst/>
                <a:gdLst>
                  <a:gd name="T0" fmla="*/ 5 w 7"/>
                  <a:gd name="T1" fmla="*/ 2 h 2"/>
                  <a:gd name="T2" fmla="*/ 5 w 7"/>
                  <a:gd name="T3" fmla="*/ 2 h 2"/>
                  <a:gd name="T4" fmla="*/ 7 w 7"/>
                  <a:gd name="T5" fmla="*/ 2 h 2"/>
                  <a:gd name="T6" fmla="*/ 5 w 7"/>
                  <a:gd name="T7" fmla="*/ 2 h 2"/>
                  <a:gd name="T8" fmla="*/ 3 w 7"/>
                  <a:gd name="T9" fmla="*/ 0 h 2"/>
                  <a:gd name="T10" fmla="*/ 3 w 7"/>
                  <a:gd name="T11" fmla="*/ 0 h 2"/>
                  <a:gd name="T12" fmla="*/ 1 w 7"/>
                  <a:gd name="T13" fmla="*/ 0 h 2"/>
                  <a:gd name="T14" fmla="*/ 1 w 7"/>
                  <a:gd name="T15" fmla="*/ 0 h 2"/>
                  <a:gd name="T16" fmla="*/ 0 w 7"/>
                  <a:gd name="T17" fmla="*/ 2 h 2"/>
                  <a:gd name="T18" fmla="*/ 1 w 7"/>
                  <a:gd name="T19" fmla="*/ 2 h 2"/>
                  <a:gd name="T20" fmla="*/ 3 w 7"/>
                  <a:gd name="T21" fmla="*/ 0 h 2"/>
                  <a:gd name="T22" fmla="*/ 5 w 7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281">
                <a:extLst>
                  <a:ext uri="{FF2B5EF4-FFF2-40B4-BE49-F238E27FC236}">
                    <a16:creationId xmlns:a16="http://schemas.microsoft.com/office/drawing/2014/main" id="{0F2258AD-6B1B-4965-91C9-893AB2DD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805" y="3203900"/>
                <a:ext cx="13613" cy="9020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4 h 4"/>
                  <a:gd name="T4" fmla="*/ 5 w 5"/>
                  <a:gd name="T5" fmla="*/ 4 h 4"/>
                  <a:gd name="T6" fmla="*/ 5 w 5"/>
                  <a:gd name="T7" fmla="*/ 2 h 4"/>
                  <a:gd name="T8" fmla="*/ 5 w 5"/>
                  <a:gd name="T9" fmla="*/ 0 h 4"/>
                  <a:gd name="T10" fmla="*/ 3 w 5"/>
                  <a:gd name="T11" fmla="*/ 2 h 4"/>
                  <a:gd name="T12" fmla="*/ 1 w 5"/>
                  <a:gd name="T13" fmla="*/ 2 h 4"/>
                  <a:gd name="T14" fmla="*/ 0 w 5"/>
                  <a:gd name="T15" fmla="*/ 2 h 4"/>
                  <a:gd name="T16" fmla="*/ 0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282">
                <a:extLst>
                  <a:ext uri="{FF2B5EF4-FFF2-40B4-BE49-F238E27FC236}">
                    <a16:creationId xmlns:a16="http://schemas.microsoft.com/office/drawing/2014/main" id="{51E82A09-F459-40A0-A58D-56651F81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69" y="3140763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283">
                <a:extLst>
                  <a:ext uri="{FF2B5EF4-FFF2-40B4-BE49-F238E27FC236}">
                    <a16:creationId xmlns:a16="http://schemas.microsoft.com/office/drawing/2014/main" id="{D724674E-4B22-4303-9248-CE9CE827D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3445174"/>
                <a:ext cx="19059" cy="15784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0 h 7"/>
                  <a:gd name="T4" fmla="*/ 7 w 7"/>
                  <a:gd name="T5" fmla="*/ 0 h 7"/>
                  <a:gd name="T6" fmla="*/ 7 w 7"/>
                  <a:gd name="T7" fmla="*/ 0 h 7"/>
                  <a:gd name="T8" fmla="*/ 5 w 7"/>
                  <a:gd name="T9" fmla="*/ 0 h 7"/>
                  <a:gd name="T10" fmla="*/ 4 w 7"/>
                  <a:gd name="T11" fmla="*/ 0 h 7"/>
                  <a:gd name="T12" fmla="*/ 2 w 7"/>
                  <a:gd name="T13" fmla="*/ 0 h 7"/>
                  <a:gd name="T14" fmla="*/ 2 w 7"/>
                  <a:gd name="T15" fmla="*/ 0 h 7"/>
                  <a:gd name="T16" fmla="*/ 2 w 7"/>
                  <a:gd name="T17" fmla="*/ 2 h 7"/>
                  <a:gd name="T18" fmla="*/ 4 w 7"/>
                  <a:gd name="T19" fmla="*/ 2 h 7"/>
                  <a:gd name="T20" fmla="*/ 4 w 7"/>
                  <a:gd name="T21" fmla="*/ 2 h 7"/>
                  <a:gd name="T22" fmla="*/ 4 w 7"/>
                  <a:gd name="T23" fmla="*/ 4 h 7"/>
                  <a:gd name="T24" fmla="*/ 2 w 7"/>
                  <a:gd name="T25" fmla="*/ 6 h 7"/>
                  <a:gd name="T26" fmla="*/ 0 w 7"/>
                  <a:gd name="T27" fmla="*/ 7 h 7"/>
                  <a:gd name="T28" fmla="*/ 0 w 7"/>
                  <a:gd name="T29" fmla="*/ 7 h 7"/>
                  <a:gd name="T30" fmla="*/ 4 w 7"/>
                  <a:gd name="T31" fmla="*/ 7 h 7"/>
                  <a:gd name="T32" fmla="*/ 7 w 7"/>
                  <a:gd name="T33" fmla="*/ 7 h 7"/>
                  <a:gd name="T34" fmla="*/ 7 w 7"/>
                  <a:gd name="T35" fmla="*/ 6 h 7"/>
                  <a:gd name="T36" fmla="*/ 7 w 7"/>
                  <a:gd name="T37" fmla="*/ 4 h 7"/>
                  <a:gd name="T38" fmla="*/ 7 w 7"/>
                  <a:gd name="T39" fmla="*/ 4 h 7"/>
                  <a:gd name="T40" fmla="*/ 7 w 7"/>
                  <a:gd name="T41" fmla="*/ 4 h 7"/>
                  <a:gd name="T42" fmla="*/ 7 w 7"/>
                  <a:gd name="T4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284">
                <a:extLst>
                  <a:ext uri="{FF2B5EF4-FFF2-40B4-BE49-F238E27FC236}">
                    <a16:creationId xmlns:a16="http://schemas.microsoft.com/office/drawing/2014/main" id="{FB791602-5557-4249-ABB1-761EEDD2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5956" y="2241060"/>
                <a:ext cx="176975" cy="65392"/>
              </a:xfrm>
              <a:custGeom>
                <a:avLst/>
                <a:gdLst>
                  <a:gd name="T0" fmla="*/ 9 w 65"/>
                  <a:gd name="T1" fmla="*/ 15 h 29"/>
                  <a:gd name="T2" fmla="*/ 2 w 65"/>
                  <a:gd name="T3" fmla="*/ 17 h 29"/>
                  <a:gd name="T4" fmla="*/ 7 w 65"/>
                  <a:gd name="T5" fmla="*/ 15 h 29"/>
                  <a:gd name="T6" fmla="*/ 11 w 65"/>
                  <a:gd name="T7" fmla="*/ 17 h 29"/>
                  <a:gd name="T8" fmla="*/ 15 w 65"/>
                  <a:gd name="T9" fmla="*/ 19 h 29"/>
                  <a:gd name="T10" fmla="*/ 13 w 65"/>
                  <a:gd name="T11" fmla="*/ 20 h 29"/>
                  <a:gd name="T12" fmla="*/ 11 w 65"/>
                  <a:gd name="T13" fmla="*/ 24 h 29"/>
                  <a:gd name="T14" fmla="*/ 11 w 65"/>
                  <a:gd name="T15" fmla="*/ 26 h 29"/>
                  <a:gd name="T16" fmla="*/ 18 w 65"/>
                  <a:gd name="T17" fmla="*/ 26 h 29"/>
                  <a:gd name="T18" fmla="*/ 24 w 65"/>
                  <a:gd name="T19" fmla="*/ 29 h 29"/>
                  <a:gd name="T20" fmla="*/ 29 w 65"/>
                  <a:gd name="T21" fmla="*/ 29 h 29"/>
                  <a:gd name="T22" fmla="*/ 40 w 65"/>
                  <a:gd name="T23" fmla="*/ 26 h 29"/>
                  <a:gd name="T24" fmla="*/ 44 w 65"/>
                  <a:gd name="T25" fmla="*/ 26 h 29"/>
                  <a:gd name="T26" fmla="*/ 53 w 65"/>
                  <a:gd name="T27" fmla="*/ 22 h 29"/>
                  <a:gd name="T28" fmla="*/ 55 w 65"/>
                  <a:gd name="T29" fmla="*/ 20 h 29"/>
                  <a:gd name="T30" fmla="*/ 60 w 65"/>
                  <a:gd name="T31" fmla="*/ 19 h 29"/>
                  <a:gd name="T32" fmla="*/ 60 w 65"/>
                  <a:gd name="T33" fmla="*/ 17 h 29"/>
                  <a:gd name="T34" fmla="*/ 64 w 65"/>
                  <a:gd name="T35" fmla="*/ 15 h 29"/>
                  <a:gd name="T36" fmla="*/ 64 w 65"/>
                  <a:gd name="T37" fmla="*/ 13 h 29"/>
                  <a:gd name="T38" fmla="*/ 62 w 65"/>
                  <a:gd name="T39" fmla="*/ 9 h 29"/>
                  <a:gd name="T40" fmla="*/ 58 w 65"/>
                  <a:gd name="T41" fmla="*/ 8 h 29"/>
                  <a:gd name="T42" fmla="*/ 56 w 65"/>
                  <a:gd name="T43" fmla="*/ 4 h 29"/>
                  <a:gd name="T44" fmla="*/ 58 w 65"/>
                  <a:gd name="T45" fmla="*/ 2 h 29"/>
                  <a:gd name="T46" fmla="*/ 55 w 65"/>
                  <a:gd name="T47" fmla="*/ 2 h 29"/>
                  <a:gd name="T48" fmla="*/ 53 w 65"/>
                  <a:gd name="T49" fmla="*/ 0 h 29"/>
                  <a:gd name="T50" fmla="*/ 49 w 65"/>
                  <a:gd name="T51" fmla="*/ 2 h 29"/>
                  <a:gd name="T52" fmla="*/ 46 w 65"/>
                  <a:gd name="T53" fmla="*/ 2 h 29"/>
                  <a:gd name="T54" fmla="*/ 42 w 65"/>
                  <a:gd name="T55" fmla="*/ 4 h 29"/>
                  <a:gd name="T56" fmla="*/ 38 w 65"/>
                  <a:gd name="T57" fmla="*/ 4 h 29"/>
                  <a:gd name="T58" fmla="*/ 38 w 65"/>
                  <a:gd name="T59" fmla="*/ 6 h 29"/>
                  <a:gd name="T60" fmla="*/ 36 w 65"/>
                  <a:gd name="T61" fmla="*/ 4 h 29"/>
                  <a:gd name="T62" fmla="*/ 31 w 65"/>
                  <a:gd name="T63" fmla="*/ 4 h 29"/>
                  <a:gd name="T64" fmla="*/ 29 w 65"/>
                  <a:gd name="T65" fmla="*/ 8 h 29"/>
                  <a:gd name="T66" fmla="*/ 26 w 65"/>
                  <a:gd name="T67" fmla="*/ 4 h 29"/>
                  <a:gd name="T68" fmla="*/ 26 w 65"/>
                  <a:gd name="T69" fmla="*/ 9 h 29"/>
                  <a:gd name="T70" fmla="*/ 22 w 65"/>
                  <a:gd name="T71" fmla="*/ 11 h 29"/>
                  <a:gd name="T72" fmla="*/ 20 w 65"/>
                  <a:gd name="T73" fmla="*/ 9 h 29"/>
                  <a:gd name="T74" fmla="*/ 18 w 65"/>
                  <a:gd name="T75" fmla="*/ 8 h 29"/>
                  <a:gd name="T76" fmla="*/ 20 w 65"/>
                  <a:gd name="T77" fmla="*/ 6 h 29"/>
                  <a:gd name="T78" fmla="*/ 20 w 65"/>
                  <a:gd name="T79" fmla="*/ 4 h 29"/>
                  <a:gd name="T80" fmla="*/ 15 w 65"/>
                  <a:gd name="T81" fmla="*/ 0 h 29"/>
                  <a:gd name="T82" fmla="*/ 11 w 65"/>
                  <a:gd name="T83" fmla="*/ 0 h 29"/>
                  <a:gd name="T84" fmla="*/ 13 w 65"/>
                  <a:gd name="T85" fmla="*/ 0 h 29"/>
                  <a:gd name="T86" fmla="*/ 13 w 65"/>
                  <a:gd name="T87" fmla="*/ 2 h 29"/>
                  <a:gd name="T88" fmla="*/ 13 w 65"/>
                  <a:gd name="T89" fmla="*/ 4 h 29"/>
                  <a:gd name="T90" fmla="*/ 13 w 65"/>
                  <a:gd name="T91" fmla="*/ 6 h 29"/>
                  <a:gd name="T92" fmla="*/ 11 w 65"/>
                  <a:gd name="T93" fmla="*/ 2 h 29"/>
                  <a:gd name="T94" fmla="*/ 7 w 65"/>
                  <a:gd name="T95" fmla="*/ 4 h 29"/>
                  <a:gd name="T96" fmla="*/ 6 w 65"/>
                  <a:gd name="T97" fmla="*/ 6 h 29"/>
                  <a:gd name="T98" fmla="*/ 7 w 65"/>
                  <a:gd name="T99" fmla="*/ 8 h 29"/>
                  <a:gd name="T100" fmla="*/ 4 w 65"/>
                  <a:gd name="T101" fmla="*/ 8 h 29"/>
                  <a:gd name="T102" fmla="*/ 2 w 65"/>
                  <a:gd name="T103" fmla="*/ 8 h 29"/>
                  <a:gd name="T104" fmla="*/ 6 w 65"/>
                  <a:gd name="T105" fmla="*/ 9 h 29"/>
                  <a:gd name="T106" fmla="*/ 11 w 65"/>
                  <a:gd name="T107" fmla="*/ 8 h 29"/>
                  <a:gd name="T108" fmla="*/ 15 w 65"/>
                  <a:gd name="T109" fmla="*/ 9 h 29"/>
                  <a:gd name="T110" fmla="*/ 11 w 65"/>
                  <a:gd name="T111" fmla="*/ 11 h 29"/>
                  <a:gd name="T112" fmla="*/ 17 w 65"/>
                  <a:gd name="T11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29">
                    <a:moveTo>
                      <a:pt x="13" y="13"/>
                    </a:move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6" y="29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4" y="8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285">
                <a:extLst>
                  <a:ext uri="{FF2B5EF4-FFF2-40B4-BE49-F238E27FC236}">
                    <a16:creationId xmlns:a16="http://schemas.microsoft.com/office/drawing/2014/main" id="{17327869-B63B-4C3B-AB30-AB243709C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226" y="2335766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286">
                <a:extLst>
                  <a:ext uri="{FF2B5EF4-FFF2-40B4-BE49-F238E27FC236}">
                    <a16:creationId xmlns:a16="http://schemas.microsoft.com/office/drawing/2014/main" id="{AF2C3965-AE47-428C-B97E-A55F9EA14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226" y="2331256"/>
                <a:ext cx="13613" cy="902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3 w 5"/>
                  <a:gd name="T5" fmla="*/ 4 h 4"/>
                  <a:gd name="T6" fmla="*/ 3 w 5"/>
                  <a:gd name="T7" fmla="*/ 4 h 4"/>
                  <a:gd name="T8" fmla="*/ 3 w 5"/>
                  <a:gd name="T9" fmla="*/ 4 h 4"/>
                  <a:gd name="T10" fmla="*/ 3 w 5"/>
                  <a:gd name="T11" fmla="*/ 4 h 4"/>
                  <a:gd name="T12" fmla="*/ 3 w 5"/>
                  <a:gd name="T13" fmla="*/ 2 h 4"/>
                  <a:gd name="T14" fmla="*/ 3 w 5"/>
                  <a:gd name="T15" fmla="*/ 4 h 4"/>
                  <a:gd name="T16" fmla="*/ 5 w 5"/>
                  <a:gd name="T17" fmla="*/ 4 h 4"/>
                  <a:gd name="T18" fmla="*/ 5 w 5"/>
                  <a:gd name="T19" fmla="*/ 4 h 4"/>
                  <a:gd name="T20" fmla="*/ 3 w 5"/>
                  <a:gd name="T21" fmla="*/ 2 h 4"/>
                  <a:gd name="T22" fmla="*/ 3 w 5"/>
                  <a:gd name="T23" fmla="*/ 2 h 4"/>
                  <a:gd name="T24" fmla="*/ 3 w 5"/>
                  <a:gd name="T25" fmla="*/ 0 h 4"/>
                  <a:gd name="T26" fmla="*/ 3 w 5"/>
                  <a:gd name="T27" fmla="*/ 2 h 4"/>
                  <a:gd name="T28" fmla="*/ 3 w 5"/>
                  <a:gd name="T29" fmla="*/ 2 h 4"/>
                  <a:gd name="T30" fmla="*/ 2 w 5"/>
                  <a:gd name="T31" fmla="*/ 2 h 4"/>
                  <a:gd name="T32" fmla="*/ 0 w 5"/>
                  <a:gd name="T33" fmla="*/ 2 h 4"/>
                  <a:gd name="T34" fmla="*/ 2 w 5"/>
                  <a:gd name="T35" fmla="*/ 2 h 4"/>
                  <a:gd name="T36" fmla="*/ 2 w 5"/>
                  <a:gd name="T3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287">
                <a:extLst>
                  <a:ext uri="{FF2B5EF4-FFF2-40B4-BE49-F238E27FC236}">
                    <a16:creationId xmlns:a16="http://schemas.microsoft.com/office/drawing/2014/main" id="{61BA4BD7-62B8-4D6F-8363-66C3F71CA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839" y="23357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288">
                <a:extLst>
                  <a:ext uri="{FF2B5EF4-FFF2-40B4-BE49-F238E27FC236}">
                    <a16:creationId xmlns:a16="http://schemas.microsoft.com/office/drawing/2014/main" id="{4E29DC1B-7295-4E6C-82FA-13788DF96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344785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289">
                <a:extLst>
                  <a:ext uri="{FF2B5EF4-FFF2-40B4-BE49-F238E27FC236}">
                    <a16:creationId xmlns:a16="http://schemas.microsoft.com/office/drawing/2014/main" id="{B283CA8E-C004-480E-81D8-36A2EFDB0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347040"/>
                <a:ext cx="0" cy="451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290">
                <a:extLst>
                  <a:ext uri="{FF2B5EF4-FFF2-40B4-BE49-F238E27FC236}">
                    <a16:creationId xmlns:a16="http://schemas.microsoft.com/office/drawing/2014/main" id="{5271E48D-8530-4B2B-8C0D-07D7848CF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8040" y="1878022"/>
                <a:ext cx="21782" cy="4510"/>
              </a:xfrm>
              <a:custGeom>
                <a:avLst/>
                <a:gdLst>
                  <a:gd name="T0" fmla="*/ 2 w 8"/>
                  <a:gd name="T1" fmla="*/ 2 h 2"/>
                  <a:gd name="T2" fmla="*/ 0 w 8"/>
                  <a:gd name="T3" fmla="*/ 2 h 2"/>
                  <a:gd name="T4" fmla="*/ 2 w 8"/>
                  <a:gd name="T5" fmla="*/ 2 h 2"/>
                  <a:gd name="T6" fmla="*/ 8 w 8"/>
                  <a:gd name="T7" fmla="*/ 2 h 2"/>
                  <a:gd name="T8" fmla="*/ 8 w 8"/>
                  <a:gd name="T9" fmla="*/ 2 h 2"/>
                  <a:gd name="T10" fmla="*/ 6 w 8"/>
                  <a:gd name="T11" fmla="*/ 0 h 2"/>
                  <a:gd name="T12" fmla="*/ 6 w 8"/>
                  <a:gd name="T13" fmla="*/ 0 h 2"/>
                  <a:gd name="T14" fmla="*/ 4 w 8"/>
                  <a:gd name="T15" fmla="*/ 0 h 2"/>
                  <a:gd name="T16" fmla="*/ 4 w 8"/>
                  <a:gd name="T17" fmla="*/ 0 h 2"/>
                  <a:gd name="T18" fmla="*/ 2 w 8"/>
                  <a:gd name="T19" fmla="*/ 0 h 2"/>
                  <a:gd name="T20" fmla="*/ 2 w 8"/>
                  <a:gd name="T21" fmla="*/ 0 h 2"/>
                  <a:gd name="T22" fmla="*/ 4 w 8"/>
                  <a:gd name="T23" fmla="*/ 0 h 2"/>
                  <a:gd name="T24" fmla="*/ 4 w 8"/>
                  <a:gd name="T25" fmla="*/ 2 h 2"/>
                  <a:gd name="T26" fmla="*/ 4 w 8"/>
                  <a:gd name="T27" fmla="*/ 2 h 2"/>
                  <a:gd name="T28" fmla="*/ 2 w 8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291">
                <a:extLst>
                  <a:ext uri="{FF2B5EF4-FFF2-40B4-BE49-F238E27FC236}">
                    <a16:creationId xmlns:a16="http://schemas.microsoft.com/office/drawing/2014/main" id="{CE7473B4-8614-4378-A736-95E669F4D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553" y="1875767"/>
                <a:ext cx="21782" cy="2255"/>
              </a:xfrm>
              <a:custGeom>
                <a:avLst/>
                <a:gdLst>
                  <a:gd name="T0" fmla="*/ 8 w 8"/>
                  <a:gd name="T1" fmla="*/ 1 h 1"/>
                  <a:gd name="T2" fmla="*/ 6 w 8"/>
                  <a:gd name="T3" fmla="*/ 1 h 1"/>
                  <a:gd name="T4" fmla="*/ 4 w 8"/>
                  <a:gd name="T5" fmla="*/ 0 h 1"/>
                  <a:gd name="T6" fmla="*/ 2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0 w 8"/>
                  <a:gd name="T13" fmla="*/ 0 h 1"/>
                  <a:gd name="T14" fmla="*/ 4 w 8"/>
                  <a:gd name="T15" fmla="*/ 0 h 1"/>
                  <a:gd name="T16" fmla="*/ 4 w 8"/>
                  <a:gd name="T17" fmla="*/ 1 h 1"/>
                  <a:gd name="T18" fmla="*/ 8 w 8"/>
                  <a:gd name="T19" fmla="*/ 1 h 1"/>
                  <a:gd name="T20" fmla="*/ 8 w 8"/>
                  <a:gd name="T21" fmla="*/ 1 h 1"/>
                  <a:gd name="T22" fmla="*/ 8 w 8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292">
                <a:extLst>
                  <a:ext uri="{FF2B5EF4-FFF2-40B4-BE49-F238E27FC236}">
                    <a16:creationId xmlns:a16="http://schemas.microsoft.com/office/drawing/2014/main" id="{5C80E334-686B-4F3C-A2AC-DC4298A82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259" y="1902826"/>
                <a:ext cx="13613" cy="4510"/>
              </a:xfrm>
              <a:custGeom>
                <a:avLst/>
                <a:gdLst>
                  <a:gd name="T0" fmla="*/ 2 w 5"/>
                  <a:gd name="T1" fmla="*/ 2 h 2"/>
                  <a:gd name="T2" fmla="*/ 3 w 5"/>
                  <a:gd name="T3" fmla="*/ 2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2 h 2"/>
                  <a:gd name="T10" fmla="*/ 3 w 5"/>
                  <a:gd name="T11" fmla="*/ 0 h 2"/>
                  <a:gd name="T12" fmla="*/ 2 w 5"/>
                  <a:gd name="T13" fmla="*/ 0 h 2"/>
                  <a:gd name="T14" fmla="*/ 2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2 w 5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293">
                <a:extLst>
                  <a:ext uri="{FF2B5EF4-FFF2-40B4-BE49-F238E27FC236}">
                    <a16:creationId xmlns:a16="http://schemas.microsoft.com/office/drawing/2014/main" id="{D49DD343-862D-4A24-9062-418793760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318" y="1911845"/>
                <a:ext cx="10891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2 w 4"/>
                  <a:gd name="T4" fmla="*/ 2 w 4"/>
                  <a:gd name="T5" fmla="*/ 0 w 4"/>
                  <a:gd name="T6" fmla="*/ 2 w 4"/>
                  <a:gd name="T7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294">
                <a:extLst>
                  <a:ext uri="{FF2B5EF4-FFF2-40B4-BE49-F238E27FC236}">
                    <a16:creationId xmlns:a16="http://schemas.microsoft.com/office/drawing/2014/main" id="{2DEDD19E-E9A1-4AD7-AAB2-5941481DD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763" y="1963708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295">
                <a:extLst>
                  <a:ext uri="{FF2B5EF4-FFF2-40B4-BE49-F238E27FC236}">
                    <a16:creationId xmlns:a16="http://schemas.microsoft.com/office/drawing/2014/main" id="{581CDF87-3F43-4204-834F-C5AD87649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3873" y="1993021"/>
                <a:ext cx="10891" cy="9020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2 h 4"/>
                  <a:gd name="T10" fmla="*/ 4 w 4"/>
                  <a:gd name="T11" fmla="*/ 2 h 4"/>
                  <a:gd name="T12" fmla="*/ 2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296">
                <a:extLst>
                  <a:ext uri="{FF2B5EF4-FFF2-40B4-BE49-F238E27FC236}">
                    <a16:creationId xmlns:a16="http://schemas.microsoft.com/office/drawing/2014/main" id="{DC6B02E0-2CF5-42F8-8A84-CEE548B28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049" y="2144099"/>
                <a:ext cx="49008" cy="24804"/>
              </a:xfrm>
              <a:custGeom>
                <a:avLst/>
                <a:gdLst>
                  <a:gd name="T0" fmla="*/ 2 w 18"/>
                  <a:gd name="T1" fmla="*/ 7 h 11"/>
                  <a:gd name="T2" fmla="*/ 0 w 18"/>
                  <a:gd name="T3" fmla="*/ 7 h 11"/>
                  <a:gd name="T4" fmla="*/ 2 w 18"/>
                  <a:gd name="T5" fmla="*/ 9 h 11"/>
                  <a:gd name="T6" fmla="*/ 5 w 18"/>
                  <a:gd name="T7" fmla="*/ 9 h 11"/>
                  <a:gd name="T8" fmla="*/ 5 w 18"/>
                  <a:gd name="T9" fmla="*/ 7 h 11"/>
                  <a:gd name="T10" fmla="*/ 5 w 18"/>
                  <a:gd name="T11" fmla="*/ 9 h 11"/>
                  <a:gd name="T12" fmla="*/ 7 w 18"/>
                  <a:gd name="T13" fmla="*/ 9 h 11"/>
                  <a:gd name="T14" fmla="*/ 7 w 18"/>
                  <a:gd name="T15" fmla="*/ 9 h 11"/>
                  <a:gd name="T16" fmla="*/ 7 w 18"/>
                  <a:gd name="T17" fmla="*/ 9 h 11"/>
                  <a:gd name="T18" fmla="*/ 7 w 18"/>
                  <a:gd name="T19" fmla="*/ 9 h 11"/>
                  <a:gd name="T20" fmla="*/ 7 w 18"/>
                  <a:gd name="T21" fmla="*/ 9 h 11"/>
                  <a:gd name="T22" fmla="*/ 7 w 18"/>
                  <a:gd name="T23" fmla="*/ 9 h 11"/>
                  <a:gd name="T24" fmla="*/ 5 w 18"/>
                  <a:gd name="T25" fmla="*/ 9 h 11"/>
                  <a:gd name="T26" fmla="*/ 4 w 18"/>
                  <a:gd name="T27" fmla="*/ 9 h 11"/>
                  <a:gd name="T28" fmla="*/ 4 w 18"/>
                  <a:gd name="T29" fmla="*/ 9 h 11"/>
                  <a:gd name="T30" fmla="*/ 5 w 18"/>
                  <a:gd name="T31" fmla="*/ 11 h 11"/>
                  <a:gd name="T32" fmla="*/ 5 w 18"/>
                  <a:gd name="T33" fmla="*/ 11 h 11"/>
                  <a:gd name="T34" fmla="*/ 7 w 18"/>
                  <a:gd name="T35" fmla="*/ 11 h 11"/>
                  <a:gd name="T36" fmla="*/ 14 w 18"/>
                  <a:gd name="T37" fmla="*/ 9 h 11"/>
                  <a:gd name="T38" fmla="*/ 16 w 18"/>
                  <a:gd name="T39" fmla="*/ 9 h 11"/>
                  <a:gd name="T40" fmla="*/ 16 w 18"/>
                  <a:gd name="T41" fmla="*/ 9 h 11"/>
                  <a:gd name="T42" fmla="*/ 18 w 18"/>
                  <a:gd name="T43" fmla="*/ 7 h 11"/>
                  <a:gd name="T44" fmla="*/ 16 w 18"/>
                  <a:gd name="T45" fmla="*/ 5 h 11"/>
                  <a:gd name="T46" fmla="*/ 14 w 18"/>
                  <a:gd name="T47" fmla="*/ 5 h 11"/>
                  <a:gd name="T48" fmla="*/ 13 w 18"/>
                  <a:gd name="T49" fmla="*/ 2 h 11"/>
                  <a:gd name="T50" fmla="*/ 11 w 18"/>
                  <a:gd name="T51" fmla="*/ 2 h 11"/>
                  <a:gd name="T52" fmla="*/ 9 w 18"/>
                  <a:gd name="T53" fmla="*/ 2 h 11"/>
                  <a:gd name="T54" fmla="*/ 7 w 18"/>
                  <a:gd name="T55" fmla="*/ 0 h 11"/>
                  <a:gd name="T56" fmla="*/ 4 w 18"/>
                  <a:gd name="T57" fmla="*/ 2 h 11"/>
                  <a:gd name="T58" fmla="*/ 4 w 18"/>
                  <a:gd name="T59" fmla="*/ 4 h 11"/>
                  <a:gd name="T60" fmla="*/ 4 w 18"/>
                  <a:gd name="T61" fmla="*/ 4 h 11"/>
                  <a:gd name="T62" fmla="*/ 5 w 18"/>
                  <a:gd name="T63" fmla="*/ 5 h 11"/>
                  <a:gd name="T64" fmla="*/ 2 w 18"/>
                  <a:gd name="T65" fmla="*/ 4 h 11"/>
                  <a:gd name="T66" fmla="*/ 2 w 18"/>
                  <a:gd name="T67" fmla="*/ 5 h 11"/>
                  <a:gd name="T68" fmla="*/ 4 w 18"/>
                  <a:gd name="T69" fmla="*/ 5 h 11"/>
                  <a:gd name="T70" fmla="*/ 4 w 18"/>
                  <a:gd name="T71" fmla="*/ 7 h 11"/>
                  <a:gd name="T72" fmla="*/ 2 w 18"/>
                  <a:gd name="T73" fmla="*/ 7 h 11"/>
                  <a:gd name="T74" fmla="*/ 2 w 18"/>
                  <a:gd name="T7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1">
                    <a:moveTo>
                      <a:pt x="2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297">
                <a:extLst>
                  <a:ext uri="{FF2B5EF4-FFF2-40B4-BE49-F238E27FC236}">
                    <a16:creationId xmlns:a16="http://schemas.microsoft.com/office/drawing/2014/main" id="{E1959615-0B4F-4EDC-ACA5-3349B017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4814" y="2022335"/>
                <a:ext cx="5445" cy="15784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5 h 7"/>
                  <a:gd name="T4" fmla="*/ 2 w 2"/>
                  <a:gd name="T5" fmla="*/ 7 h 7"/>
                  <a:gd name="T6" fmla="*/ 2 w 2"/>
                  <a:gd name="T7" fmla="*/ 7 h 7"/>
                  <a:gd name="T8" fmla="*/ 2 w 2"/>
                  <a:gd name="T9" fmla="*/ 5 h 7"/>
                  <a:gd name="T10" fmla="*/ 2 w 2"/>
                  <a:gd name="T11" fmla="*/ 5 h 7"/>
                  <a:gd name="T12" fmla="*/ 2 w 2"/>
                  <a:gd name="T13" fmla="*/ 2 h 7"/>
                  <a:gd name="T14" fmla="*/ 2 w 2"/>
                  <a:gd name="T15" fmla="*/ 0 h 7"/>
                  <a:gd name="T16" fmla="*/ 2 w 2"/>
                  <a:gd name="T17" fmla="*/ 0 h 7"/>
                  <a:gd name="T18" fmla="*/ 2 w 2"/>
                  <a:gd name="T19" fmla="*/ 0 h 7"/>
                  <a:gd name="T20" fmla="*/ 2 w 2"/>
                  <a:gd name="T21" fmla="*/ 0 h 7"/>
                  <a:gd name="T22" fmla="*/ 0 w 2"/>
                  <a:gd name="T23" fmla="*/ 0 h 7"/>
                  <a:gd name="T24" fmla="*/ 0 w 2"/>
                  <a:gd name="T25" fmla="*/ 2 h 7"/>
                  <a:gd name="T26" fmla="*/ 0 w 2"/>
                  <a:gd name="T27" fmla="*/ 2 h 7"/>
                  <a:gd name="T28" fmla="*/ 2 w 2"/>
                  <a:gd name="T29" fmla="*/ 2 h 7"/>
                  <a:gd name="T30" fmla="*/ 2 w 2"/>
                  <a:gd name="T31" fmla="*/ 3 h 7"/>
                  <a:gd name="T32" fmla="*/ 2 w 2"/>
                  <a:gd name="T3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298">
                <a:extLst>
                  <a:ext uri="{FF2B5EF4-FFF2-40B4-BE49-F238E27FC236}">
                    <a16:creationId xmlns:a16="http://schemas.microsoft.com/office/drawing/2014/main" id="{EF2FF9AE-497D-41E1-BD76-DA9F50F1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368" y="2049394"/>
                <a:ext cx="19059" cy="902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  <a:gd name="T8" fmla="*/ 2 w 7"/>
                  <a:gd name="T9" fmla="*/ 4 h 4"/>
                  <a:gd name="T10" fmla="*/ 2 w 7"/>
                  <a:gd name="T11" fmla="*/ 4 h 4"/>
                  <a:gd name="T12" fmla="*/ 6 w 7"/>
                  <a:gd name="T13" fmla="*/ 4 h 4"/>
                  <a:gd name="T14" fmla="*/ 7 w 7"/>
                  <a:gd name="T15" fmla="*/ 4 h 4"/>
                  <a:gd name="T16" fmla="*/ 7 w 7"/>
                  <a:gd name="T17" fmla="*/ 4 h 4"/>
                  <a:gd name="T18" fmla="*/ 7 w 7"/>
                  <a:gd name="T19" fmla="*/ 4 h 4"/>
                  <a:gd name="T20" fmla="*/ 7 w 7"/>
                  <a:gd name="T21" fmla="*/ 2 h 4"/>
                  <a:gd name="T22" fmla="*/ 7 w 7"/>
                  <a:gd name="T23" fmla="*/ 2 h 4"/>
                  <a:gd name="T24" fmla="*/ 6 w 7"/>
                  <a:gd name="T25" fmla="*/ 2 h 4"/>
                  <a:gd name="T26" fmla="*/ 6 w 7"/>
                  <a:gd name="T27" fmla="*/ 2 h 4"/>
                  <a:gd name="T28" fmla="*/ 4 w 7"/>
                  <a:gd name="T29" fmla="*/ 2 h 4"/>
                  <a:gd name="T30" fmla="*/ 4 w 7"/>
                  <a:gd name="T31" fmla="*/ 2 h 4"/>
                  <a:gd name="T32" fmla="*/ 4 w 7"/>
                  <a:gd name="T33" fmla="*/ 0 h 4"/>
                  <a:gd name="T34" fmla="*/ 6 w 7"/>
                  <a:gd name="T35" fmla="*/ 0 h 4"/>
                  <a:gd name="T36" fmla="*/ 6 w 7"/>
                  <a:gd name="T37" fmla="*/ 0 h 4"/>
                  <a:gd name="T38" fmla="*/ 6 w 7"/>
                  <a:gd name="T39" fmla="*/ 0 h 4"/>
                  <a:gd name="T40" fmla="*/ 4 w 7"/>
                  <a:gd name="T41" fmla="*/ 0 h 4"/>
                  <a:gd name="T42" fmla="*/ 4 w 7"/>
                  <a:gd name="T43" fmla="*/ 0 h 4"/>
                  <a:gd name="T44" fmla="*/ 4 w 7"/>
                  <a:gd name="T45" fmla="*/ 0 h 4"/>
                  <a:gd name="T46" fmla="*/ 2 w 7"/>
                  <a:gd name="T47" fmla="*/ 0 h 4"/>
                  <a:gd name="T48" fmla="*/ 0 w 7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299">
                <a:extLst>
                  <a:ext uri="{FF2B5EF4-FFF2-40B4-BE49-F238E27FC236}">
                    <a16:creationId xmlns:a16="http://schemas.microsoft.com/office/drawing/2014/main" id="{083AEE38-286E-4755-8FAF-C1ABD2A87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360" y="2069688"/>
                <a:ext cx="29950" cy="4510"/>
              </a:xfrm>
              <a:custGeom>
                <a:avLst/>
                <a:gdLst>
                  <a:gd name="T0" fmla="*/ 4 w 11"/>
                  <a:gd name="T1" fmla="*/ 0 h 2"/>
                  <a:gd name="T2" fmla="*/ 2 w 11"/>
                  <a:gd name="T3" fmla="*/ 0 h 2"/>
                  <a:gd name="T4" fmla="*/ 0 w 11"/>
                  <a:gd name="T5" fmla="*/ 2 h 2"/>
                  <a:gd name="T6" fmla="*/ 2 w 11"/>
                  <a:gd name="T7" fmla="*/ 2 h 2"/>
                  <a:gd name="T8" fmla="*/ 4 w 11"/>
                  <a:gd name="T9" fmla="*/ 2 h 2"/>
                  <a:gd name="T10" fmla="*/ 5 w 11"/>
                  <a:gd name="T11" fmla="*/ 2 h 2"/>
                  <a:gd name="T12" fmla="*/ 9 w 11"/>
                  <a:gd name="T13" fmla="*/ 2 h 2"/>
                  <a:gd name="T14" fmla="*/ 11 w 11"/>
                  <a:gd name="T15" fmla="*/ 2 h 2"/>
                  <a:gd name="T16" fmla="*/ 9 w 11"/>
                  <a:gd name="T17" fmla="*/ 2 h 2"/>
                  <a:gd name="T18" fmla="*/ 9 w 11"/>
                  <a:gd name="T19" fmla="*/ 0 h 2"/>
                  <a:gd name="T20" fmla="*/ 9 w 11"/>
                  <a:gd name="T21" fmla="*/ 0 h 2"/>
                  <a:gd name="T22" fmla="*/ 5 w 11"/>
                  <a:gd name="T23" fmla="*/ 0 h 2"/>
                  <a:gd name="T24" fmla="*/ 4 w 11"/>
                  <a:gd name="T25" fmla="*/ 0 h 2"/>
                  <a:gd name="T26" fmla="*/ 4 w 11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300">
                <a:extLst>
                  <a:ext uri="{FF2B5EF4-FFF2-40B4-BE49-F238E27FC236}">
                    <a16:creationId xmlns:a16="http://schemas.microsoft.com/office/drawing/2014/main" id="{76BA2853-B075-4DF4-A356-D84809894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906" y="2092237"/>
                <a:ext cx="40840" cy="6765"/>
              </a:xfrm>
              <a:custGeom>
                <a:avLst/>
                <a:gdLst>
                  <a:gd name="T0" fmla="*/ 9 w 15"/>
                  <a:gd name="T1" fmla="*/ 1 h 3"/>
                  <a:gd name="T2" fmla="*/ 11 w 15"/>
                  <a:gd name="T3" fmla="*/ 1 h 3"/>
                  <a:gd name="T4" fmla="*/ 13 w 15"/>
                  <a:gd name="T5" fmla="*/ 1 h 3"/>
                  <a:gd name="T6" fmla="*/ 9 w 15"/>
                  <a:gd name="T7" fmla="*/ 0 h 3"/>
                  <a:gd name="T8" fmla="*/ 7 w 15"/>
                  <a:gd name="T9" fmla="*/ 0 h 3"/>
                  <a:gd name="T10" fmla="*/ 4 w 15"/>
                  <a:gd name="T11" fmla="*/ 0 h 3"/>
                  <a:gd name="T12" fmla="*/ 0 w 15"/>
                  <a:gd name="T13" fmla="*/ 1 h 3"/>
                  <a:gd name="T14" fmla="*/ 0 w 15"/>
                  <a:gd name="T15" fmla="*/ 1 h 3"/>
                  <a:gd name="T16" fmla="*/ 4 w 15"/>
                  <a:gd name="T17" fmla="*/ 3 h 3"/>
                  <a:gd name="T18" fmla="*/ 6 w 15"/>
                  <a:gd name="T19" fmla="*/ 3 h 3"/>
                  <a:gd name="T20" fmla="*/ 7 w 15"/>
                  <a:gd name="T21" fmla="*/ 3 h 3"/>
                  <a:gd name="T22" fmla="*/ 9 w 15"/>
                  <a:gd name="T23" fmla="*/ 3 h 3"/>
                  <a:gd name="T24" fmla="*/ 13 w 15"/>
                  <a:gd name="T25" fmla="*/ 3 h 3"/>
                  <a:gd name="T26" fmla="*/ 13 w 15"/>
                  <a:gd name="T27" fmla="*/ 3 h 3"/>
                  <a:gd name="T28" fmla="*/ 15 w 15"/>
                  <a:gd name="T29" fmla="*/ 1 h 3"/>
                  <a:gd name="T30" fmla="*/ 9 w 15"/>
                  <a:gd name="T31" fmla="*/ 1 h 3"/>
                  <a:gd name="T32" fmla="*/ 4 w 15"/>
                  <a:gd name="T33" fmla="*/ 0 h 3"/>
                  <a:gd name="T34" fmla="*/ 7 w 15"/>
                  <a:gd name="T35" fmla="*/ 0 h 3"/>
                  <a:gd name="T36" fmla="*/ 9 w 15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3">
                    <a:moveTo>
                      <a:pt x="9" y="1"/>
                    </a:moveTo>
                    <a:lnTo>
                      <a:pt x="11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301">
                <a:extLst>
                  <a:ext uri="{FF2B5EF4-FFF2-40B4-BE49-F238E27FC236}">
                    <a16:creationId xmlns:a16="http://schemas.microsoft.com/office/drawing/2014/main" id="{5814B9AE-650F-460F-B774-A48E850B6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6797" y="2099001"/>
                <a:ext cx="38118" cy="9020"/>
              </a:xfrm>
              <a:custGeom>
                <a:avLst/>
                <a:gdLst>
                  <a:gd name="T0" fmla="*/ 14 w 14"/>
                  <a:gd name="T1" fmla="*/ 2 h 4"/>
                  <a:gd name="T2" fmla="*/ 14 w 14"/>
                  <a:gd name="T3" fmla="*/ 0 h 4"/>
                  <a:gd name="T4" fmla="*/ 12 w 14"/>
                  <a:gd name="T5" fmla="*/ 0 h 4"/>
                  <a:gd name="T6" fmla="*/ 11 w 14"/>
                  <a:gd name="T7" fmla="*/ 0 h 4"/>
                  <a:gd name="T8" fmla="*/ 11 w 14"/>
                  <a:gd name="T9" fmla="*/ 0 h 4"/>
                  <a:gd name="T10" fmla="*/ 9 w 14"/>
                  <a:gd name="T11" fmla="*/ 0 h 4"/>
                  <a:gd name="T12" fmla="*/ 7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5 w 14"/>
                  <a:gd name="T19" fmla="*/ 2 h 4"/>
                  <a:gd name="T20" fmla="*/ 9 w 14"/>
                  <a:gd name="T21" fmla="*/ 2 h 4"/>
                  <a:gd name="T22" fmla="*/ 11 w 14"/>
                  <a:gd name="T23" fmla="*/ 2 h 4"/>
                  <a:gd name="T24" fmla="*/ 11 w 14"/>
                  <a:gd name="T25" fmla="*/ 4 h 4"/>
                  <a:gd name="T26" fmla="*/ 12 w 14"/>
                  <a:gd name="T27" fmla="*/ 4 h 4"/>
                  <a:gd name="T28" fmla="*/ 14 w 14"/>
                  <a:gd name="T29" fmla="*/ 4 h 4"/>
                  <a:gd name="T30" fmla="*/ 12 w 14"/>
                  <a:gd name="T31" fmla="*/ 2 h 4"/>
                  <a:gd name="T32" fmla="*/ 12 w 14"/>
                  <a:gd name="T33" fmla="*/ 2 h 4"/>
                  <a:gd name="T34" fmla="*/ 14 w 14"/>
                  <a:gd name="T3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4">
                    <a:moveTo>
                      <a:pt x="14" y="2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302">
                <a:extLst>
                  <a:ext uri="{FF2B5EF4-FFF2-40B4-BE49-F238E27FC236}">
                    <a16:creationId xmlns:a16="http://schemas.microsoft.com/office/drawing/2014/main" id="{0C24F50A-B8BE-4847-BF26-780592A4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6797" y="2103511"/>
                <a:ext cx="38118" cy="15784"/>
              </a:xfrm>
              <a:custGeom>
                <a:avLst/>
                <a:gdLst>
                  <a:gd name="T0" fmla="*/ 11 w 14"/>
                  <a:gd name="T1" fmla="*/ 4 h 7"/>
                  <a:gd name="T2" fmla="*/ 12 w 14"/>
                  <a:gd name="T3" fmla="*/ 4 h 7"/>
                  <a:gd name="T4" fmla="*/ 14 w 14"/>
                  <a:gd name="T5" fmla="*/ 4 h 7"/>
                  <a:gd name="T6" fmla="*/ 14 w 14"/>
                  <a:gd name="T7" fmla="*/ 4 h 7"/>
                  <a:gd name="T8" fmla="*/ 12 w 14"/>
                  <a:gd name="T9" fmla="*/ 4 h 7"/>
                  <a:gd name="T10" fmla="*/ 11 w 14"/>
                  <a:gd name="T11" fmla="*/ 4 h 7"/>
                  <a:gd name="T12" fmla="*/ 9 w 14"/>
                  <a:gd name="T13" fmla="*/ 2 h 7"/>
                  <a:gd name="T14" fmla="*/ 9 w 14"/>
                  <a:gd name="T15" fmla="*/ 2 h 7"/>
                  <a:gd name="T16" fmla="*/ 7 w 14"/>
                  <a:gd name="T17" fmla="*/ 0 h 7"/>
                  <a:gd name="T18" fmla="*/ 5 w 14"/>
                  <a:gd name="T19" fmla="*/ 0 h 7"/>
                  <a:gd name="T20" fmla="*/ 5 w 14"/>
                  <a:gd name="T21" fmla="*/ 0 h 7"/>
                  <a:gd name="T22" fmla="*/ 2 w 14"/>
                  <a:gd name="T23" fmla="*/ 0 h 7"/>
                  <a:gd name="T24" fmla="*/ 0 w 14"/>
                  <a:gd name="T25" fmla="*/ 0 h 7"/>
                  <a:gd name="T26" fmla="*/ 0 w 14"/>
                  <a:gd name="T27" fmla="*/ 0 h 7"/>
                  <a:gd name="T28" fmla="*/ 0 w 14"/>
                  <a:gd name="T29" fmla="*/ 2 h 7"/>
                  <a:gd name="T30" fmla="*/ 2 w 14"/>
                  <a:gd name="T31" fmla="*/ 2 h 7"/>
                  <a:gd name="T32" fmla="*/ 2 w 14"/>
                  <a:gd name="T33" fmla="*/ 2 h 7"/>
                  <a:gd name="T34" fmla="*/ 2 w 14"/>
                  <a:gd name="T35" fmla="*/ 4 h 7"/>
                  <a:gd name="T36" fmla="*/ 3 w 14"/>
                  <a:gd name="T37" fmla="*/ 4 h 7"/>
                  <a:gd name="T38" fmla="*/ 7 w 14"/>
                  <a:gd name="T39" fmla="*/ 5 h 7"/>
                  <a:gd name="T40" fmla="*/ 9 w 14"/>
                  <a:gd name="T41" fmla="*/ 7 h 7"/>
                  <a:gd name="T42" fmla="*/ 11 w 14"/>
                  <a:gd name="T43" fmla="*/ 5 h 7"/>
                  <a:gd name="T44" fmla="*/ 11 w 14"/>
                  <a:gd name="T45" fmla="*/ 7 h 7"/>
                  <a:gd name="T46" fmla="*/ 11 w 14"/>
                  <a:gd name="T47" fmla="*/ 7 h 7"/>
                  <a:gd name="T48" fmla="*/ 11 w 14"/>
                  <a:gd name="T49" fmla="*/ 7 h 7"/>
                  <a:gd name="T50" fmla="*/ 12 w 14"/>
                  <a:gd name="T51" fmla="*/ 5 h 7"/>
                  <a:gd name="T52" fmla="*/ 11 w 14"/>
                  <a:gd name="T53" fmla="*/ 5 h 7"/>
                  <a:gd name="T54" fmla="*/ 11 w 14"/>
                  <a:gd name="T55" fmla="*/ 5 h 7"/>
                  <a:gd name="T56" fmla="*/ 9 w 14"/>
                  <a:gd name="T57" fmla="*/ 4 h 7"/>
                  <a:gd name="T58" fmla="*/ 11 w 14"/>
                  <a:gd name="T59" fmla="*/ 4 h 7"/>
                  <a:gd name="T60" fmla="*/ 11 w 14"/>
                  <a:gd name="T6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7">
                    <a:moveTo>
                      <a:pt x="11" y="4"/>
                    </a:move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303">
                <a:extLst>
                  <a:ext uri="{FF2B5EF4-FFF2-40B4-BE49-F238E27FC236}">
                    <a16:creationId xmlns:a16="http://schemas.microsoft.com/office/drawing/2014/main" id="{5AE45EE7-BE97-4CE7-8F69-07331D38E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452" y="2139590"/>
                <a:ext cx="40840" cy="13529"/>
              </a:xfrm>
              <a:custGeom>
                <a:avLst/>
                <a:gdLst>
                  <a:gd name="T0" fmla="*/ 13 w 15"/>
                  <a:gd name="T1" fmla="*/ 0 h 6"/>
                  <a:gd name="T2" fmla="*/ 11 w 15"/>
                  <a:gd name="T3" fmla="*/ 0 h 6"/>
                  <a:gd name="T4" fmla="*/ 11 w 15"/>
                  <a:gd name="T5" fmla="*/ 2 h 6"/>
                  <a:gd name="T6" fmla="*/ 6 w 15"/>
                  <a:gd name="T7" fmla="*/ 2 h 6"/>
                  <a:gd name="T8" fmla="*/ 6 w 15"/>
                  <a:gd name="T9" fmla="*/ 2 h 6"/>
                  <a:gd name="T10" fmla="*/ 4 w 15"/>
                  <a:gd name="T11" fmla="*/ 4 h 6"/>
                  <a:gd name="T12" fmla="*/ 2 w 15"/>
                  <a:gd name="T13" fmla="*/ 6 h 6"/>
                  <a:gd name="T14" fmla="*/ 0 w 15"/>
                  <a:gd name="T15" fmla="*/ 6 h 6"/>
                  <a:gd name="T16" fmla="*/ 0 w 15"/>
                  <a:gd name="T17" fmla="*/ 6 h 6"/>
                  <a:gd name="T18" fmla="*/ 2 w 15"/>
                  <a:gd name="T19" fmla="*/ 6 h 6"/>
                  <a:gd name="T20" fmla="*/ 4 w 15"/>
                  <a:gd name="T21" fmla="*/ 6 h 6"/>
                  <a:gd name="T22" fmla="*/ 7 w 15"/>
                  <a:gd name="T23" fmla="*/ 6 h 6"/>
                  <a:gd name="T24" fmla="*/ 9 w 15"/>
                  <a:gd name="T25" fmla="*/ 6 h 6"/>
                  <a:gd name="T26" fmla="*/ 11 w 15"/>
                  <a:gd name="T27" fmla="*/ 6 h 6"/>
                  <a:gd name="T28" fmla="*/ 13 w 15"/>
                  <a:gd name="T29" fmla="*/ 6 h 6"/>
                  <a:gd name="T30" fmla="*/ 13 w 15"/>
                  <a:gd name="T31" fmla="*/ 6 h 6"/>
                  <a:gd name="T32" fmla="*/ 15 w 15"/>
                  <a:gd name="T33" fmla="*/ 6 h 6"/>
                  <a:gd name="T34" fmla="*/ 15 w 15"/>
                  <a:gd name="T35" fmla="*/ 6 h 6"/>
                  <a:gd name="T36" fmla="*/ 15 w 15"/>
                  <a:gd name="T37" fmla="*/ 4 h 6"/>
                  <a:gd name="T38" fmla="*/ 15 w 15"/>
                  <a:gd name="T39" fmla="*/ 2 h 6"/>
                  <a:gd name="T40" fmla="*/ 15 w 15"/>
                  <a:gd name="T41" fmla="*/ 2 h 6"/>
                  <a:gd name="T42" fmla="*/ 15 w 15"/>
                  <a:gd name="T43" fmla="*/ 0 h 6"/>
                  <a:gd name="T44" fmla="*/ 13 w 15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6">
                    <a:moveTo>
                      <a:pt x="13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Rectangle 304">
                <a:extLst>
                  <a:ext uri="{FF2B5EF4-FFF2-40B4-BE49-F238E27FC236}">
                    <a16:creationId xmlns:a16="http://schemas.microsoft.com/office/drawing/2014/main" id="{4D887D50-211D-42FF-808B-A0E434F07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2242" y="2168903"/>
                <a:ext cx="2723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305">
                <a:extLst>
                  <a:ext uri="{FF2B5EF4-FFF2-40B4-BE49-F238E27FC236}">
                    <a16:creationId xmlns:a16="http://schemas.microsoft.com/office/drawing/2014/main" id="{B85BD8B4-DF01-4BC7-9896-A4C2822E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259" y="1963708"/>
                <a:ext cx="8168" cy="4510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2 w 3"/>
                  <a:gd name="T9" fmla="*/ 2 h 2"/>
                  <a:gd name="T10" fmla="*/ 2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0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306">
                <a:extLst>
                  <a:ext uri="{FF2B5EF4-FFF2-40B4-BE49-F238E27FC236}">
                    <a16:creationId xmlns:a16="http://schemas.microsoft.com/office/drawing/2014/main" id="{7E712E23-803C-479B-8567-4A7B42DE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141" y="1871257"/>
                <a:ext cx="789580" cy="500587"/>
              </a:xfrm>
              <a:custGeom>
                <a:avLst/>
                <a:gdLst>
                  <a:gd name="T0" fmla="*/ 212 w 290"/>
                  <a:gd name="T1" fmla="*/ 132 h 222"/>
                  <a:gd name="T2" fmla="*/ 188 w 290"/>
                  <a:gd name="T3" fmla="*/ 128 h 222"/>
                  <a:gd name="T4" fmla="*/ 196 w 290"/>
                  <a:gd name="T5" fmla="*/ 116 h 222"/>
                  <a:gd name="T6" fmla="*/ 225 w 290"/>
                  <a:gd name="T7" fmla="*/ 126 h 222"/>
                  <a:gd name="T8" fmla="*/ 219 w 290"/>
                  <a:gd name="T9" fmla="*/ 116 h 222"/>
                  <a:gd name="T10" fmla="*/ 205 w 290"/>
                  <a:gd name="T11" fmla="*/ 103 h 222"/>
                  <a:gd name="T12" fmla="*/ 219 w 290"/>
                  <a:gd name="T13" fmla="*/ 94 h 222"/>
                  <a:gd name="T14" fmla="*/ 232 w 290"/>
                  <a:gd name="T15" fmla="*/ 87 h 222"/>
                  <a:gd name="T16" fmla="*/ 237 w 290"/>
                  <a:gd name="T17" fmla="*/ 79 h 222"/>
                  <a:gd name="T18" fmla="*/ 243 w 290"/>
                  <a:gd name="T19" fmla="*/ 72 h 222"/>
                  <a:gd name="T20" fmla="*/ 241 w 290"/>
                  <a:gd name="T21" fmla="*/ 65 h 222"/>
                  <a:gd name="T22" fmla="*/ 245 w 290"/>
                  <a:gd name="T23" fmla="*/ 58 h 222"/>
                  <a:gd name="T24" fmla="*/ 245 w 290"/>
                  <a:gd name="T25" fmla="*/ 47 h 222"/>
                  <a:gd name="T26" fmla="*/ 255 w 290"/>
                  <a:gd name="T27" fmla="*/ 34 h 222"/>
                  <a:gd name="T28" fmla="*/ 261 w 290"/>
                  <a:gd name="T29" fmla="*/ 29 h 222"/>
                  <a:gd name="T30" fmla="*/ 281 w 290"/>
                  <a:gd name="T31" fmla="*/ 23 h 222"/>
                  <a:gd name="T32" fmla="*/ 264 w 290"/>
                  <a:gd name="T33" fmla="*/ 20 h 222"/>
                  <a:gd name="T34" fmla="*/ 232 w 290"/>
                  <a:gd name="T35" fmla="*/ 31 h 222"/>
                  <a:gd name="T36" fmla="*/ 235 w 290"/>
                  <a:gd name="T37" fmla="*/ 18 h 222"/>
                  <a:gd name="T38" fmla="*/ 206 w 290"/>
                  <a:gd name="T39" fmla="*/ 12 h 222"/>
                  <a:gd name="T40" fmla="*/ 237 w 290"/>
                  <a:gd name="T41" fmla="*/ 7 h 222"/>
                  <a:gd name="T42" fmla="*/ 197 w 290"/>
                  <a:gd name="T43" fmla="*/ 5 h 222"/>
                  <a:gd name="T44" fmla="*/ 219 w 290"/>
                  <a:gd name="T45" fmla="*/ 2 h 222"/>
                  <a:gd name="T46" fmla="*/ 181 w 290"/>
                  <a:gd name="T47" fmla="*/ 0 h 222"/>
                  <a:gd name="T48" fmla="*/ 163 w 290"/>
                  <a:gd name="T49" fmla="*/ 2 h 222"/>
                  <a:gd name="T50" fmla="*/ 150 w 290"/>
                  <a:gd name="T51" fmla="*/ 5 h 222"/>
                  <a:gd name="T52" fmla="*/ 145 w 290"/>
                  <a:gd name="T53" fmla="*/ 7 h 222"/>
                  <a:gd name="T54" fmla="*/ 149 w 290"/>
                  <a:gd name="T55" fmla="*/ 9 h 222"/>
                  <a:gd name="T56" fmla="*/ 125 w 290"/>
                  <a:gd name="T57" fmla="*/ 7 h 222"/>
                  <a:gd name="T58" fmla="*/ 107 w 290"/>
                  <a:gd name="T59" fmla="*/ 16 h 222"/>
                  <a:gd name="T60" fmla="*/ 91 w 290"/>
                  <a:gd name="T61" fmla="*/ 18 h 222"/>
                  <a:gd name="T62" fmla="*/ 58 w 290"/>
                  <a:gd name="T63" fmla="*/ 20 h 222"/>
                  <a:gd name="T64" fmla="*/ 44 w 290"/>
                  <a:gd name="T65" fmla="*/ 29 h 222"/>
                  <a:gd name="T66" fmla="*/ 40 w 290"/>
                  <a:gd name="T67" fmla="*/ 36 h 222"/>
                  <a:gd name="T68" fmla="*/ 2 w 290"/>
                  <a:gd name="T69" fmla="*/ 43 h 222"/>
                  <a:gd name="T70" fmla="*/ 18 w 290"/>
                  <a:gd name="T71" fmla="*/ 50 h 222"/>
                  <a:gd name="T72" fmla="*/ 25 w 290"/>
                  <a:gd name="T73" fmla="*/ 54 h 222"/>
                  <a:gd name="T74" fmla="*/ 11 w 290"/>
                  <a:gd name="T75" fmla="*/ 60 h 222"/>
                  <a:gd name="T76" fmla="*/ 29 w 290"/>
                  <a:gd name="T77" fmla="*/ 65 h 222"/>
                  <a:gd name="T78" fmla="*/ 53 w 290"/>
                  <a:gd name="T79" fmla="*/ 74 h 222"/>
                  <a:gd name="T80" fmla="*/ 56 w 290"/>
                  <a:gd name="T81" fmla="*/ 92 h 222"/>
                  <a:gd name="T82" fmla="*/ 49 w 290"/>
                  <a:gd name="T83" fmla="*/ 112 h 222"/>
                  <a:gd name="T84" fmla="*/ 67 w 290"/>
                  <a:gd name="T85" fmla="*/ 116 h 222"/>
                  <a:gd name="T86" fmla="*/ 63 w 290"/>
                  <a:gd name="T87" fmla="*/ 125 h 222"/>
                  <a:gd name="T88" fmla="*/ 49 w 290"/>
                  <a:gd name="T89" fmla="*/ 139 h 222"/>
                  <a:gd name="T90" fmla="*/ 40 w 290"/>
                  <a:gd name="T91" fmla="*/ 145 h 222"/>
                  <a:gd name="T92" fmla="*/ 34 w 290"/>
                  <a:gd name="T93" fmla="*/ 166 h 222"/>
                  <a:gd name="T94" fmla="*/ 45 w 290"/>
                  <a:gd name="T95" fmla="*/ 175 h 222"/>
                  <a:gd name="T96" fmla="*/ 40 w 290"/>
                  <a:gd name="T97" fmla="*/ 195 h 222"/>
                  <a:gd name="T98" fmla="*/ 42 w 290"/>
                  <a:gd name="T99" fmla="*/ 208 h 222"/>
                  <a:gd name="T100" fmla="*/ 60 w 290"/>
                  <a:gd name="T101" fmla="*/ 211 h 222"/>
                  <a:gd name="T102" fmla="*/ 63 w 290"/>
                  <a:gd name="T103" fmla="*/ 217 h 222"/>
                  <a:gd name="T104" fmla="*/ 80 w 290"/>
                  <a:gd name="T105" fmla="*/ 211 h 222"/>
                  <a:gd name="T106" fmla="*/ 94 w 290"/>
                  <a:gd name="T107" fmla="*/ 193 h 222"/>
                  <a:gd name="T108" fmla="*/ 100 w 290"/>
                  <a:gd name="T109" fmla="*/ 181 h 222"/>
                  <a:gd name="T110" fmla="*/ 112 w 290"/>
                  <a:gd name="T111" fmla="*/ 170 h 222"/>
                  <a:gd name="T112" fmla="*/ 123 w 290"/>
                  <a:gd name="T113" fmla="*/ 163 h 222"/>
                  <a:gd name="T114" fmla="*/ 136 w 290"/>
                  <a:gd name="T115" fmla="*/ 164 h 222"/>
                  <a:gd name="T116" fmla="*/ 152 w 290"/>
                  <a:gd name="T117" fmla="*/ 155 h 222"/>
                  <a:gd name="T118" fmla="*/ 161 w 290"/>
                  <a:gd name="T119" fmla="*/ 143 h 222"/>
                  <a:gd name="T120" fmla="*/ 174 w 290"/>
                  <a:gd name="T121" fmla="*/ 145 h 222"/>
                  <a:gd name="T122" fmla="*/ 194 w 290"/>
                  <a:gd name="T123" fmla="*/ 143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0" h="222">
                    <a:moveTo>
                      <a:pt x="201" y="139"/>
                    </a:move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3" y="139"/>
                    </a:lnTo>
                    <a:lnTo>
                      <a:pt x="203" y="139"/>
                    </a:lnTo>
                    <a:lnTo>
                      <a:pt x="203" y="139"/>
                    </a:lnTo>
                    <a:lnTo>
                      <a:pt x="205" y="137"/>
                    </a:lnTo>
                    <a:lnTo>
                      <a:pt x="203" y="137"/>
                    </a:lnTo>
                    <a:lnTo>
                      <a:pt x="205" y="137"/>
                    </a:lnTo>
                    <a:lnTo>
                      <a:pt x="205" y="137"/>
                    </a:lnTo>
                    <a:lnTo>
                      <a:pt x="205" y="137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6" y="136"/>
                    </a:lnTo>
                    <a:lnTo>
                      <a:pt x="208" y="136"/>
                    </a:lnTo>
                    <a:lnTo>
                      <a:pt x="208" y="136"/>
                    </a:lnTo>
                    <a:lnTo>
                      <a:pt x="210" y="136"/>
                    </a:lnTo>
                    <a:lnTo>
                      <a:pt x="208" y="136"/>
                    </a:lnTo>
                    <a:lnTo>
                      <a:pt x="210" y="136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2" y="134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4" y="132"/>
                    </a:lnTo>
                    <a:lnTo>
                      <a:pt x="216" y="132"/>
                    </a:lnTo>
                    <a:lnTo>
                      <a:pt x="216" y="132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7" y="130"/>
                    </a:lnTo>
                    <a:lnTo>
                      <a:pt x="219" y="130"/>
                    </a:lnTo>
                    <a:lnTo>
                      <a:pt x="219" y="130"/>
                    </a:lnTo>
                    <a:lnTo>
                      <a:pt x="219" y="130"/>
                    </a:lnTo>
                    <a:lnTo>
                      <a:pt x="219" y="130"/>
                    </a:lnTo>
                    <a:lnTo>
                      <a:pt x="221" y="130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19" y="130"/>
                    </a:lnTo>
                    <a:lnTo>
                      <a:pt x="217" y="130"/>
                    </a:lnTo>
                    <a:lnTo>
                      <a:pt x="214" y="130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5" y="126"/>
                    </a:lnTo>
                    <a:lnTo>
                      <a:pt x="205" y="126"/>
                    </a:lnTo>
                    <a:lnTo>
                      <a:pt x="201" y="126"/>
                    </a:lnTo>
                    <a:lnTo>
                      <a:pt x="199" y="128"/>
                    </a:lnTo>
                    <a:lnTo>
                      <a:pt x="197" y="128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0" y="130"/>
                    </a:lnTo>
                    <a:lnTo>
                      <a:pt x="187" y="130"/>
                    </a:lnTo>
                    <a:lnTo>
                      <a:pt x="188" y="128"/>
                    </a:lnTo>
                    <a:lnTo>
                      <a:pt x="190" y="128"/>
                    </a:lnTo>
                    <a:lnTo>
                      <a:pt x="192" y="128"/>
                    </a:lnTo>
                    <a:lnTo>
                      <a:pt x="196" y="126"/>
                    </a:lnTo>
                    <a:lnTo>
                      <a:pt x="196" y="126"/>
                    </a:lnTo>
                    <a:lnTo>
                      <a:pt x="197" y="126"/>
                    </a:lnTo>
                    <a:lnTo>
                      <a:pt x="197" y="125"/>
                    </a:lnTo>
                    <a:lnTo>
                      <a:pt x="196" y="125"/>
                    </a:lnTo>
                    <a:lnTo>
                      <a:pt x="190" y="126"/>
                    </a:lnTo>
                    <a:lnTo>
                      <a:pt x="188" y="125"/>
                    </a:lnTo>
                    <a:lnTo>
                      <a:pt x="187" y="125"/>
                    </a:lnTo>
                    <a:lnTo>
                      <a:pt x="185" y="125"/>
                    </a:lnTo>
                    <a:lnTo>
                      <a:pt x="188" y="125"/>
                    </a:lnTo>
                    <a:lnTo>
                      <a:pt x="190" y="125"/>
                    </a:lnTo>
                    <a:lnTo>
                      <a:pt x="192" y="121"/>
                    </a:lnTo>
                    <a:lnTo>
                      <a:pt x="190" y="121"/>
                    </a:lnTo>
                    <a:lnTo>
                      <a:pt x="190" y="119"/>
                    </a:lnTo>
                    <a:lnTo>
                      <a:pt x="192" y="119"/>
                    </a:lnTo>
                    <a:lnTo>
                      <a:pt x="194" y="121"/>
                    </a:lnTo>
                    <a:lnTo>
                      <a:pt x="194" y="119"/>
                    </a:lnTo>
                    <a:lnTo>
                      <a:pt x="196" y="119"/>
                    </a:lnTo>
                    <a:lnTo>
                      <a:pt x="199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1" y="116"/>
                    </a:lnTo>
                    <a:lnTo>
                      <a:pt x="201" y="116"/>
                    </a:lnTo>
                    <a:lnTo>
                      <a:pt x="199" y="116"/>
                    </a:lnTo>
                    <a:lnTo>
                      <a:pt x="196" y="116"/>
                    </a:lnTo>
                    <a:lnTo>
                      <a:pt x="197" y="116"/>
                    </a:lnTo>
                    <a:lnTo>
                      <a:pt x="196" y="114"/>
                    </a:lnTo>
                    <a:lnTo>
                      <a:pt x="194" y="114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196" y="112"/>
                    </a:lnTo>
                    <a:lnTo>
                      <a:pt x="197" y="114"/>
                    </a:lnTo>
                    <a:lnTo>
                      <a:pt x="199" y="114"/>
                    </a:lnTo>
                    <a:lnTo>
                      <a:pt x="201" y="116"/>
                    </a:lnTo>
                    <a:lnTo>
                      <a:pt x="201" y="114"/>
                    </a:lnTo>
                    <a:lnTo>
                      <a:pt x="203" y="116"/>
                    </a:lnTo>
                    <a:lnTo>
                      <a:pt x="205" y="116"/>
                    </a:lnTo>
                    <a:lnTo>
                      <a:pt x="206" y="116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0" y="117"/>
                    </a:lnTo>
                    <a:lnTo>
                      <a:pt x="210" y="119"/>
                    </a:lnTo>
                    <a:lnTo>
                      <a:pt x="212" y="119"/>
                    </a:lnTo>
                    <a:lnTo>
                      <a:pt x="212" y="121"/>
                    </a:lnTo>
                    <a:lnTo>
                      <a:pt x="212" y="123"/>
                    </a:lnTo>
                    <a:lnTo>
                      <a:pt x="214" y="125"/>
                    </a:lnTo>
                    <a:lnTo>
                      <a:pt x="216" y="125"/>
                    </a:lnTo>
                    <a:lnTo>
                      <a:pt x="217" y="126"/>
                    </a:lnTo>
                    <a:lnTo>
                      <a:pt x="219" y="125"/>
                    </a:lnTo>
                    <a:lnTo>
                      <a:pt x="221" y="123"/>
                    </a:lnTo>
                    <a:lnTo>
                      <a:pt x="221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6"/>
                    </a:lnTo>
                    <a:lnTo>
                      <a:pt x="225" y="125"/>
                    </a:lnTo>
                    <a:lnTo>
                      <a:pt x="226" y="125"/>
                    </a:lnTo>
                    <a:lnTo>
                      <a:pt x="225" y="125"/>
                    </a:lnTo>
                    <a:lnTo>
                      <a:pt x="225" y="123"/>
                    </a:lnTo>
                    <a:lnTo>
                      <a:pt x="225" y="123"/>
                    </a:lnTo>
                    <a:lnTo>
                      <a:pt x="225" y="123"/>
                    </a:lnTo>
                    <a:lnTo>
                      <a:pt x="225" y="121"/>
                    </a:lnTo>
                    <a:lnTo>
                      <a:pt x="225" y="121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25" y="117"/>
                    </a:lnTo>
                    <a:lnTo>
                      <a:pt x="226" y="117"/>
                    </a:lnTo>
                    <a:lnTo>
                      <a:pt x="226" y="116"/>
                    </a:lnTo>
                    <a:lnTo>
                      <a:pt x="226" y="116"/>
                    </a:lnTo>
                    <a:lnTo>
                      <a:pt x="225" y="116"/>
                    </a:lnTo>
                    <a:lnTo>
                      <a:pt x="225" y="116"/>
                    </a:lnTo>
                    <a:lnTo>
                      <a:pt x="223" y="117"/>
                    </a:lnTo>
                    <a:lnTo>
                      <a:pt x="223" y="117"/>
                    </a:lnTo>
                    <a:lnTo>
                      <a:pt x="223" y="116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4"/>
                    </a:lnTo>
                    <a:lnTo>
                      <a:pt x="221" y="114"/>
                    </a:lnTo>
                    <a:lnTo>
                      <a:pt x="219" y="116"/>
                    </a:lnTo>
                    <a:lnTo>
                      <a:pt x="219" y="116"/>
                    </a:lnTo>
                    <a:lnTo>
                      <a:pt x="221" y="114"/>
                    </a:lnTo>
                    <a:lnTo>
                      <a:pt x="221" y="114"/>
                    </a:lnTo>
                    <a:lnTo>
                      <a:pt x="223" y="112"/>
                    </a:lnTo>
                    <a:lnTo>
                      <a:pt x="223" y="112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6" y="108"/>
                    </a:lnTo>
                    <a:lnTo>
                      <a:pt x="214" y="107"/>
                    </a:lnTo>
                    <a:lnTo>
                      <a:pt x="212" y="107"/>
                    </a:lnTo>
                    <a:lnTo>
                      <a:pt x="210" y="107"/>
                    </a:lnTo>
                    <a:lnTo>
                      <a:pt x="210" y="108"/>
                    </a:lnTo>
                    <a:lnTo>
                      <a:pt x="208" y="108"/>
                    </a:lnTo>
                    <a:lnTo>
                      <a:pt x="208" y="110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10" y="107"/>
                    </a:lnTo>
                    <a:lnTo>
                      <a:pt x="208" y="107"/>
                    </a:lnTo>
                    <a:lnTo>
                      <a:pt x="208" y="107"/>
                    </a:lnTo>
                    <a:lnTo>
                      <a:pt x="210" y="107"/>
                    </a:lnTo>
                    <a:lnTo>
                      <a:pt x="212" y="107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0" y="103"/>
                    </a:lnTo>
                    <a:lnTo>
                      <a:pt x="208" y="103"/>
                    </a:lnTo>
                    <a:lnTo>
                      <a:pt x="206" y="105"/>
                    </a:lnTo>
                    <a:lnTo>
                      <a:pt x="205" y="105"/>
                    </a:lnTo>
                    <a:lnTo>
                      <a:pt x="205" y="105"/>
                    </a:lnTo>
                    <a:lnTo>
                      <a:pt x="205" y="103"/>
                    </a:lnTo>
                    <a:lnTo>
                      <a:pt x="203" y="105"/>
                    </a:lnTo>
                    <a:lnTo>
                      <a:pt x="203" y="103"/>
                    </a:lnTo>
                    <a:lnTo>
                      <a:pt x="205" y="103"/>
                    </a:lnTo>
                    <a:lnTo>
                      <a:pt x="203" y="103"/>
                    </a:lnTo>
                    <a:lnTo>
                      <a:pt x="206" y="103"/>
                    </a:lnTo>
                    <a:lnTo>
                      <a:pt x="208" y="103"/>
                    </a:lnTo>
                    <a:lnTo>
                      <a:pt x="210" y="101"/>
                    </a:lnTo>
                    <a:lnTo>
                      <a:pt x="210" y="101"/>
                    </a:lnTo>
                    <a:lnTo>
                      <a:pt x="212" y="101"/>
                    </a:lnTo>
                    <a:lnTo>
                      <a:pt x="212" y="101"/>
                    </a:lnTo>
                    <a:lnTo>
                      <a:pt x="210" y="101"/>
                    </a:lnTo>
                    <a:lnTo>
                      <a:pt x="208" y="99"/>
                    </a:lnTo>
                    <a:lnTo>
                      <a:pt x="206" y="99"/>
                    </a:lnTo>
                    <a:lnTo>
                      <a:pt x="205" y="99"/>
                    </a:lnTo>
                    <a:lnTo>
                      <a:pt x="203" y="101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99"/>
                    </a:lnTo>
                    <a:lnTo>
                      <a:pt x="203" y="98"/>
                    </a:lnTo>
                    <a:lnTo>
                      <a:pt x="205" y="98"/>
                    </a:lnTo>
                    <a:lnTo>
                      <a:pt x="206" y="99"/>
                    </a:lnTo>
                    <a:lnTo>
                      <a:pt x="208" y="99"/>
                    </a:lnTo>
                    <a:lnTo>
                      <a:pt x="210" y="98"/>
                    </a:lnTo>
                    <a:lnTo>
                      <a:pt x="212" y="98"/>
                    </a:lnTo>
                    <a:lnTo>
                      <a:pt x="214" y="98"/>
                    </a:lnTo>
                    <a:lnTo>
                      <a:pt x="214" y="96"/>
                    </a:lnTo>
                    <a:lnTo>
                      <a:pt x="214" y="96"/>
                    </a:lnTo>
                    <a:lnTo>
                      <a:pt x="216" y="96"/>
                    </a:lnTo>
                    <a:lnTo>
                      <a:pt x="217" y="96"/>
                    </a:lnTo>
                    <a:lnTo>
                      <a:pt x="217" y="94"/>
                    </a:lnTo>
                    <a:lnTo>
                      <a:pt x="219" y="94"/>
                    </a:lnTo>
                    <a:lnTo>
                      <a:pt x="219" y="94"/>
                    </a:lnTo>
                    <a:lnTo>
                      <a:pt x="219" y="96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6" y="99"/>
                    </a:lnTo>
                    <a:lnTo>
                      <a:pt x="228" y="99"/>
                    </a:lnTo>
                    <a:lnTo>
                      <a:pt x="228" y="98"/>
                    </a:lnTo>
                    <a:lnTo>
                      <a:pt x="230" y="98"/>
                    </a:lnTo>
                    <a:lnTo>
                      <a:pt x="232" y="98"/>
                    </a:lnTo>
                    <a:lnTo>
                      <a:pt x="234" y="98"/>
                    </a:lnTo>
                    <a:lnTo>
                      <a:pt x="235" y="98"/>
                    </a:lnTo>
                    <a:lnTo>
                      <a:pt x="237" y="98"/>
                    </a:lnTo>
                    <a:lnTo>
                      <a:pt x="237" y="96"/>
                    </a:lnTo>
                    <a:lnTo>
                      <a:pt x="237" y="96"/>
                    </a:lnTo>
                    <a:lnTo>
                      <a:pt x="237" y="94"/>
                    </a:lnTo>
                    <a:lnTo>
                      <a:pt x="239" y="94"/>
                    </a:lnTo>
                    <a:lnTo>
                      <a:pt x="237" y="92"/>
                    </a:lnTo>
                    <a:lnTo>
                      <a:pt x="234" y="92"/>
                    </a:lnTo>
                    <a:lnTo>
                      <a:pt x="234" y="92"/>
                    </a:lnTo>
                    <a:lnTo>
                      <a:pt x="232" y="92"/>
                    </a:lnTo>
                    <a:lnTo>
                      <a:pt x="230" y="92"/>
                    </a:lnTo>
                    <a:lnTo>
                      <a:pt x="228" y="92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30" y="90"/>
                    </a:lnTo>
                    <a:lnTo>
                      <a:pt x="230" y="88"/>
                    </a:lnTo>
                    <a:lnTo>
                      <a:pt x="228" y="88"/>
                    </a:lnTo>
                    <a:lnTo>
                      <a:pt x="232" y="88"/>
                    </a:lnTo>
                    <a:lnTo>
                      <a:pt x="232" y="88"/>
                    </a:lnTo>
                    <a:lnTo>
                      <a:pt x="232" y="87"/>
                    </a:lnTo>
                    <a:lnTo>
                      <a:pt x="232" y="87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8"/>
                    </a:lnTo>
                    <a:lnTo>
                      <a:pt x="237" y="88"/>
                    </a:lnTo>
                    <a:lnTo>
                      <a:pt x="239" y="88"/>
                    </a:lnTo>
                    <a:lnTo>
                      <a:pt x="239" y="88"/>
                    </a:lnTo>
                    <a:lnTo>
                      <a:pt x="241" y="88"/>
                    </a:lnTo>
                    <a:lnTo>
                      <a:pt x="241" y="90"/>
                    </a:lnTo>
                    <a:lnTo>
                      <a:pt x="243" y="90"/>
                    </a:lnTo>
                    <a:lnTo>
                      <a:pt x="246" y="88"/>
                    </a:lnTo>
                    <a:lnTo>
                      <a:pt x="246" y="88"/>
                    </a:lnTo>
                    <a:lnTo>
                      <a:pt x="245" y="87"/>
                    </a:lnTo>
                    <a:lnTo>
                      <a:pt x="245" y="87"/>
                    </a:lnTo>
                    <a:lnTo>
                      <a:pt x="243" y="87"/>
                    </a:lnTo>
                    <a:lnTo>
                      <a:pt x="241" y="87"/>
                    </a:lnTo>
                    <a:lnTo>
                      <a:pt x="239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7" y="83"/>
                    </a:lnTo>
                    <a:lnTo>
                      <a:pt x="239" y="83"/>
                    </a:lnTo>
                    <a:lnTo>
                      <a:pt x="239" y="83"/>
                    </a:lnTo>
                    <a:lnTo>
                      <a:pt x="237" y="81"/>
                    </a:lnTo>
                    <a:lnTo>
                      <a:pt x="237" y="81"/>
                    </a:lnTo>
                    <a:lnTo>
                      <a:pt x="235" y="83"/>
                    </a:lnTo>
                    <a:lnTo>
                      <a:pt x="234" y="83"/>
                    </a:lnTo>
                    <a:lnTo>
                      <a:pt x="235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7" y="79"/>
                    </a:lnTo>
                    <a:lnTo>
                      <a:pt x="235" y="78"/>
                    </a:lnTo>
                    <a:lnTo>
                      <a:pt x="234" y="78"/>
                    </a:lnTo>
                    <a:lnTo>
                      <a:pt x="234" y="78"/>
                    </a:lnTo>
                    <a:lnTo>
                      <a:pt x="235" y="78"/>
                    </a:lnTo>
                    <a:lnTo>
                      <a:pt x="234" y="78"/>
                    </a:lnTo>
                    <a:lnTo>
                      <a:pt x="243" y="79"/>
                    </a:lnTo>
                    <a:lnTo>
                      <a:pt x="243" y="79"/>
                    </a:lnTo>
                    <a:lnTo>
                      <a:pt x="243" y="81"/>
                    </a:lnTo>
                    <a:lnTo>
                      <a:pt x="245" y="81"/>
                    </a:lnTo>
                    <a:lnTo>
                      <a:pt x="245" y="81"/>
                    </a:lnTo>
                    <a:lnTo>
                      <a:pt x="246" y="79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46" y="76"/>
                    </a:lnTo>
                    <a:lnTo>
                      <a:pt x="245" y="74"/>
                    </a:lnTo>
                    <a:lnTo>
                      <a:pt x="245" y="74"/>
                    </a:lnTo>
                    <a:lnTo>
                      <a:pt x="243" y="74"/>
                    </a:lnTo>
                    <a:lnTo>
                      <a:pt x="243" y="74"/>
                    </a:lnTo>
                    <a:lnTo>
                      <a:pt x="241" y="74"/>
                    </a:lnTo>
                    <a:lnTo>
                      <a:pt x="239" y="74"/>
                    </a:lnTo>
                    <a:lnTo>
                      <a:pt x="239" y="72"/>
                    </a:lnTo>
                    <a:lnTo>
                      <a:pt x="241" y="72"/>
                    </a:lnTo>
                    <a:lnTo>
                      <a:pt x="243" y="72"/>
                    </a:lnTo>
                    <a:lnTo>
                      <a:pt x="245" y="72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46" y="70"/>
                    </a:lnTo>
                    <a:lnTo>
                      <a:pt x="245" y="70"/>
                    </a:lnTo>
                    <a:lnTo>
                      <a:pt x="243" y="70"/>
                    </a:lnTo>
                    <a:lnTo>
                      <a:pt x="241" y="70"/>
                    </a:lnTo>
                    <a:lnTo>
                      <a:pt x="243" y="72"/>
                    </a:lnTo>
                    <a:lnTo>
                      <a:pt x="241" y="72"/>
                    </a:lnTo>
                    <a:lnTo>
                      <a:pt x="239" y="70"/>
                    </a:lnTo>
                    <a:lnTo>
                      <a:pt x="239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4" y="69"/>
                    </a:lnTo>
                    <a:lnTo>
                      <a:pt x="234" y="69"/>
                    </a:lnTo>
                    <a:lnTo>
                      <a:pt x="234" y="69"/>
                    </a:lnTo>
                    <a:lnTo>
                      <a:pt x="237" y="69"/>
                    </a:lnTo>
                    <a:lnTo>
                      <a:pt x="235" y="69"/>
                    </a:lnTo>
                    <a:lnTo>
                      <a:pt x="237" y="69"/>
                    </a:lnTo>
                    <a:lnTo>
                      <a:pt x="235" y="69"/>
                    </a:lnTo>
                    <a:lnTo>
                      <a:pt x="235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4" y="65"/>
                    </a:lnTo>
                    <a:lnTo>
                      <a:pt x="234" y="65"/>
                    </a:lnTo>
                    <a:lnTo>
                      <a:pt x="235" y="65"/>
                    </a:lnTo>
                    <a:lnTo>
                      <a:pt x="237" y="65"/>
                    </a:lnTo>
                    <a:lnTo>
                      <a:pt x="237" y="67"/>
                    </a:lnTo>
                    <a:lnTo>
                      <a:pt x="239" y="67"/>
                    </a:lnTo>
                    <a:lnTo>
                      <a:pt x="241" y="65"/>
                    </a:lnTo>
                    <a:lnTo>
                      <a:pt x="243" y="65"/>
                    </a:lnTo>
                    <a:lnTo>
                      <a:pt x="237" y="65"/>
                    </a:lnTo>
                    <a:lnTo>
                      <a:pt x="239" y="65"/>
                    </a:lnTo>
                    <a:lnTo>
                      <a:pt x="243" y="65"/>
                    </a:lnTo>
                    <a:lnTo>
                      <a:pt x="243" y="65"/>
                    </a:lnTo>
                    <a:lnTo>
                      <a:pt x="237" y="63"/>
                    </a:lnTo>
                    <a:lnTo>
                      <a:pt x="245" y="63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4" y="65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5" y="63"/>
                    </a:lnTo>
                    <a:lnTo>
                      <a:pt x="255" y="61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4" y="60"/>
                    </a:lnTo>
                    <a:lnTo>
                      <a:pt x="252" y="60"/>
                    </a:lnTo>
                    <a:lnTo>
                      <a:pt x="252" y="61"/>
                    </a:lnTo>
                    <a:lnTo>
                      <a:pt x="252" y="61"/>
                    </a:lnTo>
                    <a:lnTo>
                      <a:pt x="250" y="61"/>
                    </a:lnTo>
                    <a:lnTo>
                      <a:pt x="250" y="60"/>
                    </a:lnTo>
                    <a:lnTo>
                      <a:pt x="248" y="6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5" y="58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6" y="58"/>
                    </a:lnTo>
                    <a:lnTo>
                      <a:pt x="245" y="58"/>
                    </a:lnTo>
                    <a:lnTo>
                      <a:pt x="245" y="56"/>
                    </a:lnTo>
                    <a:lnTo>
                      <a:pt x="245" y="56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52" y="58"/>
                    </a:lnTo>
                    <a:lnTo>
                      <a:pt x="252" y="58"/>
                    </a:lnTo>
                    <a:lnTo>
                      <a:pt x="252" y="56"/>
                    </a:lnTo>
                    <a:lnTo>
                      <a:pt x="252" y="56"/>
                    </a:lnTo>
                    <a:lnTo>
                      <a:pt x="246" y="56"/>
                    </a:lnTo>
                    <a:lnTo>
                      <a:pt x="246" y="54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5" y="54"/>
                    </a:lnTo>
                    <a:lnTo>
                      <a:pt x="241" y="56"/>
                    </a:lnTo>
                    <a:lnTo>
                      <a:pt x="239" y="56"/>
                    </a:lnTo>
                    <a:lnTo>
                      <a:pt x="239" y="56"/>
                    </a:lnTo>
                    <a:lnTo>
                      <a:pt x="241" y="56"/>
                    </a:lnTo>
                    <a:lnTo>
                      <a:pt x="241" y="54"/>
                    </a:lnTo>
                    <a:lnTo>
                      <a:pt x="241" y="54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0"/>
                    </a:lnTo>
                    <a:lnTo>
                      <a:pt x="243" y="50"/>
                    </a:lnTo>
                    <a:lnTo>
                      <a:pt x="245" y="49"/>
                    </a:lnTo>
                    <a:lnTo>
                      <a:pt x="246" y="47"/>
                    </a:lnTo>
                    <a:lnTo>
                      <a:pt x="245" y="47"/>
                    </a:lnTo>
                    <a:lnTo>
                      <a:pt x="243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6" y="47"/>
                    </a:lnTo>
                    <a:lnTo>
                      <a:pt x="248" y="45"/>
                    </a:lnTo>
                    <a:lnTo>
                      <a:pt x="250" y="47"/>
                    </a:lnTo>
                    <a:lnTo>
                      <a:pt x="252" y="45"/>
                    </a:lnTo>
                    <a:lnTo>
                      <a:pt x="252" y="45"/>
                    </a:lnTo>
                    <a:lnTo>
                      <a:pt x="252" y="43"/>
                    </a:lnTo>
                    <a:lnTo>
                      <a:pt x="252" y="43"/>
                    </a:lnTo>
                    <a:lnTo>
                      <a:pt x="252" y="41"/>
                    </a:lnTo>
                    <a:lnTo>
                      <a:pt x="254" y="41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38"/>
                    </a:lnTo>
                    <a:lnTo>
                      <a:pt x="255" y="38"/>
                    </a:lnTo>
                    <a:lnTo>
                      <a:pt x="255" y="36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4" y="36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4" y="32"/>
                    </a:lnTo>
                    <a:lnTo>
                      <a:pt x="263" y="32"/>
                    </a:lnTo>
                    <a:lnTo>
                      <a:pt x="261" y="34"/>
                    </a:lnTo>
                    <a:lnTo>
                      <a:pt x="259" y="34"/>
                    </a:lnTo>
                    <a:lnTo>
                      <a:pt x="257" y="34"/>
                    </a:lnTo>
                    <a:lnTo>
                      <a:pt x="255" y="34"/>
                    </a:lnTo>
                    <a:lnTo>
                      <a:pt x="254" y="34"/>
                    </a:lnTo>
                    <a:lnTo>
                      <a:pt x="252" y="36"/>
                    </a:lnTo>
                    <a:lnTo>
                      <a:pt x="252" y="36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2" y="38"/>
                    </a:lnTo>
                    <a:lnTo>
                      <a:pt x="250" y="36"/>
                    </a:lnTo>
                    <a:lnTo>
                      <a:pt x="250" y="36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52" y="32"/>
                    </a:lnTo>
                    <a:lnTo>
                      <a:pt x="254" y="32"/>
                    </a:lnTo>
                    <a:lnTo>
                      <a:pt x="255" y="32"/>
                    </a:lnTo>
                    <a:lnTo>
                      <a:pt x="255" y="32"/>
                    </a:lnTo>
                    <a:lnTo>
                      <a:pt x="257" y="32"/>
                    </a:lnTo>
                    <a:lnTo>
                      <a:pt x="261" y="32"/>
                    </a:lnTo>
                    <a:lnTo>
                      <a:pt x="266" y="32"/>
                    </a:lnTo>
                    <a:lnTo>
                      <a:pt x="268" y="32"/>
                    </a:lnTo>
                    <a:lnTo>
                      <a:pt x="268" y="32"/>
                    </a:lnTo>
                    <a:lnTo>
                      <a:pt x="268" y="31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29"/>
                    </a:lnTo>
                    <a:lnTo>
                      <a:pt x="268" y="29"/>
                    </a:lnTo>
                    <a:lnTo>
                      <a:pt x="266" y="29"/>
                    </a:lnTo>
                    <a:lnTo>
                      <a:pt x="264" y="29"/>
                    </a:lnTo>
                    <a:lnTo>
                      <a:pt x="264" y="29"/>
                    </a:lnTo>
                    <a:lnTo>
                      <a:pt x="261" y="29"/>
                    </a:lnTo>
                    <a:lnTo>
                      <a:pt x="257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2" y="29"/>
                    </a:lnTo>
                    <a:lnTo>
                      <a:pt x="250" y="31"/>
                    </a:lnTo>
                    <a:lnTo>
                      <a:pt x="250" y="29"/>
                    </a:lnTo>
                    <a:lnTo>
                      <a:pt x="248" y="29"/>
                    </a:lnTo>
                    <a:lnTo>
                      <a:pt x="246" y="29"/>
                    </a:lnTo>
                    <a:lnTo>
                      <a:pt x="252" y="29"/>
                    </a:lnTo>
                    <a:lnTo>
                      <a:pt x="252" y="29"/>
                    </a:lnTo>
                    <a:lnTo>
                      <a:pt x="254" y="27"/>
                    </a:lnTo>
                    <a:lnTo>
                      <a:pt x="259" y="29"/>
                    </a:lnTo>
                    <a:lnTo>
                      <a:pt x="261" y="29"/>
                    </a:lnTo>
                    <a:lnTo>
                      <a:pt x="261" y="29"/>
                    </a:lnTo>
                    <a:lnTo>
                      <a:pt x="263" y="27"/>
                    </a:lnTo>
                    <a:lnTo>
                      <a:pt x="263" y="27"/>
                    </a:lnTo>
                    <a:lnTo>
                      <a:pt x="264" y="27"/>
                    </a:lnTo>
                    <a:lnTo>
                      <a:pt x="264" y="27"/>
                    </a:lnTo>
                    <a:lnTo>
                      <a:pt x="270" y="27"/>
                    </a:lnTo>
                    <a:lnTo>
                      <a:pt x="272" y="27"/>
                    </a:lnTo>
                    <a:lnTo>
                      <a:pt x="272" y="27"/>
                    </a:lnTo>
                    <a:lnTo>
                      <a:pt x="273" y="27"/>
                    </a:lnTo>
                    <a:lnTo>
                      <a:pt x="273" y="27"/>
                    </a:lnTo>
                    <a:lnTo>
                      <a:pt x="277" y="27"/>
                    </a:lnTo>
                    <a:lnTo>
                      <a:pt x="279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7" y="25"/>
                    </a:lnTo>
                    <a:lnTo>
                      <a:pt x="277" y="23"/>
                    </a:lnTo>
                    <a:lnTo>
                      <a:pt x="277" y="23"/>
                    </a:lnTo>
                    <a:lnTo>
                      <a:pt x="281" y="23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6" y="22"/>
                    </a:lnTo>
                    <a:lnTo>
                      <a:pt x="286" y="22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0" y="20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4" y="18"/>
                    </a:lnTo>
                    <a:lnTo>
                      <a:pt x="283" y="18"/>
                    </a:lnTo>
                    <a:lnTo>
                      <a:pt x="279" y="16"/>
                    </a:lnTo>
                    <a:lnTo>
                      <a:pt x="277" y="16"/>
                    </a:lnTo>
                    <a:lnTo>
                      <a:pt x="275" y="16"/>
                    </a:lnTo>
                    <a:lnTo>
                      <a:pt x="273" y="16"/>
                    </a:lnTo>
                    <a:lnTo>
                      <a:pt x="272" y="16"/>
                    </a:lnTo>
                    <a:lnTo>
                      <a:pt x="270" y="16"/>
                    </a:lnTo>
                    <a:lnTo>
                      <a:pt x="270" y="18"/>
                    </a:lnTo>
                    <a:lnTo>
                      <a:pt x="268" y="16"/>
                    </a:lnTo>
                    <a:lnTo>
                      <a:pt x="268" y="18"/>
                    </a:lnTo>
                    <a:lnTo>
                      <a:pt x="268" y="18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4" y="18"/>
                    </a:lnTo>
                    <a:lnTo>
                      <a:pt x="266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3" y="20"/>
                    </a:lnTo>
                    <a:lnTo>
                      <a:pt x="261" y="20"/>
                    </a:lnTo>
                    <a:lnTo>
                      <a:pt x="261" y="20"/>
                    </a:lnTo>
                    <a:lnTo>
                      <a:pt x="259" y="20"/>
                    </a:lnTo>
                    <a:lnTo>
                      <a:pt x="257" y="20"/>
                    </a:lnTo>
                    <a:lnTo>
                      <a:pt x="255" y="20"/>
                    </a:lnTo>
                    <a:lnTo>
                      <a:pt x="255" y="20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5" y="18"/>
                    </a:lnTo>
                    <a:lnTo>
                      <a:pt x="252" y="20"/>
                    </a:lnTo>
                    <a:lnTo>
                      <a:pt x="250" y="20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3"/>
                    </a:lnTo>
                    <a:lnTo>
                      <a:pt x="243" y="23"/>
                    </a:lnTo>
                    <a:lnTo>
                      <a:pt x="241" y="25"/>
                    </a:lnTo>
                    <a:lnTo>
                      <a:pt x="237" y="25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5" y="29"/>
                    </a:lnTo>
                    <a:lnTo>
                      <a:pt x="234" y="29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4" y="29"/>
                    </a:lnTo>
                    <a:lnTo>
                      <a:pt x="234" y="27"/>
                    </a:lnTo>
                    <a:lnTo>
                      <a:pt x="234" y="27"/>
                    </a:lnTo>
                    <a:lnTo>
                      <a:pt x="235" y="27"/>
                    </a:lnTo>
                    <a:lnTo>
                      <a:pt x="237" y="25"/>
                    </a:lnTo>
                    <a:lnTo>
                      <a:pt x="239" y="23"/>
                    </a:lnTo>
                    <a:lnTo>
                      <a:pt x="241" y="23"/>
                    </a:lnTo>
                    <a:lnTo>
                      <a:pt x="241" y="23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41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5" y="20"/>
                    </a:lnTo>
                    <a:lnTo>
                      <a:pt x="245" y="20"/>
                    </a:lnTo>
                    <a:lnTo>
                      <a:pt x="245" y="20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5" y="14"/>
                    </a:lnTo>
                    <a:lnTo>
                      <a:pt x="245" y="14"/>
                    </a:lnTo>
                    <a:lnTo>
                      <a:pt x="241" y="14"/>
                    </a:lnTo>
                    <a:lnTo>
                      <a:pt x="237" y="14"/>
                    </a:lnTo>
                    <a:lnTo>
                      <a:pt x="235" y="16"/>
                    </a:lnTo>
                    <a:lnTo>
                      <a:pt x="235" y="16"/>
                    </a:lnTo>
                    <a:lnTo>
                      <a:pt x="235" y="16"/>
                    </a:lnTo>
                    <a:lnTo>
                      <a:pt x="235" y="18"/>
                    </a:lnTo>
                    <a:lnTo>
                      <a:pt x="235" y="18"/>
                    </a:lnTo>
                    <a:lnTo>
                      <a:pt x="235" y="18"/>
                    </a:lnTo>
                    <a:lnTo>
                      <a:pt x="234" y="18"/>
                    </a:lnTo>
                    <a:lnTo>
                      <a:pt x="232" y="18"/>
                    </a:lnTo>
                    <a:lnTo>
                      <a:pt x="225" y="20"/>
                    </a:lnTo>
                    <a:lnTo>
                      <a:pt x="221" y="20"/>
                    </a:lnTo>
                    <a:lnTo>
                      <a:pt x="221" y="20"/>
                    </a:lnTo>
                    <a:lnTo>
                      <a:pt x="219" y="20"/>
                    </a:lnTo>
                    <a:lnTo>
                      <a:pt x="219" y="20"/>
                    </a:lnTo>
                    <a:lnTo>
                      <a:pt x="223" y="20"/>
                    </a:lnTo>
                    <a:lnTo>
                      <a:pt x="225" y="18"/>
                    </a:lnTo>
                    <a:lnTo>
                      <a:pt x="228" y="18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28" y="16"/>
                    </a:lnTo>
                    <a:lnTo>
                      <a:pt x="228" y="14"/>
                    </a:lnTo>
                    <a:lnTo>
                      <a:pt x="217" y="14"/>
                    </a:lnTo>
                    <a:lnTo>
                      <a:pt x="214" y="14"/>
                    </a:lnTo>
                    <a:lnTo>
                      <a:pt x="210" y="14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7" y="18"/>
                    </a:lnTo>
                    <a:lnTo>
                      <a:pt x="194" y="18"/>
                    </a:lnTo>
                    <a:lnTo>
                      <a:pt x="194" y="16"/>
                    </a:lnTo>
                    <a:lnTo>
                      <a:pt x="196" y="16"/>
                    </a:lnTo>
                    <a:lnTo>
                      <a:pt x="201" y="14"/>
                    </a:lnTo>
                    <a:lnTo>
                      <a:pt x="205" y="14"/>
                    </a:lnTo>
                    <a:lnTo>
                      <a:pt x="208" y="14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8" y="14"/>
                    </a:lnTo>
                    <a:lnTo>
                      <a:pt x="210" y="14"/>
                    </a:lnTo>
                    <a:lnTo>
                      <a:pt x="217" y="12"/>
                    </a:lnTo>
                    <a:lnTo>
                      <a:pt x="223" y="12"/>
                    </a:lnTo>
                    <a:lnTo>
                      <a:pt x="226" y="14"/>
                    </a:lnTo>
                    <a:lnTo>
                      <a:pt x="230" y="14"/>
                    </a:lnTo>
                    <a:lnTo>
                      <a:pt x="234" y="14"/>
                    </a:lnTo>
                    <a:lnTo>
                      <a:pt x="235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3" y="12"/>
                    </a:lnTo>
                    <a:lnTo>
                      <a:pt x="245" y="12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8" y="11"/>
                    </a:lnTo>
                    <a:lnTo>
                      <a:pt x="248" y="11"/>
                    </a:lnTo>
                    <a:lnTo>
                      <a:pt x="250" y="9"/>
                    </a:lnTo>
                    <a:lnTo>
                      <a:pt x="250" y="9"/>
                    </a:lnTo>
                    <a:lnTo>
                      <a:pt x="250" y="9"/>
                    </a:lnTo>
                    <a:lnTo>
                      <a:pt x="246" y="9"/>
                    </a:lnTo>
                    <a:lnTo>
                      <a:pt x="246" y="7"/>
                    </a:lnTo>
                    <a:lnTo>
                      <a:pt x="245" y="7"/>
                    </a:lnTo>
                    <a:lnTo>
                      <a:pt x="245" y="7"/>
                    </a:lnTo>
                    <a:lnTo>
                      <a:pt x="243" y="7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9" y="9"/>
                    </a:lnTo>
                    <a:lnTo>
                      <a:pt x="237" y="7"/>
                    </a:lnTo>
                    <a:lnTo>
                      <a:pt x="239" y="7"/>
                    </a:lnTo>
                    <a:lnTo>
                      <a:pt x="237" y="7"/>
                    </a:lnTo>
                    <a:lnTo>
                      <a:pt x="239" y="7"/>
                    </a:lnTo>
                    <a:lnTo>
                      <a:pt x="237" y="7"/>
                    </a:lnTo>
                    <a:lnTo>
                      <a:pt x="235" y="7"/>
                    </a:lnTo>
                    <a:lnTo>
                      <a:pt x="234" y="7"/>
                    </a:lnTo>
                    <a:lnTo>
                      <a:pt x="232" y="7"/>
                    </a:lnTo>
                    <a:lnTo>
                      <a:pt x="228" y="7"/>
                    </a:lnTo>
                    <a:lnTo>
                      <a:pt x="232" y="7"/>
                    </a:lnTo>
                    <a:lnTo>
                      <a:pt x="232" y="7"/>
                    </a:lnTo>
                    <a:lnTo>
                      <a:pt x="234" y="7"/>
                    </a:lnTo>
                    <a:lnTo>
                      <a:pt x="235" y="5"/>
                    </a:lnTo>
                    <a:lnTo>
                      <a:pt x="235" y="5"/>
                    </a:lnTo>
                    <a:lnTo>
                      <a:pt x="234" y="5"/>
                    </a:lnTo>
                    <a:lnTo>
                      <a:pt x="235" y="5"/>
                    </a:lnTo>
                    <a:lnTo>
                      <a:pt x="234" y="5"/>
                    </a:lnTo>
                    <a:lnTo>
                      <a:pt x="230" y="5"/>
                    </a:lnTo>
                    <a:lnTo>
                      <a:pt x="226" y="5"/>
                    </a:lnTo>
                    <a:lnTo>
                      <a:pt x="226" y="5"/>
                    </a:lnTo>
                    <a:lnTo>
                      <a:pt x="219" y="5"/>
                    </a:lnTo>
                    <a:lnTo>
                      <a:pt x="219" y="5"/>
                    </a:lnTo>
                    <a:lnTo>
                      <a:pt x="219" y="5"/>
                    </a:lnTo>
                    <a:lnTo>
                      <a:pt x="219" y="5"/>
                    </a:lnTo>
                    <a:lnTo>
                      <a:pt x="212" y="3"/>
                    </a:lnTo>
                    <a:lnTo>
                      <a:pt x="210" y="5"/>
                    </a:lnTo>
                    <a:lnTo>
                      <a:pt x="210" y="5"/>
                    </a:lnTo>
                    <a:lnTo>
                      <a:pt x="208" y="5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3" y="5"/>
                    </a:lnTo>
                    <a:lnTo>
                      <a:pt x="203" y="5"/>
                    </a:lnTo>
                    <a:lnTo>
                      <a:pt x="197" y="5"/>
                    </a:lnTo>
                    <a:lnTo>
                      <a:pt x="196" y="5"/>
                    </a:lnTo>
                    <a:lnTo>
                      <a:pt x="196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94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201" y="5"/>
                    </a:lnTo>
                    <a:lnTo>
                      <a:pt x="199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201" y="5"/>
                    </a:lnTo>
                    <a:lnTo>
                      <a:pt x="203" y="5"/>
                    </a:lnTo>
                    <a:lnTo>
                      <a:pt x="210" y="3"/>
                    </a:lnTo>
                    <a:lnTo>
                      <a:pt x="212" y="3"/>
                    </a:lnTo>
                    <a:lnTo>
                      <a:pt x="216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28" y="2"/>
                    </a:lnTo>
                    <a:lnTo>
                      <a:pt x="223" y="0"/>
                    </a:lnTo>
                    <a:lnTo>
                      <a:pt x="219" y="2"/>
                    </a:lnTo>
                    <a:lnTo>
                      <a:pt x="217" y="2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205" y="0"/>
                    </a:lnTo>
                    <a:lnTo>
                      <a:pt x="203" y="0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2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81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83" y="3"/>
                    </a:lnTo>
                    <a:lnTo>
                      <a:pt x="178" y="3"/>
                    </a:lnTo>
                    <a:lnTo>
                      <a:pt x="176" y="3"/>
                    </a:lnTo>
                    <a:lnTo>
                      <a:pt x="176" y="5"/>
                    </a:lnTo>
                    <a:lnTo>
                      <a:pt x="174" y="5"/>
                    </a:lnTo>
                    <a:lnTo>
                      <a:pt x="174" y="5"/>
                    </a:lnTo>
                    <a:lnTo>
                      <a:pt x="172" y="5"/>
                    </a:lnTo>
                    <a:lnTo>
                      <a:pt x="174" y="5"/>
                    </a:lnTo>
                    <a:lnTo>
                      <a:pt x="174" y="7"/>
                    </a:lnTo>
                    <a:lnTo>
                      <a:pt x="174" y="7"/>
                    </a:lnTo>
                    <a:lnTo>
                      <a:pt x="174" y="5"/>
                    </a:lnTo>
                    <a:lnTo>
                      <a:pt x="172" y="5"/>
                    </a:lnTo>
                    <a:lnTo>
                      <a:pt x="172" y="5"/>
                    </a:lnTo>
                    <a:lnTo>
                      <a:pt x="170" y="5"/>
                    </a:lnTo>
                    <a:lnTo>
                      <a:pt x="168" y="5"/>
                    </a:lnTo>
                    <a:lnTo>
                      <a:pt x="167" y="3"/>
                    </a:lnTo>
                    <a:lnTo>
                      <a:pt x="165" y="3"/>
                    </a:lnTo>
                    <a:lnTo>
                      <a:pt x="163" y="3"/>
                    </a:lnTo>
                    <a:lnTo>
                      <a:pt x="163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4" y="3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2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2" y="5"/>
                    </a:lnTo>
                    <a:lnTo>
                      <a:pt x="150" y="5"/>
                    </a:lnTo>
                    <a:lnTo>
                      <a:pt x="150" y="5"/>
                    </a:lnTo>
                    <a:lnTo>
                      <a:pt x="150" y="5"/>
                    </a:lnTo>
                    <a:lnTo>
                      <a:pt x="150" y="5"/>
                    </a:lnTo>
                    <a:lnTo>
                      <a:pt x="159" y="5"/>
                    </a:lnTo>
                    <a:lnTo>
                      <a:pt x="165" y="7"/>
                    </a:lnTo>
                    <a:lnTo>
                      <a:pt x="165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8" y="9"/>
                    </a:lnTo>
                    <a:lnTo>
                      <a:pt x="167" y="9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1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47" y="5"/>
                    </a:lnTo>
                    <a:lnTo>
                      <a:pt x="145" y="7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49" y="7"/>
                    </a:lnTo>
                    <a:lnTo>
                      <a:pt x="149" y="7"/>
                    </a:lnTo>
                    <a:lnTo>
                      <a:pt x="150" y="9"/>
                    </a:lnTo>
                    <a:lnTo>
                      <a:pt x="152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4" y="11"/>
                    </a:lnTo>
                    <a:lnTo>
                      <a:pt x="150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7" y="12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45" y="12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3" y="7"/>
                    </a:lnTo>
                    <a:lnTo>
                      <a:pt x="141" y="7"/>
                    </a:lnTo>
                    <a:lnTo>
                      <a:pt x="139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11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5" y="16"/>
                    </a:lnTo>
                    <a:lnTo>
                      <a:pt x="145" y="16"/>
                    </a:lnTo>
                    <a:lnTo>
                      <a:pt x="145" y="16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39" y="12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4" y="11"/>
                    </a:lnTo>
                    <a:lnTo>
                      <a:pt x="130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5" y="7"/>
                    </a:lnTo>
                    <a:lnTo>
                      <a:pt x="121" y="7"/>
                    </a:lnTo>
                    <a:lnTo>
                      <a:pt x="121" y="9"/>
                    </a:lnTo>
                    <a:lnTo>
                      <a:pt x="121" y="9"/>
                    </a:lnTo>
                    <a:lnTo>
                      <a:pt x="121" y="9"/>
                    </a:lnTo>
                    <a:lnTo>
                      <a:pt x="121" y="11"/>
                    </a:lnTo>
                    <a:lnTo>
                      <a:pt x="121" y="11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20" y="12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3" y="16"/>
                    </a:lnTo>
                    <a:lnTo>
                      <a:pt x="120" y="14"/>
                    </a:lnTo>
                    <a:lnTo>
                      <a:pt x="118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1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5" y="9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4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0" y="12"/>
                    </a:lnTo>
                    <a:lnTo>
                      <a:pt x="76" y="12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3" y="41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1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7" y="60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7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5" y="63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5"/>
                    </a:lnTo>
                    <a:lnTo>
                      <a:pt x="20" y="65"/>
                    </a:lnTo>
                    <a:lnTo>
                      <a:pt x="22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33" y="65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5" y="67"/>
                    </a:lnTo>
                    <a:lnTo>
                      <a:pt x="47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7" y="69"/>
                    </a:lnTo>
                    <a:lnTo>
                      <a:pt x="49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6" y="78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8" y="83"/>
                    </a:lnTo>
                    <a:lnTo>
                      <a:pt x="56" y="83"/>
                    </a:lnTo>
                    <a:lnTo>
                      <a:pt x="54" y="83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54" y="83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4" y="87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6" y="96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5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6" y="101"/>
                    </a:lnTo>
                    <a:lnTo>
                      <a:pt x="56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4" y="103"/>
                    </a:lnTo>
                    <a:lnTo>
                      <a:pt x="53" y="103"/>
                    </a:lnTo>
                    <a:lnTo>
                      <a:pt x="53" y="105"/>
                    </a:lnTo>
                    <a:lnTo>
                      <a:pt x="51" y="105"/>
                    </a:lnTo>
                    <a:lnTo>
                      <a:pt x="49" y="107"/>
                    </a:lnTo>
                    <a:lnTo>
                      <a:pt x="49" y="107"/>
                    </a:lnTo>
                    <a:lnTo>
                      <a:pt x="53" y="107"/>
                    </a:lnTo>
                    <a:lnTo>
                      <a:pt x="49" y="108"/>
                    </a:lnTo>
                    <a:lnTo>
                      <a:pt x="47" y="108"/>
                    </a:lnTo>
                    <a:lnTo>
                      <a:pt x="45" y="108"/>
                    </a:lnTo>
                    <a:lnTo>
                      <a:pt x="45" y="110"/>
                    </a:lnTo>
                    <a:lnTo>
                      <a:pt x="47" y="112"/>
                    </a:lnTo>
                    <a:lnTo>
                      <a:pt x="47" y="110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8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60" y="108"/>
                    </a:lnTo>
                    <a:lnTo>
                      <a:pt x="62" y="107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2" y="110"/>
                    </a:lnTo>
                    <a:lnTo>
                      <a:pt x="62" y="110"/>
                    </a:lnTo>
                    <a:lnTo>
                      <a:pt x="67" y="110"/>
                    </a:lnTo>
                    <a:lnTo>
                      <a:pt x="65" y="110"/>
                    </a:lnTo>
                    <a:lnTo>
                      <a:pt x="60" y="110"/>
                    </a:lnTo>
                    <a:lnTo>
                      <a:pt x="60" y="112"/>
                    </a:lnTo>
                    <a:lnTo>
                      <a:pt x="62" y="112"/>
                    </a:lnTo>
                    <a:lnTo>
                      <a:pt x="65" y="112"/>
                    </a:lnTo>
                    <a:lnTo>
                      <a:pt x="62" y="112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65" y="114"/>
                    </a:lnTo>
                    <a:lnTo>
                      <a:pt x="62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3" y="116"/>
                    </a:lnTo>
                    <a:lnTo>
                      <a:pt x="65" y="116"/>
                    </a:lnTo>
                    <a:lnTo>
                      <a:pt x="67" y="117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5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3" y="123"/>
                    </a:lnTo>
                    <a:lnTo>
                      <a:pt x="62" y="121"/>
                    </a:lnTo>
                    <a:lnTo>
                      <a:pt x="58" y="119"/>
                    </a:lnTo>
                    <a:lnTo>
                      <a:pt x="58" y="119"/>
                    </a:lnTo>
                    <a:lnTo>
                      <a:pt x="51" y="117"/>
                    </a:lnTo>
                    <a:lnTo>
                      <a:pt x="49" y="117"/>
                    </a:lnTo>
                    <a:lnTo>
                      <a:pt x="47" y="119"/>
                    </a:lnTo>
                    <a:lnTo>
                      <a:pt x="49" y="121"/>
                    </a:lnTo>
                    <a:lnTo>
                      <a:pt x="53" y="121"/>
                    </a:lnTo>
                    <a:lnTo>
                      <a:pt x="54" y="123"/>
                    </a:lnTo>
                    <a:lnTo>
                      <a:pt x="56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7" y="125"/>
                    </a:lnTo>
                    <a:lnTo>
                      <a:pt x="67" y="126"/>
                    </a:lnTo>
                    <a:lnTo>
                      <a:pt x="67" y="128"/>
                    </a:lnTo>
                    <a:lnTo>
                      <a:pt x="65" y="128"/>
                    </a:lnTo>
                    <a:lnTo>
                      <a:pt x="63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3" y="130"/>
                    </a:lnTo>
                    <a:lnTo>
                      <a:pt x="62" y="130"/>
                    </a:lnTo>
                    <a:lnTo>
                      <a:pt x="60" y="132"/>
                    </a:lnTo>
                    <a:lnTo>
                      <a:pt x="62" y="134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58" y="134"/>
                    </a:lnTo>
                    <a:lnTo>
                      <a:pt x="58" y="136"/>
                    </a:lnTo>
                    <a:lnTo>
                      <a:pt x="58" y="136"/>
                    </a:lnTo>
                    <a:lnTo>
                      <a:pt x="58" y="137"/>
                    </a:lnTo>
                    <a:lnTo>
                      <a:pt x="56" y="137"/>
                    </a:lnTo>
                    <a:lnTo>
                      <a:pt x="58" y="137"/>
                    </a:lnTo>
                    <a:lnTo>
                      <a:pt x="58" y="137"/>
                    </a:lnTo>
                    <a:lnTo>
                      <a:pt x="56" y="139"/>
                    </a:lnTo>
                    <a:lnTo>
                      <a:pt x="54" y="139"/>
                    </a:lnTo>
                    <a:lnTo>
                      <a:pt x="53" y="139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9" y="139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45" y="143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56" y="141"/>
                    </a:lnTo>
                    <a:lnTo>
                      <a:pt x="54" y="141"/>
                    </a:lnTo>
                    <a:lnTo>
                      <a:pt x="53" y="143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3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3" y="145"/>
                    </a:lnTo>
                    <a:lnTo>
                      <a:pt x="51" y="145"/>
                    </a:lnTo>
                    <a:lnTo>
                      <a:pt x="47" y="143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4" y="143"/>
                    </a:lnTo>
                    <a:lnTo>
                      <a:pt x="45" y="145"/>
                    </a:lnTo>
                    <a:lnTo>
                      <a:pt x="44" y="145"/>
                    </a:lnTo>
                    <a:lnTo>
                      <a:pt x="44" y="143"/>
                    </a:lnTo>
                    <a:lnTo>
                      <a:pt x="44" y="145"/>
                    </a:lnTo>
                    <a:lnTo>
                      <a:pt x="42" y="145"/>
                    </a:lnTo>
                    <a:lnTo>
                      <a:pt x="40" y="145"/>
                    </a:lnTo>
                    <a:lnTo>
                      <a:pt x="40" y="146"/>
                    </a:lnTo>
                    <a:lnTo>
                      <a:pt x="40" y="148"/>
                    </a:lnTo>
                    <a:lnTo>
                      <a:pt x="38" y="148"/>
                    </a:lnTo>
                    <a:lnTo>
                      <a:pt x="38" y="148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52"/>
                    </a:lnTo>
                    <a:lnTo>
                      <a:pt x="34" y="152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40" y="155"/>
                    </a:lnTo>
                    <a:lnTo>
                      <a:pt x="38" y="155"/>
                    </a:lnTo>
                    <a:lnTo>
                      <a:pt x="36" y="157"/>
                    </a:lnTo>
                    <a:lnTo>
                      <a:pt x="36" y="157"/>
                    </a:lnTo>
                    <a:lnTo>
                      <a:pt x="36" y="159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4" y="159"/>
                    </a:lnTo>
                    <a:lnTo>
                      <a:pt x="33" y="161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4" y="161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3" y="163"/>
                    </a:lnTo>
                    <a:lnTo>
                      <a:pt x="33" y="164"/>
                    </a:lnTo>
                    <a:lnTo>
                      <a:pt x="34" y="164"/>
                    </a:lnTo>
                    <a:lnTo>
                      <a:pt x="34" y="164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3" y="166"/>
                    </a:lnTo>
                    <a:lnTo>
                      <a:pt x="34" y="166"/>
                    </a:lnTo>
                    <a:lnTo>
                      <a:pt x="36" y="166"/>
                    </a:lnTo>
                    <a:lnTo>
                      <a:pt x="34" y="168"/>
                    </a:lnTo>
                    <a:lnTo>
                      <a:pt x="36" y="168"/>
                    </a:lnTo>
                    <a:lnTo>
                      <a:pt x="36" y="168"/>
                    </a:lnTo>
                    <a:lnTo>
                      <a:pt x="38" y="168"/>
                    </a:lnTo>
                    <a:lnTo>
                      <a:pt x="34" y="170"/>
                    </a:lnTo>
                    <a:lnTo>
                      <a:pt x="34" y="172"/>
                    </a:lnTo>
                    <a:lnTo>
                      <a:pt x="36" y="170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36" y="173"/>
                    </a:lnTo>
                    <a:lnTo>
                      <a:pt x="36" y="173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4" y="177"/>
                    </a:lnTo>
                    <a:lnTo>
                      <a:pt x="34" y="179"/>
                    </a:lnTo>
                    <a:lnTo>
                      <a:pt x="34" y="179"/>
                    </a:lnTo>
                    <a:lnTo>
                      <a:pt x="34" y="181"/>
                    </a:lnTo>
                    <a:lnTo>
                      <a:pt x="34" y="181"/>
                    </a:lnTo>
                    <a:lnTo>
                      <a:pt x="36" y="181"/>
                    </a:lnTo>
                    <a:lnTo>
                      <a:pt x="38" y="179"/>
                    </a:lnTo>
                    <a:lnTo>
                      <a:pt x="40" y="175"/>
                    </a:lnTo>
                    <a:lnTo>
                      <a:pt x="42" y="177"/>
                    </a:lnTo>
                    <a:lnTo>
                      <a:pt x="42" y="175"/>
                    </a:lnTo>
                    <a:lnTo>
                      <a:pt x="44" y="175"/>
                    </a:lnTo>
                    <a:lnTo>
                      <a:pt x="45" y="175"/>
                    </a:lnTo>
                    <a:lnTo>
                      <a:pt x="47" y="175"/>
                    </a:lnTo>
                    <a:lnTo>
                      <a:pt x="47" y="177"/>
                    </a:lnTo>
                    <a:lnTo>
                      <a:pt x="44" y="175"/>
                    </a:lnTo>
                    <a:lnTo>
                      <a:pt x="44" y="177"/>
                    </a:lnTo>
                    <a:lnTo>
                      <a:pt x="42" y="177"/>
                    </a:lnTo>
                    <a:lnTo>
                      <a:pt x="44" y="179"/>
                    </a:lnTo>
                    <a:lnTo>
                      <a:pt x="45" y="179"/>
                    </a:lnTo>
                    <a:lnTo>
                      <a:pt x="42" y="179"/>
                    </a:lnTo>
                    <a:lnTo>
                      <a:pt x="40" y="179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6" y="181"/>
                    </a:lnTo>
                    <a:lnTo>
                      <a:pt x="36" y="183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6" y="184"/>
                    </a:lnTo>
                    <a:lnTo>
                      <a:pt x="34" y="186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6" y="188"/>
                    </a:lnTo>
                    <a:lnTo>
                      <a:pt x="36" y="190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3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8" y="195"/>
                    </a:lnTo>
                    <a:lnTo>
                      <a:pt x="38" y="195"/>
                    </a:lnTo>
                    <a:lnTo>
                      <a:pt x="40" y="195"/>
                    </a:lnTo>
                    <a:lnTo>
                      <a:pt x="40" y="195"/>
                    </a:lnTo>
                    <a:lnTo>
                      <a:pt x="40" y="195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7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201"/>
                    </a:lnTo>
                    <a:lnTo>
                      <a:pt x="40" y="201"/>
                    </a:lnTo>
                    <a:lnTo>
                      <a:pt x="42" y="201"/>
                    </a:lnTo>
                    <a:lnTo>
                      <a:pt x="40" y="201"/>
                    </a:lnTo>
                    <a:lnTo>
                      <a:pt x="40" y="201"/>
                    </a:lnTo>
                    <a:lnTo>
                      <a:pt x="40" y="202"/>
                    </a:lnTo>
                    <a:lnTo>
                      <a:pt x="40" y="202"/>
                    </a:lnTo>
                    <a:lnTo>
                      <a:pt x="42" y="202"/>
                    </a:lnTo>
                    <a:lnTo>
                      <a:pt x="44" y="201"/>
                    </a:lnTo>
                    <a:lnTo>
                      <a:pt x="44" y="202"/>
                    </a:lnTo>
                    <a:lnTo>
                      <a:pt x="42" y="202"/>
                    </a:lnTo>
                    <a:lnTo>
                      <a:pt x="42" y="202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44" y="206"/>
                    </a:lnTo>
                    <a:lnTo>
                      <a:pt x="42" y="206"/>
                    </a:lnTo>
                    <a:lnTo>
                      <a:pt x="40" y="206"/>
                    </a:lnTo>
                    <a:lnTo>
                      <a:pt x="42" y="208"/>
                    </a:lnTo>
                    <a:lnTo>
                      <a:pt x="44" y="208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7" y="208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5" y="210"/>
                    </a:lnTo>
                    <a:lnTo>
                      <a:pt x="45" y="210"/>
                    </a:lnTo>
                    <a:lnTo>
                      <a:pt x="45" y="211"/>
                    </a:lnTo>
                    <a:lnTo>
                      <a:pt x="47" y="211"/>
                    </a:lnTo>
                    <a:lnTo>
                      <a:pt x="47" y="211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7" y="213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7" y="213"/>
                    </a:lnTo>
                    <a:lnTo>
                      <a:pt x="49" y="213"/>
                    </a:lnTo>
                    <a:lnTo>
                      <a:pt x="49" y="213"/>
                    </a:lnTo>
                    <a:lnTo>
                      <a:pt x="49" y="213"/>
                    </a:lnTo>
                    <a:lnTo>
                      <a:pt x="51" y="213"/>
                    </a:lnTo>
                    <a:lnTo>
                      <a:pt x="53" y="213"/>
                    </a:lnTo>
                    <a:lnTo>
                      <a:pt x="54" y="213"/>
                    </a:lnTo>
                    <a:lnTo>
                      <a:pt x="58" y="211"/>
                    </a:lnTo>
                    <a:lnTo>
                      <a:pt x="58" y="211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13"/>
                    </a:lnTo>
                    <a:lnTo>
                      <a:pt x="60" y="213"/>
                    </a:lnTo>
                    <a:lnTo>
                      <a:pt x="62" y="213"/>
                    </a:lnTo>
                    <a:lnTo>
                      <a:pt x="60" y="213"/>
                    </a:lnTo>
                    <a:lnTo>
                      <a:pt x="58" y="213"/>
                    </a:lnTo>
                    <a:lnTo>
                      <a:pt x="58" y="213"/>
                    </a:lnTo>
                    <a:lnTo>
                      <a:pt x="56" y="215"/>
                    </a:lnTo>
                    <a:lnTo>
                      <a:pt x="58" y="215"/>
                    </a:lnTo>
                    <a:lnTo>
                      <a:pt x="58" y="215"/>
                    </a:lnTo>
                    <a:lnTo>
                      <a:pt x="58" y="215"/>
                    </a:lnTo>
                    <a:lnTo>
                      <a:pt x="60" y="215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0" y="215"/>
                    </a:lnTo>
                    <a:lnTo>
                      <a:pt x="60" y="215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9"/>
                    </a:lnTo>
                    <a:lnTo>
                      <a:pt x="62" y="217"/>
                    </a:lnTo>
                    <a:lnTo>
                      <a:pt x="63" y="217"/>
                    </a:lnTo>
                    <a:lnTo>
                      <a:pt x="63" y="219"/>
                    </a:lnTo>
                    <a:lnTo>
                      <a:pt x="62" y="219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63" y="221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67" y="221"/>
                    </a:lnTo>
                    <a:lnTo>
                      <a:pt x="67" y="221"/>
                    </a:lnTo>
                    <a:lnTo>
                      <a:pt x="67" y="221"/>
                    </a:lnTo>
                    <a:lnTo>
                      <a:pt x="71" y="221"/>
                    </a:lnTo>
                    <a:lnTo>
                      <a:pt x="74" y="221"/>
                    </a:lnTo>
                    <a:lnTo>
                      <a:pt x="74" y="221"/>
                    </a:lnTo>
                    <a:lnTo>
                      <a:pt x="74" y="221"/>
                    </a:lnTo>
                    <a:lnTo>
                      <a:pt x="74" y="219"/>
                    </a:lnTo>
                    <a:lnTo>
                      <a:pt x="74" y="219"/>
                    </a:lnTo>
                    <a:lnTo>
                      <a:pt x="72" y="219"/>
                    </a:lnTo>
                    <a:lnTo>
                      <a:pt x="71" y="217"/>
                    </a:lnTo>
                    <a:lnTo>
                      <a:pt x="74" y="219"/>
                    </a:lnTo>
                    <a:lnTo>
                      <a:pt x="74" y="217"/>
                    </a:lnTo>
                    <a:lnTo>
                      <a:pt x="76" y="217"/>
                    </a:lnTo>
                    <a:lnTo>
                      <a:pt x="76" y="217"/>
                    </a:lnTo>
                    <a:lnTo>
                      <a:pt x="76" y="217"/>
                    </a:lnTo>
                    <a:lnTo>
                      <a:pt x="76" y="215"/>
                    </a:lnTo>
                    <a:lnTo>
                      <a:pt x="78" y="215"/>
                    </a:lnTo>
                    <a:lnTo>
                      <a:pt x="78" y="213"/>
                    </a:lnTo>
                    <a:lnTo>
                      <a:pt x="78" y="213"/>
                    </a:lnTo>
                    <a:lnTo>
                      <a:pt x="80" y="211"/>
                    </a:lnTo>
                    <a:lnTo>
                      <a:pt x="80" y="211"/>
                    </a:lnTo>
                    <a:lnTo>
                      <a:pt x="80" y="210"/>
                    </a:lnTo>
                    <a:lnTo>
                      <a:pt x="82" y="210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5" y="206"/>
                    </a:lnTo>
                    <a:lnTo>
                      <a:pt x="85" y="206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5" y="204"/>
                    </a:lnTo>
                    <a:lnTo>
                      <a:pt x="85" y="202"/>
                    </a:lnTo>
                    <a:lnTo>
                      <a:pt x="85" y="201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7"/>
                    </a:lnTo>
                    <a:lnTo>
                      <a:pt x="85" y="197"/>
                    </a:lnTo>
                    <a:lnTo>
                      <a:pt x="85" y="195"/>
                    </a:lnTo>
                    <a:lnTo>
                      <a:pt x="87" y="195"/>
                    </a:lnTo>
                    <a:lnTo>
                      <a:pt x="89" y="195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92" y="195"/>
                    </a:lnTo>
                    <a:lnTo>
                      <a:pt x="92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89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4" y="193"/>
                    </a:lnTo>
                    <a:lnTo>
                      <a:pt x="94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96" y="192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8" y="190"/>
                    </a:lnTo>
                    <a:lnTo>
                      <a:pt x="98" y="190"/>
                    </a:lnTo>
                    <a:lnTo>
                      <a:pt x="98" y="190"/>
                    </a:lnTo>
                    <a:lnTo>
                      <a:pt x="98" y="190"/>
                    </a:lnTo>
                    <a:lnTo>
                      <a:pt x="100" y="188"/>
                    </a:lnTo>
                    <a:lnTo>
                      <a:pt x="100" y="188"/>
                    </a:lnTo>
                    <a:lnTo>
                      <a:pt x="94" y="188"/>
                    </a:lnTo>
                    <a:lnTo>
                      <a:pt x="94" y="186"/>
                    </a:lnTo>
                    <a:lnTo>
                      <a:pt x="98" y="188"/>
                    </a:lnTo>
                    <a:lnTo>
                      <a:pt x="100" y="188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8" y="183"/>
                    </a:lnTo>
                    <a:lnTo>
                      <a:pt x="100" y="181"/>
                    </a:lnTo>
                    <a:lnTo>
                      <a:pt x="101" y="181"/>
                    </a:lnTo>
                    <a:lnTo>
                      <a:pt x="103" y="181"/>
                    </a:lnTo>
                    <a:lnTo>
                      <a:pt x="103" y="181"/>
                    </a:lnTo>
                    <a:lnTo>
                      <a:pt x="101" y="181"/>
                    </a:lnTo>
                    <a:lnTo>
                      <a:pt x="101" y="179"/>
                    </a:lnTo>
                    <a:lnTo>
                      <a:pt x="101" y="179"/>
                    </a:lnTo>
                    <a:lnTo>
                      <a:pt x="101" y="177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1" y="175"/>
                    </a:lnTo>
                    <a:lnTo>
                      <a:pt x="101" y="175"/>
                    </a:lnTo>
                    <a:lnTo>
                      <a:pt x="103" y="175"/>
                    </a:lnTo>
                    <a:lnTo>
                      <a:pt x="103" y="175"/>
                    </a:lnTo>
                    <a:lnTo>
                      <a:pt x="103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07" y="173"/>
                    </a:lnTo>
                    <a:lnTo>
                      <a:pt x="109" y="173"/>
                    </a:lnTo>
                    <a:lnTo>
                      <a:pt x="109" y="172"/>
                    </a:lnTo>
                    <a:lnTo>
                      <a:pt x="109" y="172"/>
                    </a:lnTo>
                    <a:lnTo>
                      <a:pt x="109" y="172"/>
                    </a:lnTo>
                    <a:lnTo>
                      <a:pt x="107" y="170"/>
                    </a:lnTo>
                    <a:lnTo>
                      <a:pt x="109" y="170"/>
                    </a:lnTo>
                    <a:lnTo>
                      <a:pt x="109" y="170"/>
                    </a:lnTo>
                    <a:lnTo>
                      <a:pt x="109" y="170"/>
                    </a:lnTo>
                    <a:lnTo>
                      <a:pt x="111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6" y="170"/>
                    </a:lnTo>
                    <a:lnTo>
                      <a:pt x="118" y="170"/>
                    </a:lnTo>
                    <a:lnTo>
                      <a:pt x="116" y="170"/>
                    </a:lnTo>
                    <a:lnTo>
                      <a:pt x="118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68"/>
                    </a:lnTo>
                    <a:lnTo>
                      <a:pt x="120" y="168"/>
                    </a:lnTo>
                    <a:lnTo>
                      <a:pt x="120" y="168"/>
                    </a:lnTo>
                    <a:lnTo>
                      <a:pt x="118" y="166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3"/>
                    </a:lnTo>
                    <a:lnTo>
                      <a:pt x="127" y="163"/>
                    </a:lnTo>
                    <a:lnTo>
                      <a:pt x="125" y="164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7" y="168"/>
                    </a:lnTo>
                    <a:lnTo>
                      <a:pt x="125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9" y="168"/>
                    </a:lnTo>
                    <a:lnTo>
                      <a:pt x="129" y="168"/>
                    </a:lnTo>
                    <a:lnTo>
                      <a:pt x="129" y="168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68"/>
                    </a:lnTo>
                    <a:lnTo>
                      <a:pt x="134" y="166"/>
                    </a:lnTo>
                    <a:lnTo>
                      <a:pt x="134" y="166"/>
                    </a:lnTo>
                    <a:lnTo>
                      <a:pt x="136" y="166"/>
                    </a:lnTo>
                    <a:lnTo>
                      <a:pt x="136" y="166"/>
                    </a:lnTo>
                    <a:lnTo>
                      <a:pt x="136" y="164"/>
                    </a:lnTo>
                    <a:lnTo>
                      <a:pt x="136" y="164"/>
                    </a:lnTo>
                    <a:lnTo>
                      <a:pt x="136" y="163"/>
                    </a:lnTo>
                    <a:lnTo>
                      <a:pt x="136" y="163"/>
                    </a:lnTo>
                    <a:lnTo>
                      <a:pt x="136" y="164"/>
                    </a:lnTo>
                    <a:lnTo>
                      <a:pt x="139" y="164"/>
                    </a:lnTo>
                    <a:lnTo>
                      <a:pt x="139" y="164"/>
                    </a:lnTo>
                    <a:lnTo>
                      <a:pt x="139" y="163"/>
                    </a:lnTo>
                    <a:lnTo>
                      <a:pt x="141" y="163"/>
                    </a:lnTo>
                    <a:lnTo>
                      <a:pt x="141" y="163"/>
                    </a:lnTo>
                    <a:lnTo>
                      <a:pt x="141" y="164"/>
                    </a:lnTo>
                    <a:lnTo>
                      <a:pt x="141" y="163"/>
                    </a:lnTo>
                    <a:lnTo>
                      <a:pt x="141" y="163"/>
                    </a:lnTo>
                    <a:lnTo>
                      <a:pt x="143" y="163"/>
                    </a:lnTo>
                    <a:lnTo>
                      <a:pt x="143" y="163"/>
                    </a:lnTo>
                    <a:lnTo>
                      <a:pt x="143" y="161"/>
                    </a:lnTo>
                    <a:lnTo>
                      <a:pt x="145" y="161"/>
                    </a:lnTo>
                    <a:lnTo>
                      <a:pt x="145" y="159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47" y="161"/>
                    </a:lnTo>
                    <a:lnTo>
                      <a:pt x="147" y="159"/>
                    </a:lnTo>
                    <a:lnTo>
                      <a:pt x="147" y="159"/>
                    </a:lnTo>
                    <a:lnTo>
                      <a:pt x="149" y="159"/>
                    </a:lnTo>
                    <a:lnTo>
                      <a:pt x="147" y="159"/>
                    </a:lnTo>
                    <a:lnTo>
                      <a:pt x="147" y="157"/>
                    </a:lnTo>
                    <a:lnTo>
                      <a:pt x="149" y="157"/>
                    </a:lnTo>
                    <a:lnTo>
                      <a:pt x="149" y="157"/>
                    </a:lnTo>
                    <a:lnTo>
                      <a:pt x="150" y="157"/>
                    </a:lnTo>
                    <a:lnTo>
                      <a:pt x="150" y="155"/>
                    </a:lnTo>
                    <a:lnTo>
                      <a:pt x="152" y="155"/>
                    </a:lnTo>
                    <a:lnTo>
                      <a:pt x="152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2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6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9" y="148"/>
                    </a:lnTo>
                    <a:lnTo>
                      <a:pt x="159" y="150"/>
                    </a:lnTo>
                    <a:lnTo>
                      <a:pt x="159" y="148"/>
                    </a:lnTo>
                    <a:lnTo>
                      <a:pt x="159" y="150"/>
                    </a:lnTo>
                    <a:lnTo>
                      <a:pt x="161" y="148"/>
                    </a:lnTo>
                    <a:lnTo>
                      <a:pt x="161" y="148"/>
                    </a:lnTo>
                    <a:lnTo>
                      <a:pt x="161" y="148"/>
                    </a:lnTo>
                    <a:lnTo>
                      <a:pt x="163" y="148"/>
                    </a:lnTo>
                    <a:lnTo>
                      <a:pt x="161" y="146"/>
                    </a:lnTo>
                    <a:lnTo>
                      <a:pt x="159" y="146"/>
                    </a:lnTo>
                    <a:lnTo>
                      <a:pt x="161" y="146"/>
                    </a:lnTo>
                    <a:lnTo>
                      <a:pt x="159" y="145"/>
                    </a:lnTo>
                    <a:lnTo>
                      <a:pt x="159" y="143"/>
                    </a:lnTo>
                    <a:lnTo>
                      <a:pt x="159" y="143"/>
                    </a:lnTo>
                    <a:lnTo>
                      <a:pt x="159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3" y="143"/>
                    </a:lnTo>
                    <a:lnTo>
                      <a:pt x="163" y="145"/>
                    </a:lnTo>
                    <a:lnTo>
                      <a:pt x="163" y="145"/>
                    </a:lnTo>
                    <a:lnTo>
                      <a:pt x="165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7" y="148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7" y="146"/>
                    </a:lnTo>
                    <a:lnTo>
                      <a:pt x="167" y="146"/>
                    </a:lnTo>
                    <a:lnTo>
                      <a:pt x="168" y="146"/>
                    </a:lnTo>
                    <a:lnTo>
                      <a:pt x="168" y="146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2" y="148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4" y="146"/>
                    </a:lnTo>
                    <a:lnTo>
                      <a:pt x="174" y="145"/>
                    </a:lnTo>
                    <a:lnTo>
                      <a:pt x="174" y="145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8" y="146"/>
                    </a:lnTo>
                    <a:lnTo>
                      <a:pt x="178" y="146"/>
                    </a:lnTo>
                    <a:lnTo>
                      <a:pt x="178" y="146"/>
                    </a:lnTo>
                    <a:lnTo>
                      <a:pt x="178" y="145"/>
                    </a:lnTo>
                    <a:lnTo>
                      <a:pt x="178" y="146"/>
                    </a:lnTo>
                    <a:lnTo>
                      <a:pt x="179" y="145"/>
                    </a:lnTo>
                    <a:lnTo>
                      <a:pt x="181" y="145"/>
                    </a:lnTo>
                    <a:lnTo>
                      <a:pt x="183" y="145"/>
                    </a:lnTo>
                    <a:lnTo>
                      <a:pt x="183" y="145"/>
                    </a:lnTo>
                    <a:lnTo>
                      <a:pt x="183" y="143"/>
                    </a:lnTo>
                    <a:lnTo>
                      <a:pt x="185" y="145"/>
                    </a:lnTo>
                    <a:lnTo>
                      <a:pt x="185" y="145"/>
                    </a:lnTo>
                    <a:lnTo>
                      <a:pt x="187" y="143"/>
                    </a:lnTo>
                    <a:lnTo>
                      <a:pt x="187" y="143"/>
                    </a:lnTo>
                    <a:lnTo>
                      <a:pt x="187" y="145"/>
                    </a:lnTo>
                    <a:lnTo>
                      <a:pt x="187" y="145"/>
                    </a:lnTo>
                    <a:lnTo>
                      <a:pt x="187" y="143"/>
                    </a:lnTo>
                    <a:lnTo>
                      <a:pt x="188" y="143"/>
                    </a:lnTo>
                    <a:lnTo>
                      <a:pt x="188" y="143"/>
                    </a:lnTo>
                    <a:lnTo>
                      <a:pt x="188" y="143"/>
                    </a:lnTo>
                    <a:lnTo>
                      <a:pt x="190" y="143"/>
                    </a:lnTo>
                    <a:lnTo>
                      <a:pt x="190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4" y="143"/>
                    </a:lnTo>
                    <a:lnTo>
                      <a:pt x="194" y="143"/>
                    </a:lnTo>
                    <a:lnTo>
                      <a:pt x="194" y="143"/>
                    </a:lnTo>
                    <a:lnTo>
                      <a:pt x="196" y="143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7" y="141"/>
                    </a:lnTo>
                    <a:lnTo>
                      <a:pt x="199" y="141"/>
                    </a:lnTo>
                    <a:lnTo>
                      <a:pt x="199" y="141"/>
                    </a:lnTo>
                    <a:lnTo>
                      <a:pt x="199" y="141"/>
                    </a:lnTo>
                    <a:lnTo>
                      <a:pt x="201" y="13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307">
                <a:extLst>
                  <a:ext uri="{FF2B5EF4-FFF2-40B4-BE49-F238E27FC236}">
                    <a16:creationId xmlns:a16="http://schemas.microsoft.com/office/drawing/2014/main" id="{DC0C7900-A35D-43D1-A131-F35FE5765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42" y="2168903"/>
                <a:ext cx="272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308">
                <a:extLst>
                  <a:ext uri="{FF2B5EF4-FFF2-40B4-BE49-F238E27FC236}">
                    <a16:creationId xmlns:a16="http://schemas.microsoft.com/office/drawing/2014/main" id="{8E184555-8A4D-41A2-8DCC-4C423AB1F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385" y="1878022"/>
                <a:ext cx="13613" cy="451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  <a:gd name="T14" fmla="*/ 5 w 5"/>
                  <a:gd name="T15" fmla="*/ 2 h 2"/>
                  <a:gd name="T16" fmla="*/ 3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309">
                <a:extLst>
                  <a:ext uri="{FF2B5EF4-FFF2-40B4-BE49-F238E27FC236}">
                    <a16:creationId xmlns:a16="http://schemas.microsoft.com/office/drawing/2014/main" id="{7202C527-1D2A-4AD9-9E3F-3D5F1470F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553" y="1878022"/>
                <a:ext cx="10891" cy="4510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310">
                <a:extLst>
                  <a:ext uri="{FF2B5EF4-FFF2-40B4-BE49-F238E27FC236}">
                    <a16:creationId xmlns:a16="http://schemas.microsoft.com/office/drawing/2014/main" id="{727F9F71-AB3E-4DCA-9B8D-90C495141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04" y="1943414"/>
                <a:ext cx="8168" cy="4510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1 w 3"/>
                  <a:gd name="T5" fmla="*/ 0 h 2"/>
                  <a:gd name="T6" fmla="*/ 3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311">
                <a:extLst>
                  <a:ext uri="{FF2B5EF4-FFF2-40B4-BE49-F238E27FC236}">
                    <a16:creationId xmlns:a16="http://schemas.microsoft.com/office/drawing/2014/main" id="{79E48B15-3B11-4E58-81E6-F93F96092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561" y="2371844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312">
                <a:extLst>
                  <a:ext uri="{FF2B5EF4-FFF2-40B4-BE49-F238E27FC236}">
                    <a16:creationId xmlns:a16="http://schemas.microsoft.com/office/drawing/2014/main" id="{86AF3FD1-B64B-4306-99C5-8285A8AA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007" y="2369589"/>
                <a:ext cx="8168" cy="2255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2 w 3"/>
                  <a:gd name="T15" fmla="*/ 1 h 1"/>
                  <a:gd name="T16" fmla="*/ 3 w 3"/>
                  <a:gd name="T17" fmla="*/ 1 h 1"/>
                  <a:gd name="T18" fmla="*/ 2 w 3"/>
                  <a:gd name="T19" fmla="*/ 0 h 1"/>
                  <a:gd name="T20" fmla="*/ 0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Freeform 313">
                <a:extLst>
                  <a:ext uri="{FF2B5EF4-FFF2-40B4-BE49-F238E27FC236}">
                    <a16:creationId xmlns:a16="http://schemas.microsoft.com/office/drawing/2014/main" id="{42B56788-7326-406E-BA94-951A603EA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082" y="1891551"/>
                <a:ext cx="21782" cy="6765"/>
              </a:xfrm>
              <a:custGeom>
                <a:avLst/>
                <a:gdLst>
                  <a:gd name="T0" fmla="*/ 0 w 8"/>
                  <a:gd name="T1" fmla="*/ 3 h 3"/>
                  <a:gd name="T2" fmla="*/ 2 w 8"/>
                  <a:gd name="T3" fmla="*/ 3 h 3"/>
                  <a:gd name="T4" fmla="*/ 4 w 8"/>
                  <a:gd name="T5" fmla="*/ 3 h 3"/>
                  <a:gd name="T6" fmla="*/ 6 w 8"/>
                  <a:gd name="T7" fmla="*/ 3 h 3"/>
                  <a:gd name="T8" fmla="*/ 6 w 8"/>
                  <a:gd name="T9" fmla="*/ 3 h 3"/>
                  <a:gd name="T10" fmla="*/ 8 w 8"/>
                  <a:gd name="T11" fmla="*/ 3 h 3"/>
                  <a:gd name="T12" fmla="*/ 6 w 8"/>
                  <a:gd name="T13" fmla="*/ 3 h 3"/>
                  <a:gd name="T14" fmla="*/ 4 w 8"/>
                  <a:gd name="T15" fmla="*/ 2 h 3"/>
                  <a:gd name="T16" fmla="*/ 2 w 8"/>
                  <a:gd name="T17" fmla="*/ 2 h 3"/>
                  <a:gd name="T18" fmla="*/ 2 w 8"/>
                  <a:gd name="T19" fmla="*/ 2 h 3"/>
                  <a:gd name="T20" fmla="*/ 2 w 8"/>
                  <a:gd name="T21" fmla="*/ 0 h 3"/>
                  <a:gd name="T22" fmla="*/ 0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  <a:gd name="T28" fmla="*/ 0 w 8"/>
                  <a:gd name="T29" fmla="*/ 2 h 3"/>
                  <a:gd name="T30" fmla="*/ 0 w 8"/>
                  <a:gd name="T31" fmla="*/ 2 h 3"/>
                  <a:gd name="T32" fmla="*/ 0 w 8"/>
                  <a:gd name="T33" fmla="*/ 3 h 3"/>
                  <a:gd name="T34" fmla="*/ 0 w 8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314">
                <a:extLst>
                  <a:ext uri="{FF2B5EF4-FFF2-40B4-BE49-F238E27FC236}">
                    <a16:creationId xmlns:a16="http://schemas.microsoft.com/office/drawing/2014/main" id="{895A17E4-3F31-4354-9315-5920C64D2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2881" y="2486844"/>
                <a:ext cx="89849" cy="81176"/>
              </a:xfrm>
              <a:custGeom>
                <a:avLst/>
                <a:gdLst>
                  <a:gd name="T0" fmla="*/ 15 w 33"/>
                  <a:gd name="T1" fmla="*/ 4 h 36"/>
                  <a:gd name="T2" fmla="*/ 13 w 33"/>
                  <a:gd name="T3" fmla="*/ 5 h 36"/>
                  <a:gd name="T4" fmla="*/ 13 w 33"/>
                  <a:gd name="T5" fmla="*/ 5 h 36"/>
                  <a:gd name="T6" fmla="*/ 17 w 33"/>
                  <a:gd name="T7" fmla="*/ 7 h 36"/>
                  <a:gd name="T8" fmla="*/ 13 w 33"/>
                  <a:gd name="T9" fmla="*/ 9 h 36"/>
                  <a:gd name="T10" fmla="*/ 9 w 33"/>
                  <a:gd name="T11" fmla="*/ 9 h 36"/>
                  <a:gd name="T12" fmla="*/ 4 w 33"/>
                  <a:gd name="T13" fmla="*/ 11 h 36"/>
                  <a:gd name="T14" fmla="*/ 2 w 33"/>
                  <a:gd name="T15" fmla="*/ 13 h 36"/>
                  <a:gd name="T16" fmla="*/ 6 w 33"/>
                  <a:gd name="T17" fmla="*/ 14 h 36"/>
                  <a:gd name="T18" fmla="*/ 2 w 33"/>
                  <a:gd name="T19" fmla="*/ 16 h 36"/>
                  <a:gd name="T20" fmla="*/ 4 w 33"/>
                  <a:gd name="T21" fmla="*/ 18 h 36"/>
                  <a:gd name="T22" fmla="*/ 6 w 33"/>
                  <a:gd name="T23" fmla="*/ 18 h 36"/>
                  <a:gd name="T24" fmla="*/ 9 w 33"/>
                  <a:gd name="T25" fmla="*/ 20 h 36"/>
                  <a:gd name="T26" fmla="*/ 8 w 33"/>
                  <a:gd name="T27" fmla="*/ 24 h 36"/>
                  <a:gd name="T28" fmla="*/ 8 w 33"/>
                  <a:gd name="T29" fmla="*/ 25 h 36"/>
                  <a:gd name="T30" fmla="*/ 11 w 33"/>
                  <a:gd name="T31" fmla="*/ 25 h 36"/>
                  <a:gd name="T32" fmla="*/ 4 w 33"/>
                  <a:gd name="T33" fmla="*/ 27 h 36"/>
                  <a:gd name="T34" fmla="*/ 2 w 33"/>
                  <a:gd name="T35" fmla="*/ 29 h 36"/>
                  <a:gd name="T36" fmla="*/ 0 w 33"/>
                  <a:gd name="T37" fmla="*/ 29 h 36"/>
                  <a:gd name="T38" fmla="*/ 4 w 33"/>
                  <a:gd name="T39" fmla="*/ 31 h 36"/>
                  <a:gd name="T40" fmla="*/ 0 w 33"/>
                  <a:gd name="T41" fmla="*/ 33 h 36"/>
                  <a:gd name="T42" fmla="*/ 4 w 33"/>
                  <a:gd name="T43" fmla="*/ 33 h 36"/>
                  <a:gd name="T44" fmla="*/ 2 w 33"/>
                  <a:gd name="T45" fmla="*/ 34 h 36"/>
                  <a:gd name="T46" fmla="*/ 6 w 33"/>
                  <a:gd name="T47" fmla="*/ 34 h 36"/>
                  <a:gd name="T48" fmla="*/ 4 w 33"/>
                  <a:gd name="T49" fmla="*/ 36 h 36"/>
                  <a:gd name="T50" fmla="*/ 6 w 33"/>
                  <a:gd name="T51" fmla="*/ 36 h 36"/>
                  <a:gd name="T52" fmla="*/ 8 w 33"/>
                  <a:gd name="T53" fmla="*/ 36 h 36"/>
                  <a:gd name="T54" fmla="*/ 13 w 33"/>
                  <a:gd name="T55" fmla="*/ 34 h 36"/>
                  <a:gd name="T56" fmla="*/ 13 w 33"/>
                  <a:gd name="T57" fmla="*/ 33 h 36"/>
                  <a:gd name="T58" fmla="*/ 17 w 33"/>
                  <a:gd name="T59" fmla="*/ 33 h 36"/>
                  <a:gd name="T60" fmla="*/ 18 w 33"/>
                  <a:gd name="T61" fmla="*/ 31 h 36"/>
                  <a:gd name="T62" fmla="*/ 22 w 33"/>
                  <a:gd name="T63" fmla="*/ 31 h 36"/>
                  <a:gd name="T64" fmla="*/ 26 w 33"/>
                  <a:gd name="T65" fmla="*/ 29 h 36"/>
                  <a:gd name="T66" fmla="*/ 27 w 33"/>
                  <a:gd name="T67" fmla="*/ 27 h 36"/>
                  <a:gd name="T68" fmla="*/ 29 w 33"/>
                  <a:gd name="T69" fmla="*/ 24 h 36"/>
                  <a:gd name="T70" fmla="*/ 27 w 33"/>
                  <a:gd name="T71" fmla="*/ 18 h 36"/>
                  <a:gd name="T72" fmla="*/ 27 w 33"/>
                  <a:gd name="T73" fmla="*/ 13 h 36"/>
                  <a:gd name="T74" fmla="*/ 31 w 33"/>
                  <a:gd name="T75" fmla="*/ 11 h 36"/>
                  <a:gd name="T76" fmla="*/ 33 w 33"/>
                  <a:gd name="T77" fmla="*/ 9 h 36"/>
                  <a:gd name="T78" fmla="*/ 33 w 33"/>
                  <a:gd name="T79" fmla="*/ 9 h 36"/>
                  <a:gd name="T80" fmla="*/ 33 w 33"/>
                  <a:gd name="T81" fmla="*/ 5 h 36"/>
                  <a:gd name="T82" fmla="*/ 31 w 33"/>
                  <a:gd name="T83" fmla="*/ 4 h 36"/>
                  <a:gd name="T84" fmla="*/ 27 w 33"/>
                  <a:gd name="T85" fmla="*/ 0 h 36"/>
                  <a:gd name="T86" fmla="*/ 22 w 33"/>
                  <a:gd name="T87" fmla="*/ 2 h 36"/>
                  <a:gd name="T88" fmla="*/ 24 w 33"/>
                  <a:gd name="T89" fmla="*/ 0 h 36"/>
                  <a:gd name="T90" fmla="*/ 22 w 33"/>
                  <a:gd name="T91" fmla="*/ 0 h 36"/>
                  <a:gd name="T92" fmla="*/ 20 w 33"/>
                  <a:gd name="T93" fmla="*/ 2 h 36"/>
                  <a:gd name="T94" fmla="*/ 20 w 33"/>
                  <a:gd name="T95" fmla="*/ 4 h 36"/>
                  <a:gd name="T96" fmla="*/ 18 w 33"/>
                  <a:gd name="T97" fmla="*/ 0 h 36"/>
                  <a:gd name="T98" fmla="*/ 17 w 33"/>
                  <a:gd name="T9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" h="36">
                    <a:moveTo>
                      <a:pt x="15" y="2"/>
                    </a:move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315">
                <a:extLst>
                  <a:ext uri="{FF2B5EF4-FFF2-40B4-BE49-F238E27FC236}">
                    <a16:creationId xmlns:a16="http://schemas.microsoft.com/office/drawing/2014/main" id="{26ECB02A-C3FC-4441-A21A-D732F1D3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242" y="2369589"/>
                <a:ext cx="10891" cy="15784"/>
              </a:xfrm>
              <a:custGeom>
                <a:avLst/>
                <a:gdLst>
                  <a:gd name="T0" fmla="*/ 0 w 4"/>
                  <a:gd name="T1" fmla="*/ 3 h 7"/>
                  <a:gd name="T2" fmla="*/ 0 w 4"/>
                  <a:gd name="T3" fmla="*/ 3 h 7"/>
                  <a:gd name="T4" fmla="*/ 0 w 4"/>
                  <a:gd name="T5" fmla="*/ 5 h 7"/>
                  <a:gd name="T6" fmla="*/ 0 w 4"/>
                  <a:gd name="T7" fmla="*/ 5 h 7"/>
                  <a:gd name="T8" fmla="*/ 2 w 4"/>
                  <a:gd name="T9" fmla="*/ 5 h 7"/>
                  <a:gd name="T10" fmla="*/ 2 w 4"/>
                  <a:gd name="T11" fmla="*/ 5 h 7"/>
                  <a:gd name="T12" fmla="*/ 2 w 4"/>
                  <a:gd name="T13" fmla="*/ 5 h 7"/>
                  <a:gd name="T14" fmla="*/ 2 w 4"/>
                  <a:gd name="T15" fmla="*/ 7 h 7"/>
                  <a:gd name="T16" fmla="*/ 4 w 4"/>
                  <a:gd name="T17" fmla="*/ 7 h 7"/>
                  <a:gd name="T18" fmla="*/ 4 w 4"/>
                  <a:gd name="T19" fmla="*/ 5 h 7"/>
                  <a:gd name="T20" fmla="*/ 4 w 4"/>
                  <a:gd name="T21" fmla="*/ 5 h 7"/>
                  <a:gd name="T22" fmla="*/ 4 w 4"/>
                  <a:gd name="T23" fmla="*/ 3 h 7"/>
                  <a:gd name="T24" fmla="*/ 4 w 4"/>
                  <a:gd name="T25" fmla="*/ 3 h 7"/>
                  <a:gd name="T26" fmla="*/ 2 w 4"/>
                  <a:gd name="T27" fmla="*/ 1 h 7"/>
                  <a:gd name="T28" fmla="*/ 2 w 4"/>
                  <a:gd name="T29" fmla="*/ 0 h 7"/>
                  <a:gd name="T30" fmla="*/ 2 w 4"/>
                  <a:gd name="T31" fmla="*/ 0 h 7"/>
                  <a:gd name="T32" fmla="*/ 2 w 4"/>
                  <a:gd name="T33" fmla="*/ 0 h 7"/>
                  <a:gd name="T34" fmla="*/ 0 w 4"/>
                  <a:gd name="T35" fmla="*/ 1 h 7"/>
                  <a:gd name="T36" fmla="*/ 0 w 4"/>
                  <a:gd name="T37" fmla="*/ 1 h 7"/>
                  <a:gd name="T38" fmla="*/ 0 w 4"/>
                  <a:gd name="T39" fmla="*/ 1 h 7"/>
                  <a:gd name="T40" fmla="*/ 0 w 4"/>
                  <a:gd name="T41" fmla="*/ 3 h 7"/>
                  <a:gd name="T42" fmla="*/ 0 w 4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Freeform 316">
                <a:extLst>
                  <a:ext uri="{FF2B5EF4-FFF2-40B4-BE49-F238E27FC236}">
                    <a16:creationId xmlns:a16="http://schemas.microsoft.com/office/drawing/2014/main" id="{DE8B03DD-72F4-4158-8B24-BE1D0EB4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226" y="2416942"/>
                <a:ext cx="19059" cy="15784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6 h 7"/>
                  <a:gd name="T4" fmla="*/ 3 w 7"/>
                  <a:gd name="T5" fmla="*/ 6 h 7"/>
                  <a:gd name="T6" fmla="*/ 3 w 7"/>
                  <a:gd name="T7" fmla="*/ 6 h 7"/>
                  <a:gd name="T8" fmla="*/ 3 w 7"/>
                  <a:gd name="T9" fmla="*/ 6 h 7"/>
                  <a:gd name="T10" fmla="*/ 5 w 7"/>
                  <a:gd name="T11" fmla="*/ 4 h 7"/>
                  <a:gd name="T12" fmla="*/ 5 w 7"/>
                  <a:gd name="T13" fmla="*/ 4 h 7"/>
                  <a:gd name="T14" fmla="*/ 5 w 7"/>
                  <a:gd name="T15" fmla="*/ 4 h 7"/>
                  <a:gd name="T16" fmla="*/ 5 w 7"/>
                  <a:gd name="T17" fmla="*/ 2 h 7"/>
                  <a:gd name="T18" fmla="*/ 5 w 7"/>
                  <a:gd name="T19" fmla="*/ 2 h 7"/>
                  <a:gd name="T20" fmla="*/ 7 w 7"/>
                  <a:gd name="T21" fmla="*/ 2 h 7"/>
                  <a:gd name="T22" fmla="*/ 5 w 7"/>
                  <a:gd name="T23" fmla="*/ 2 h 7"/>
                  <a:gd name="T24" fmla="*/ 7 w 7"/>
                  <a:gd name="T25" fmla="*/ 0 h 7"/>
                  <a:gd name="T26" fmla="*/ 5 w 7"/>
                  <a:gd name="T27" fmla="*/ 0 h 7"/>
                  <a:gd name="T28" fmla="*/ 3 w 7"/>
                  <a:gd name="T29" fmla="*/ 0 h 7"/>
                  <a:gd name="T30" fmla="*/ 3 w 7"/>
                  <a:gd name="T31" fmla="*/ 2 h 7"/>
                  <a:gd name="T32" fmla="*/ 3 w 7"/>
                  <a:gd name="T33" fmla="*/ 2 h 7"/>
                  <a:gd name="T34" fmla="*/ 3 w 7"/>
                  <a:gd name="T35" fmla="*/ 2 h 7"/>
                  <a:gd name="T36" fmla="*/ 2 w 7"/>
                  <a:gd name="T37" fmla="*/ 2 h 7"/>
                  <a:gd name="T38" fmla="*/ 2 w 7"/>
                  <a:gd name="T39" fmla="*/ 2 h 7"/>
                  <a:gd name="T40" fmla="*/ 0 w 7"/>
                  <a:gd name="T41" fmla="*/ 4 h 7"/>
                  <a:gd name="T42" fmla="*/ 0 w 7"/>
                  <a:gd name="T43" fmla="*/ 4 h 7"/>
                  <a:gd name="T44" fmla="*/ 2 w 7"/>
                  <a:gd name="T45" fmla="*/ 6 h 7"/>
                  <a:gd name="T46" fmla="*/ 0 w 7"/>
                  <a:gd name="T47" fmla="*/ 6 h 7"/>
                  <a:gd name="T48" fmla="*/ 0 w 7"/>
                  <a:gd name="T4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Freeform 317">
                <a:extLst>
                  <a:ext uri="{FF2B5EF4-FFF2-40B4-BE49-F238E27FC236}">
                    <a16:creationId xmlns:a16="http://schemas.microsoft.com/office/drawing/2014/main" id="{1AE40821-9CD9-47B0-AC33-68340C7B0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6293" y="2401157"/>
                <a:ext cx="10891" cy="4510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  <a:gd name="T20" fmla="*/ 0 w 4"/>
                  <a:gd name="T21" fmla="*/ 2 h 2"/>
                  <a:gd name="T22" fmla="*/ 2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Freeform 318">
                <a:extLst>
                  <a:ext uri="{FF2B5EF4-FFF2-40B4-BE49-F238E27FC236}">
                    <a16:creationId xmlns:a16="http://schemas.microsoft.com/office/drawing/2014/main" id="{8F652FD5-7D91-472C-B18E-11C0022F8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6293" y="2405667"/>
                <a:ext cx="0" cy="451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319">
                <a:extLst>
                  <a:ext uri="{FF2B5EF4-FFF2-40B4-BE49-F238E27FC236}">
                    <a16:creationId xmlns:a16="http://schemas.microsoft.com/office/drawing/2014/main" id="{5C7BC7E0-53E7-4D2C-992F-D2270802D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7284" y="2412432"/>
                <a:ext cx="138857" cy="189411"/>
              </a:xfrm>
              <a:custGeom>
                <a:avLst/>
                <a:gdLst>
                  <a:gd name="T0" fmla="*/ 2 w 51"/>
                  <a:gd name="T1" fmla="*/ 15 h 84"/>
                  <a:gd name="T2" fmla="*/ 0 w 51"/>
                  <a:gd name="T3" fmla="*/ 17 h 84"/>
                  <a:gd name="T4" fmla="*/ 0 w 51"/>
                  <a:gd name="T5" fmla="*/ 20 h 84"/>
                  <a:gd name="T6" fmla="*/ 5 w 51"/>
                  <a:gd name="T7" fmla="*/ 20 h 84"/>
                  <a:gd name="T8" fmla="*/ 2 w 51"/>
                  <a:gd name="T9" fmla="*/ 28 h 84"/>
                  <a:gd name="T10" fmla="*/ 2 w 51"/>
                  <a:gd name="T11" fmla="*/ 29 h 84"/>
                  <a:gd name="T12" fmla="*/ 4 w 51"/>
                  <a:gd name="T13" fmla="*/ 28 h 84"/>
                  <a:gd name="T14" fmla="*/ 5 w 51"/>
                  <a:gd name="T15" fmla="*/ 24 h 84"/>
                  <a:gd name="T16" fmla="*/ 5 w 51"/>
                  <a:gd name="T17" fmla="*/ 26 h 84"/>
                  <a:gd name="T18" fmla="*/ 9 w 51"/>
                  <a:gd name="T19" fmla="*/ 26 h 84"/>
                  <a:gd name="T20" fmla="*/ 7 w 51"/>
                  <a:gd name="T21" fmla="*/ 29 h 84"/>
                  <a:gd name="T22" fmla="*/ 5 w 51"/>
                  <a:gd name="T23" fmla="*/ 35 h 84"/>
                  <a:gd name="T24" fmla="*/ 5 w 51"/>
                  <a:gd name="T25" fmla="*/ 38 h 84"/>
                  <a:gd name="T26" fmla="*/ 9 w 51"/>
                  <a:gd name="T27" fmla="*/ 38 h 84"/>
                  <a:gd name="T28" fmla="*/ 15 w 51"/>
                  <a:gd name="T29" fmla="*/ 37 h 84"/>
                  <a:gd name="T30" fmla="*/ 16 w 51"/>
                  <a:gd name="T31" fmla="*/ 37 h 84"/>
                  <a:gd name="T32" fmla="*/ 16 w 51"/>
                  <a:gd name="T33" fmla="*/ 44 h 84"/>
                  <a:gd name="T34" fmla="*/ 20 w 51"/>
                  <a:gd name="T35" fmla="*/ 44 h 84"/>
                  <a:gd name="T36" fmla="*/ 20 w 51"/>
                  <a:gd name="T37" fmla="*/ 49 h 84"/>
                  <a:gd name="T38" fmla="*/ 18 w 51"/>
                  <a:gd name="T39" fmla="*/ 51 h 84"/>
                  <a:gd name="T40" fmla="*/ 9 w 51"/>
                  <a:gd name="T41" fmla="*/ 57 h 84"/>
                  <a:gd name="T42" fmla="*/ 11 w 51"/>
                  <a:gd name="T43" fmla="*/ 58 h 84"/>
                  <a:gd name="T44" fmla="*/ 4 w 51"/>
                  <a:gd name="T45" fmla="*/ 67 h 84"/>
                  <a:gd name="T46" fmla="*/ 9 w 51"/>
                  <a:gd name="T47" fmla="*/ 67 h 84"/>
                  <a:gd name="T48" fmla="*/ 13 w 51"/>
                  <a:gd name="T49" fmla="*/ 67 h 84"/>
                  <a:gd name="T50" fmla="*/ 18 w 51"/>
                  <a:gd name="T51" fmla="*/ 69 h 84"/>
                  <a:gd name="T52" fmla="*/ 20 w 51"/>
                  <a:gd name="T53" fmla="*/ 71 h 84"/>
                  <a:gd name="T54" fmla="*/ 11 w 51"/>
                  <a:gd name="T55" fmla="*/ 73 h 84"/>
                  <a:gd name="T56" fmla="*/ 0 w 51"/>
                  <a:gd name="T57" fmla="*/ 82 h 84"/>
                  <a:gd name="T58" fmla="*/ 4 w 51"/>
                  <a:gd name="T59" fmla="*/ 84 h 84"/>
                  <a:gd name="T60" fmla="*/ 11 w 51"/>
                  <a:gd name="T61" fmla="*/ 80 h 84"/>
                  <a:gd name="T62" fmla="*/ 16 w 51"/>
                  <a:gd name="T63" fmla="*/ 78 h 84"/>
                  <a:gd name="T64" fmla="*/ 22 w 51"/>
                  <a:gd name="T65" fmla="*/ 78 h 84"/>
                  <a:gd name="T66" fmla="*/ 25 w 51"/>
                  <a:gd name="T67" fmla="*/ 76 h 84"/>
                  <a:gd name="T68" fmla="*/ 29 w 51"/>
                  <a:gd name="T69" fmla="*/ 75 h 84"/>
                  <a:gd name="T70" fmla="*/ 33 w 51"/>
                  <a:gd name="T71" fmla="*/ 76 h 84"/>
                  <a:gd name="T72" fmla="*/ 49 w 51"/>
                  <a:gd name="T73" fmla="*/ 73 h 84"/>
                  <a:gd name="T74" fmla="*/ 44 w 51"/>
                  <a:gd name="T75" fmla="*/ 69 h 84"/>
                  <a:gd name="T76" fmla="*/ 45 w 51"/>
                  <a:gd name="T77" fmla="*/ 67 h 84"/>
                  <a:gd name="T78" fmla="*/ 47 w 51"/>
                  <a:gd name="T79" fmla="*/ 66 h 84"/>
                  <a:gd name="T80" fmla="*/ 51 w 51"/>
                  <a:gd name="T81" fmla="*/ 64 h 84"/>
                  <a:gd name="T82" fmla="*/ 47 w 51"/>
                  <a:gd name="T83" fmla="*/ 55 h 84"/>
                  <a:gd name="T84" fmla="*/ 40 w 51"/>
                  <a:gd name="T85" fmla="*/ 57 h 84"/>
                  <a:gd name="T86" fmla="*/ 42 w 51"/>
                  <a:gd name="T87" fmla="*/ 53 h 84"/>
                  <a:gd name="T88" fmla="*/ 38 w 51"/>
                  <a:gd name="T89" fmla="*/ 49 h 84"/>
                  <a:gd name="T90" fmla="*/ 40 w 51"/>
                  <a:gd name="T91" fmla="*/ 49 h 84"/>
                  <a:gd name="T92" fmla="*/ 36 w 51"/>
                  <a:gd name="T93" fmla="*/ 42 h 84"/>
                  <a:gd name="T94" fmla="*/ 31 w 51"/>
                  <a:gd name="T95" fmla="*/ 38 h 84"/>
                  <a:gd name="T96" fmla="*/ 29 w 51"/>
                  <a:gd name="T97" fmla="*/ 31 h 84"/>
                  <a:gd name="T98" fmla="*/ 22 w 51"/>
                  <a:gd name="T99" fmla="*/ 26 h 84"/>
                  <a:gd name="T100" fmla="*/ 18 w 51"/>
                  <a:gd name="T101" fmla="*/ 24 h 84"/>
                  <a:gd name="T102" fmla="*/ 20 w 51"/>
                  <a:gd name="T103" fmla="*/ 22 h 84"/>
                  <a:gd name="T104" fmla="*/ 24 w 51"/>
                  <a:gd name="T105" fmla="*/ 20 h 84"/>
                  <a:gd name="T106" fmla="*/ 27 w 51"/>
                  <a:gd name="T107" fmla="*/ 13 h 84"/>
                  <a:gd name="T108" fmla="*/ 20 w 51"/>
                  <a:gd name="T109" fmla="*/ 9 h 84"/>
                  <a:gd name="T110" fmla="*/ 13 w 51"/>
                  <a:gd name="T111" fmla="*/ 11 h 84"/>
                  <a:gd name="T112" fmla="*/ 15 w 51"/>
                  <a:gd name="T113" fmla="*/ 9 h 84"/>
                  <a:gd name="T114" fmla="*/ 16 w 51"/>
                  <a:gd name="T115" fmla="*/ 4 h 84"/>
                  <a:gd name="T116" fmla="*/ 15 w 51"/>
                  <a:gd name="T117" fmla="*/ 0 h 84"/>
                  <a:gd name="T118" fmla="*/ 5 w 51"/>
                  <a:gd name="T119" fmla="*/ 2 h 84"/>
                  <a:gd name="T120" fmla="*/ 5 w 51"/>
                  <a:gd name="T121" fmla="*/ 6 h 84"/>
                  <a:gd name="T122" fmla="*/ 2 w 51"/>
                  <a:gd name="T123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" h="84">
                    <a:moveTo>
                      <a:pt x="4" y="13"/>
                    </a:moveTo>
                    <a:lnTo>
                      <a:pt x="4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5" y="51"/>
                    </a:lnTo>
                    <a:lnTo>
                      <a:pt x="13" y="53"/>
                    </a:lnTo>
                    <a:lnTo>
                      <a:pt x="11" y="55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7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3" y="60"/>
                    </a:lnTo>
                    <a:lnTo>
                      <a:pt x="11" y="62"/>
                    </a:lnTo>
                    <a:lnTo>
                      <a:pt x="7" y="64"/>
                    </a:lnTo>
                    <a:lnTo>
                      <a:pt x="4" y="66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22" y="69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11" y="80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9" y="73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5" y="67"/>
                    </a:lnTo>
                    <a:lnTo>
                      <a:pt x="45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2" y="55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40" y="55"/>
                    </a:lnTo>
                    <a:lnTo>
                      <a:pt x="42" y="55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7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320">
                <a:extLst>
                  <a:ext uri="{FF2B5EF4-FFF2-40B4-BE49-F238E27FC236}">
                    <a16:creationId xmlns:a16="http://schemas.microsoft.com/office/drawing/2014/main" id="{AC4818D8-9A0B-4862-AC65-FD0622EE7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6343" y="2507138"/>
                <a:ext cx="10891" cy="4510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  <a:gd name="T12" fmla="*/ 0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321">
                <a:extLst>
                  <a:ext uri="{FF2B5EF4-FFF2-40B4-BE49-F238E27FC236}">
                    <a16:creationId xmlns:a16="http://schemas.microsoft.com/office/drawing/2014/main" id="{435E43B3-ED96-4322-836D-203E1E3E1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175" y="2477824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322">
                <a:extLst>
                  <a:ext uri="{FF2B5EF4-FFF2-40B4-BE49-F238E27FC236}">
                    <a16:creationId xmlns:a16="http://schemas.microsoft.com/office/drawing/2014/main" id="{43A6A03F-0ABB-4F80-91A7-A05570069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475569"/>
                <a:ext cx="10891" cy="2255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  <a:gd name="T8" fmla="*/ 4 w 4"/>
                  <a:gd name="T9" fmla="*/ 0 h 1"/>
                  <a:gd name="T10" fmla="*/ 2 w 4"/>
                  <a:gd name="T11" fmla="*/ 0 h 1"/>
                  <a:gd name="T12" fmla="*/ 2 w 4"/>
                  <a:gd name="T13" fmla="*/ 0 h 1"/>
                  <a:gd name="T14" fmla="*/ 0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323">
                <a:extLst>
                  <a:ext uri="{FF2B5EF4-FFF2-40B4-BE49-F238E27FC236}">
                    <a16:creationId xmlns:a16="http://schemas.microsoft.com/office/drawing/2014/main" id="{58845CEE-9D3D-4AE0-BD41-AA2D7E3D5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7284" y="2471059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324">
                <a:extLst>
                  <a:ext uri="{FF2B5EF4-FFF2-40B4-BE49-F238E27FC236}">
                    <a16:creationId xmlns:a16="http://schemas.microsoft.com/office/drawing/2014/main" id="{B108A7B8-973D-4874-BFB2-F5B805CE1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839" y="2457530"/>
                <a:ext cx="10891" cy="9020"/>
              </a:xfrm>
              <a:custGeom>
                <a:avLst/>
                <a:gdLst>
                  <a:gd name="T0" fmla="*/ 2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2 w 4"/>
                  <a:gd name="T7" fmla="*/ 0 h 4"/>
                  <a:gd name="T8" fmla="*/ 2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4 h 4"/>
                  <a:gd name="T24" fmla="*/ 2 w 4"/>
                  <a:gd name="T25" fmla="*/ 4 h 4"/>
                  <a:gd name="T26" fmla="*/ 2 w 4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325">
                <a:extLst>
                  <a:ext uri="{FF2B5EF4-FFF2-40B4-BE49-F238E27FC236}">
                    <a16:creationId xmlns:a16="http://schemas.microsoft.com/office/drawing/2014/main" id="{A0ED6065-A359-47D4-8A63-0C0D4FAF1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432726"/>
                <a:ext cx="16336" cy="13529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2 h 6"/>
                  <a:gd name="T4" fmla="*/ 2 w 6"/>
                  <a:gd name="T5" fmla="*/ 0 h 6"/>
                  <a:gd name="T6" fmla="*/ 2 w 6"/>
                  <a:gd name="T7" fmla="*/ 0 h 6"/>
                  <a:gd name="T8" fmla="*/ 2 w 6"/>
                  <a:gd name="T9" fmla="*/ 0 h 6"/>
                  <a:gd name="T10" fmla="*/ 2 w 6"/>
                  <a:gd name="T11" fmla="*/ 2 h 6"/>
                  <a:gd name="T12" fmla="*/ 0 w 6"/>
                  <a:gd name="T13" fmla="*/ 2 h 6"/>
                  <a:gd name="T14" fmla="*/ 0 w 6"/>
                  <a:gd name="T15" fmla="*/ 2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4 h 6"/>
                  <a:gd name="T22" fmla="*/ 0 w 6"/>
                  <a:gd name="T23" fmla="*/ 4 h 6"/>
                  <a:gd name="T24" fmla="*/ 2 w 6"/>
                  <a:gd name="T25" fmla="*/ 6 h 6"/>
                  <a:gd name="T26" fmla="*/ 2 w 6"/>
                  <a:gd name="T27" fmla="*/ 6 h 6"/>
                  <a:gd name="T28" fmla="*/ 4 w 6"/>
                  <a:gd name="T29" fmla="*/ 6 h 6"/>
                  <a:gd name="T30" fmla="*/ 4 w 6"/>
                  <a:gd name="T31" fmla="*/ 6 h 6"/>
                  <a:gd name="T32" fmla="*/ 4 w 6"/>
                  <a:gd name="T33" fmla="*/ 6 h 6"/>
                  <a:gd name="T34" fmla="*/ 6 w 6"/>
                  <a:gd name="T35" fmla="*/ 4 h 6"/>
                  <a:gd name="T36" fmla="*/ 4 w 6"/>
                  <a:gd name="T37" fmla="*/ 4 h 6"/>
                  <a:gd name="T38" fmla="*/ 4 w 6"/>
                  <a:gd name="T39" fmla="*/ 4 h 6"/>
                  <a:gd name="T40" fmla="*/ 4 w 6"/>
                  <a:gd name="T41" fmla="*/ 4 h 6"/>
                  <a:gd name="T42" fmla="*/ 4 w 6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Freeform 326">
                <a:extLst>
                  <a:ext uri="{FF2B5EF4-FFF2-40B4-BE49-F238E27FC236}">
                    <a16:creationId xmlns:a16="http://schemas.microsoft.com/office/drawing/2014/main" id="{FC5C3500-F986-486F-BDBF-755729447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074" y="2437236"/>
                <a:ext cx="10891" cy="24804"/>
              </a:xfrm>
              <a:custGeom>
                <a:avLst/>
                <a:gdLst>
                  <a:gd name="T0" fmla="*/ 2 w 4"/>
                  <a:gd name="T1" fmla="*/ 8 h 11"/>
                  <a:gd name="T2" fmla="*/ 2 w 4"/>
                  <a:gd name="T3" fmla="*/ 4 h 11"/>
                  <a:gd name="T4" fmla="*/ 4 w 4"/>
                  <a:gd name="T5" fmla="*/ 2 h 11"/>
                  <a:gd name="T6" fmla="*/ 4 w 4"/>
                  <a:gd name="T7" fmla="*/ 2 h 11"/>
                  <a:gd name="T8" fmla="*/ 4 w 4"/>
                  <a:gd name="T9" fmla="*/ 0 h 11"/>
                  <a:gd name="T10" fmla="*/ 4 w 4"/>
                  <a:gd name="T11" fmla="*/ 2 h 11"/>
                  <a:gd name="T12" fmla="*/ 2 w 4"/>
                  <a:gd name="T13" fmla="*/ 2 h 11"/>
                  <a:gd name="T14" fmla="*/ 2 w 4"/>
                  <a:gd name="T15" fmla="*/ 6 h 11"/>
                  <a:gd name="T16" fmla="*/ 2 w 4"/>
                  <a:gd name="T17" fmla="*/ 6 h 11"/>
                  <a:gd name="T18" fmla="*/ 0 w 4"/>
                  <a:gd name="T19" fmla="*/ 8 h 11"/>
                  <a:gd name="T20" fmla="*/ 0 w 4"/>
                  <a:gd name="T21" fmla="*/ 9 h 11"/>
                  <a:gd name="T22" fmla="*/ 0 w 4"/>
                  <a:gd name="T23" fmla="*/ 11 h 11"/>
                  <a:gd name="T24" fmla="*/ 2 w 4"/>
                  <a:gd name="T25" fmla="*/ 11 h 11"/>
                  <a:gd name="T26" fmla="*/ 2 w 4"/>
                  <a:gd name="T27" fmla="*/ 9 h 11"/>
                  <a:gd name="T28" fmla="*/ 2 w 4"/>
                  <a:gd name="T2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11">
                    <a:moveTo>
                      <a:pt x="2" y="8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Freeform 327">
                <a:extLst>
                  <a:ext uri="{FF2B5EF4-FFF2-40B4-BE49-F238E27FC236}">
                    <a16:creationId xmlns:a16="http://schemas.microsoft.com/office/drawing/2014/main" id="{1331D2BA-2A4C-4F65-BDCF-072A41B67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024" y="2425961"/>
                <a:ext cx="8168" cy="20294"/>
              </a:xfrm>
              <a:custGeom>
                <a:avLst/>
                <a:gdLst>
                  <a:gd name="T0" fmla="*/ 3 w 3"/>
                  <a:gd name="T1" fmla="*/ 2 h 9"/>
                  <a:gd name="T2" fmla="*/ 3 w 3"/>
                  <a:gd name="T3" fmla="*/ 0 h 9"/>
                  <a:gd name="T4" fmla="*/ 3 w 3"/>
                  <a:gd name="T5" fmla="*/ 0 h 9"/>
                  <a:gd name="T6" fmla="*/ 3 w 3"/>
                  <a:gd name="T7" fmla="*/ 2 h 9"/>
                  <a:gd name="T8" fmla="*/ 2 w 3"/>
                  <a:gd name="T9" fmla="*/ 0 h 9"/>
                  <a:gd name="T10" fmla="*/ 0 w 3"/>
                  <a:gd name="T11" fmla="*/ 3 h 9"/>
                  <a:gd name="T12" fmla="*/ 0 w 3"/>
                  <a:gd name="T13" fmla="*/ 3 h 9"/>
                  <a:gd name="T14" fmla="*/ 0 w 3"/>
                  <a:gd name="T15" fmla="*/ 5 h 9"/>
                  <a:gd name="T16" fmla="*/ 0 w 3"/>
                  <a:gd name="T17" fmla="*/ 5 h 9"/>
                  <a:gd name="T18" fmla="*/ 0 w 3"/>
                  <a:gd name="T19" fmla="*/ 7 h 9"/>
                  <a:gd name="T20" fmla="*/ 0 w 3"/>
                  <a:gd name="T21" fmla="*/ 7 h 9"/>
                  <a:gd name="T22" fmla="*/ 0 w 3"/>
                  <a:gd name="T23" fmla="*/ 7 h 9"/>
                  <a:gd name="T24" fmla="*/ 0 w 3"/>
                  <a:gd name="T25" fmla="*/ 9 h 9"/>
                  <a:gd name="T26" fmla="*/ 0 w 3"/>
                  <a:gd name="T27" fmla="*/ 9 h 9"/>
                  <a:gd name="T28" fmla="*/ 0 w 3"/>
                  <a:gd name="T29" fmla="*/ 9 h 9"/>
                  <a:gd name="T30" fmla="*/ 0 w 3"/>
                  <a:gd name="T31" fmla="*/ 9 h 9"/>
                  <a:gd name="T32" fmla="*/ 2 w 3"/>
                  <a:gd name="T33" fmla="*/ 9 h 9"/>
                  <a:gd name="T34" fmla="*/ 2 w 3"/>
                  <a:gd name="T35" fmla="*/ 7 h 9"/>
                  <a:gd name="T36" fmla="*/ 3 w 3"/>
                  <a:gd name="T37" fmla="*/ 7 h 9"/>
                  <a:gd name="T38" fmla="*/ 3 w 3"/>
                  <a:gd name="T39" fmla="*/ 5 h 9"/>
                  <a:gd name="T40" fmla="*/ 3 w 3"/>
                  <a:gd name="T41" fmla="*/ 5 h 9"/>
                  <a:gd name="T42" fmla="*/ 3 w 3"/>
                  <a:gd name="T43" fmla="*/ 3 h 9"/>
                  <a:gd name="T44" fmla="*/ 3 w 3"/>
                  <a:gd name="T45" fmla="*/ 2 h 9"/>
                  <a:gd name="T46" fmla="*/ 3 w 3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Freeform 328">
                <a:extLst>
                  <a:ext uri="{FF2B5EF4-FFF2-40B4-BE49-F238E27FC236}">
                    <a16:creationId xmlns:a16="http://schemas.microsoft.com/office/drawing/2014/main" id="{CD4C7D26-A205-416A-A3B3-F1E4975C2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637" y="2371844"/>
                <a:ext cx="10891" cy="902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2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4 w 4"/>
                  <a:gd name="T19" fmla="*/ 2 h 4"/>
                  <a:gd name="T20" fmla="*/ 2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2 w 4"/>
                  <a:gd name="T27" fmla="*/ 0 h 4"/>
                  <a:gd name="T28" fmla="*/ 2 w 4"/>
                  <a:gd name="T29" fmla="*/ 0 h 4"/>
                  <a:gd name="T30" fmla="*/ 2 w 4"/>
                  <a:gd name="T31" fmla="*/ 2 h 4"/>
                  <a:gd name="T32" fmla="*/ 0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Freeform 329">
                <a:extLst>
                  <a:ext uri="{FF2B5EF4-FFF2-40B4-BE49-F238E27FC236}">
                    <a16:creationId xmlns:a16="http://schemas.microsoft.com/office/drawing/2014/main" id="{B87258AE-F1F9-4425-B7C0-5F22A4CED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032" y="2376354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330">
                <a:extLst>
                  <a:ext uri="{FF2B5EF4-FFF2-40B4-BE49-F238E27FC236}">
                    <a16:creationId xmlns:a16="http://schemas.microsoft.com/office/drawing/2014/main" id="{05C72C28-A195-4B87-8946-2A26BFF75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646" y="2371844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0 w 2"/>
                  <a:gd name="T15" fmla="*/ 4 h 4"/>
                  <a:gd name="T16" fmla="*/ 0 w 2"/>
                  <a:gd name="T17" fmla="*/ 4 h 4"/>
                  <a:gd name="T18" fmla="*/ 0 w 2"/>
                  <a:gd name="T19" fmla="*/ 4 h 4"/>
                  <a:gd name="T20" fmla="*/ 2 w 2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Freeform 331">
                <a:extLst>
                  <a:ext uri="{FF2B5EF4-FFF2-40B4-BE49-F238E27FC236}">
                    <a16:creationId xmlns:a16="http://schemas.microsoft.com/office/drawing/2014/main" id="{7004A8AC-BD8D-4494-970F-94FD4A47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2189197"/>
                <a:ext cx="32672" cy="15784"/>
              </a:xfrm>
              <a:custGeom>
                <a:avLst/>
                <a:gdLst>
                  <a:gd name="T0" fmla="*/ 7 w 12"/>
                  <a:gd name="T1" fmla="*/ 5 h 7"/>
                  <a:gd name="T2" fmla="*/ 7 w 12"/>
                  <a:gd name="T3" fmla="*/ 5 h 7"/>
                  <a:gd name="T4" fmla="*/ 7 w 12"/>
                  <a:gd name="T5" fmla="*/ 5 h 7"/>
                  <a:gd name="T6" fmla="*/ 9 w 12"/>
                  <a:gd name="T7" fmla="*/ 4 h 7"/>
                  <a:gd name="T8" fmla="*/ 9 w 12"/>
                  <a:gd name="T9" fmla="*/ 5 h 7"/>
                  <a:gd name="T10" fmla="*/ 10 w 12"/>
                  <a:gd name="T11" fmla="*/ 4 h 7"/>
                  <a:gd name="T12" fmla="*/ 10 w 12"/>
                  <a:gd name="T13" fmla="*/ 4 h 7"/>
                  <a:gd name="T14" fmla="*/ 10 w 12"/>
                  <a:gd name="T15" fmla="*/ 4 h 7"/>
                  <a:gd name="T16" fmla="*/ 12 w 12"/>
                  <a:gd name="T17" fmla="*/ 2 h 7"/>
                  <a:gd name="T18" fmla="*/ 12 w 12"/>
                  <a:gd name="T19" fmla="*/ 2 h 7"/>
                  <a:gd name="T20" fmla="*/ 12 w 12"/>
                  <a:gd name="T21" fmla="*/ 2 h 7"/>
                  <a:gd name="T22" fmla="*/ 10 w 12"/>
                  <a:gd name="T23" fmla="*/ 2 h 7"/>
                  <a:gd name="T24" fmla="*/ 10 w 12"/>
                  <a:gd name="T25" fmla="*/ 0 h 7"/>
                  <a:gd name="T26" fmla="*/ 10 w 12"/>
                  <a:gd name="T27" fmla="*/ 2 h 7"/>
                  <a:gd name="T28" fmla="*/ 10 w 12"/>
                  <a:gd name="T29" fmla="*/ 2 h 7"/>
                  <a:gd name="T30" fmla="*/ 9 w 12"/>
                  <a:gd name="T31" fmla="*/ 2 h 7"/>
                  <a:gd name="T32" fmla="*/ 9 w 12"/>
                  <a:gd name="T33" fmla="*/ 2 h 7"/>
                  <a:gd name="T34" fmla="*/ 9 w 12"/>
                  <a:gd name="T35" fmla="*/ 2 h 7"/>
                  <a:gd name="T36" fmla="*/ 9 w 12"/>
                  <a:gd name="T37" fmla="*/ 2 h 7"/>
                  <a:gd name="T38" fmla="*/ 7 w 12"/>
                  <a:gd name="T39" fmla="*/ 2 h 7"/>
                  <a:gd name="T40" fmla="*/ 9 w 12"/>
                  <a:gd name="T41" fmla="*/ 2 h 7"/>
                  <a:gd name="T42" fmla="*/ 7 w 12"/>
                  <a:gd name="T43" fmla="*/ 0 h 7"/>
                  <a:gd name="T44" fmla="*/ 7 w 12"/>
                  <a:gd name="T45" fmla="*/ 0 h 7"/>
                  <a:gd name="T46" fmla="*/ 7 w 12"/>
                  <a:gd name="T47" fmla="*/ 0 h 7"/>
                  <a:gd name="T48" fmla="*/ 5 w 12"/>
                  <a:gd name="T49" fmla="*/ 2 h 7"/>
                  <a:gd name="T50" fmla="*/ 5 w 12"/>
                  <a:gd name="T51" fmla="*/ 2 h 7"/>
                  <a:gd name="T52" fmla="*/ 5 w 12"/>
                  <a:gd name="T53" fmla="*/ 2 h 7"/>
                  <a:gd name="T54" fmla="*/ 5 w 12"/>
                  <a:gd name="T55" fmla="*/ 2 h 7"/>
                  <a:gd name="T56" fmla="*/ 5 w 12"/>
                  <a:gd name="T57" fmla="*/ 4 h 7"/>
                  <a:gd name="T58" fmla="*/ 5 w 12"/>
                  <a:gd name="T59" fmla="*/ 4 h 7"/>
                  <a:gd name="T60" fmla="*/ 3 w 12"/>
                  <a:gd name="T61" fmla="*/ 5 h 7"/>
                  <a:gd name="T62" fmla="*/ 3 w 12"/>
                  <a:gd name="T63" fmla="*/ 5 h 7"/>
                  <a:gd name="T64" fmla="*/ 1 w 12"/>
                  <a:gd name="T65" fmla="*/ 5 h 7"/>
                  <a:gd name="T66" fmla="*/ 1 w 12"/>
                  <a:gd name="T67" fmla="*/ 5 h 7"/>
                  <a:gd name="T68" fmla="*/ 1 w 12"/>
                  <a:gd name="T69" fmla="*/ 5 h 7"/>
                  <a:gd name="T70" fmla="*/ 0 w 12"/>
                  <a:gd name="T71" fmla="*/ 5 h 7"/>
                  <a:gd name="T72" fmla="*/ 0 w 12"/>
                  <a:gd name="T73" fmla="*/ 7 h 7"/>
                  <a:gd name="T74" fmla="*/ 0 w 12"/>
                  <a:gd name="T75" fmla="*/ 7 h 7"/>
                  <a:gd name="T76" fmla="*/ 0 w 12"/>
                  <a:gd name="T77" fmla="*/ 7 h 7"/>
                  <a:gd name="T78" fmla="*/ 1 w 12"/>
                  <a:gd name="T79" fmla="*/ 7 h 7"/>
                  <a:gd name="T80" fmla="*/ 1 w 12"/>
                  <a:gd name="T81" fmla="*/ 7 h 7"/>
                  <a:gd name="T82" fmla="*/ 3 w 12"/>
                  <a:gd name="T83" fmla="*/ 7 h 7"/>
                  <a:gd name="T84" fmla="*/ 3 w 12"/>
                  <a:gd name="T85" fmla="*/ 7 h 7"/>
                  <a:gd name="T86" fmla="*/ 5 w 12"/>
                  <a:gd name="T87" fmla="*/ 7 h 7"/>
                  <a:gd name="T88" fmla="*/ 5 w 12"/>
                  <a:gd name="T89" fmla="*/ 5 h 7"/>
                  <a:gd name="T90" fmla="*/ 7 w 12"/>
                  <a:gd name="T91" fmla="*/ 4 h 7"/>
                  <a:gd name="T92" fmla="*/ 7 w 12"/>
                  <a:gd name="T93" fmla="*/ 5 h 7"/>
                  <a:gd name="T94" fmla="*/ 7 w 12"/>
                  <a:gd name="T9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Freeform 332">
                <a:extLst>
                  <a:ext uri="{FF2B5EF4-FFF2-40B4-BE49-F238E27FC236}">
                    <a16:creationId xmlns:a16="http://schemas.microsoft.com/office/drawing/2014/main" id="{4245B8F2-66B5-4979-B060-14C3C9390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2189197"/>
                <a:ext cx="13613" cy="9020"/>
              </a:xfrm>
              <a:custGeom>
                <a:avLst/>
                <a:gdLst>
                  <a:gd name="T0" fmla="*/ 1 w 5"/>
                  <a:gd name="T1" fmla="*/ 4 h 4"/>
                  <a:gd name="T2" fmla="*/ 1 w 5"/>
                  <a:gd name="T3" fmla="*/ 2 h 4"/>
                  <a:gd name="T4" fmla="*/ 3 w 5"/>
                  <a:gd name="T5" fmla="*/ 2 h 4"/>
                  <a:gd name="T6" fmla="*/ 3 w 5"/>
                  <a:gd name="T7" fmla="*/ 2 h 4"/>
                  <a:gd name="T8" fmla="*/ 3 w 5"/>
                  <a:gd name="T9" fmla="*/ 2 h 4"/>
                  <a:gd name="T10" fmla="*/ 3 w 5"/>
                  <a:gd name="T11" fmla="*/ 2 h 4"/>
                  <a:gd name="T12" fmla="*/ 3 w 5"/>
                  <a:gd name="T13" fmla="*/ 4 h 4"/>
                  <a:gd name="T14" fmla="*/ 3 w 5"/>
                  <a:gd name="T15" fmla="*/ 4 h 4"/>
                  <a:gd name="T16" fmla="*/ 5 w 5"/>
                  <a:gd name="T17" fmla="*/ 2 h 4"/>
                  <a:gd name="T18" fmla="*/ 5 w 5"/>
                  <a:gd name="T19" fmla="*/ 2 h 4"/>
                  <a:gd name="T20" fmla="*/ 5 w 5"/>
                  <a:gd name="T21" fmla="*/ 2 h 4"/>
                  <a:gd name="T22" fmla="*/ 5 w 5"/>
                  <a:gd name="T23" fmla="*/ 2 h 4"/>
                  <a:gd name="T24" fmla="*/ 3 w 5"/>
                  <a:gd name="T25" fmla="*/ 0 h 4"/>
                  <a:gd name="T26" fmla="*/ 3 w 5"/>
                  <a:gd name="T27" fmla="*/ 2 h 4"/>
                  <a:gd name="T28" fmla="*/ 3 w 5"/>
                  <a:gd name="T29" fmla="*/ 2 h 4"/>
                  <a:gd name="T30" fmla="*/ 1 w 5"/>
                  <a:gd name="T31" fmla="*/ 0 h 4"/>
                  <a:gd name="T32" fmla="*/ 1 w 5"/>
                  <a:gd name="T33" fmla="*/ 2 h 4"/>
                  <a:gd name="T34" fmla="*/ 1 w 5"/>
                  <a:gd name="T35" fmla="*/ 2 h 4"/>
                  <a:gd name="T36" fmla="*/ 1 w 5"/>
                  <a:gd name="T37" fmla="*/ 2 h 4"/>
                  <a:gd name="T38" fmla="*/ 0 w 5"/>
                  <a:gd name="T39" fmla="*/ 2 h 4"/>
                  <a:gd name="T40" fmla="*/ 1 w 5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Freeform 333">
                <a:extLst>
                  <a:ext uri="{FF2B5EF4-FFF2-40B4-BE49-F238E27FC236}">
                    <a16:creationId xmlns:a16="http://schemas.microsoft.com/office/drawing/2014/main" id="{723C6205-EB5D-403C-A3AF-AF97F3CC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621" y="2180178"/>
                <a:ext cx="10891" cy="902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4 w 4"/>
                  <a:gd name="T9" fmla="*/ 0 h 4"/>
                  <a:gd name="T10" fmla="*/ 4 w 4"/>
                  <a:gd name="T11" fmla="*/ 0 h 4"/>
                  <a:gd name="T12" fmla="*/ 2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334">
                <a:extLst>
                  <a:ext uri="{FF2B5EF4-FFF2-40B4-BE49-F238E27FC236}">
                    <a16:creationId xmlns:a16="http://schemas.microsoft.com/office/drawing/2014/main" id="{B6489832-5390-45CD-81C2-F1AF1D3C3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2175" y="2209491"/>
                <a:ext cx="5445" cy="9020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0 h 4"/>
                  <a:gd name="T18" fmla="*/ 2 w 2"/>
                  <a:gd name="T19" fmla="*/ 2 h 4"/>
                  <a:gd name="T20" fmla="*/ 2 w 2"/>
                  <a:gd name="T21" fmla="*/ 2 h 4"/>
                  <a:gd name="T22" fmla="*/ 0 w 2"/>
                  <a:gd name="T23" fmla="*/ 2 h 4"/>
                  <a:gd name="T24" fmla="*/ 0 w 2"/>
                  <a:gd name="T25" fmla="*/ 2 h 4"/>
                  <a:gd name="T26" fmla="*/ 0 w 2"/>
                  <a:gd name="T27" fmla="*/ 2 h 4"/>
                  <a:gd name="T28" fmla="*/ 0 w 2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335">
                <a:extLst>
                  <a:ext uri="{FF2B5EF4-FFF2-40B4-BE49-F238E27FC236}">
                    <a16:creationId xmlns:a16="http://schemas.microsoft.com/office/drawing/2014/main" id="{D4A3996A-3A48-468E-ACE5-75E3578F2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679" y="2173413"/>
                <a:ext cx="19059" cy="11274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5 h 5"/>
                  <a:gd name="T4" fmla="*/ 2 w 7"/>
                  <a:gd name="T5" fmla="*/ 5 h 5"/>
                  <a:gd name="T6" fmla="*/ 4 w 7"/>
                  <a:gd name="T7" fmla="*/ 5 h 5"/>
                  <a:gd name="T8" fmla="*/ 4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5 h 5"/>
                  <a:gd name="T16" fmla="*/ 7 w 7"/>
                  <a:gd name="T17" fmla="*/ 3 h 5"/>
                  <a:gd name="T18" fmla="*/ 7 w 7"/>
                  <a:gd name="T19" fmla="*/ 3 h 5"/>
                  <a:gd name="T20" fmla="*/ 7 w 7"/>
                  <a:gd name="T21" fmla="*/ 2 h 5"/>
                  <a:gd name="T22" fmla="*/ 6 w 7"/>
                  <a:gd name="T23" fmla="*/ 2 h 5"/>
                  <a:gd name="T24" fmla="*/ 6 w 7"/>
                  <a:gd name="T25" fmla="*/ 0 h 5"/>
                  <a:gd name="T26" fmla="*/ 4 w 7"/>
                  <a:gd name="T27" fmla="*/ 0 h 5"/>
                  <a:gd name="T28" fmla="*/ 4 w 7"/>
                  <a:gd name="T29" fmla="*/ 2 h 5"/>
                  <a:gd name="T30" fmla="*/ 4 w 7"/>
                  <a:gd name="T31" fmla="*/ 0 h 5"/>
                  <a:gd name="T32" fmla="*/ 4 w 7"/>
                  <a:gd name="T33" fmla="*/ 2 h 5"/>
                  <a:gd name="T34" fmla="*/ 4 w 7"/>
                  <a:gd name="T35" fmla="*/ 2 h 5"/>
                  <a:gd name="T36" fmla="*/ 2 w 7"/>
                  <a:gd name="T37" fmla="*/ 2 h 5"/>
                  <a:gd name="T38" fmla="*/ 2 w 7"/>
                  <a:gd name="T39" fmla="*/ 2 h 5"/>
                  <a:gd name="T40" fmla="*/ 2 w 7"/>
                  <a:gd name="T41" fmla="*/ 2 h 5"/>
                  <a:gd name="T42" fmla="*/ 2 w 7"/>
                  <a:gd name="T43" fmla="*/ 3 h 5"/>
                  <a:gd name="T44" fmla="*/ 2 w 7"/>
                  <a:gd name="T45" fmla="*/ 3 h 5"/>
                  <a:gd name="T46" fmla="*/ 2 w 7"/>
                  <a:gd name="T47" fmla="*/ 3 h 5"/>
                  <a:gd name="T48" fmla="*/ 2 w 7"/>
                  <a:gd name="T49" fmla="*/ 3 h 5"/>
                  <a:gd name="T50" fmla="*/ 2 w 7"/>
                  <a:gd name="T51" fmla="*/ 3 h 5"/>
                  <a:gd name="T52" fmla="*/ 2 w 7"/>
                  <a:gd name="T53" fmla="*/ 3 h 5"/>
                  <a:gd name="T54" fmla="*/ 2 w 7"/>
                  <a:gd name="T55" fmla="*/ 3 h 5"/>
                  <a:gd name="T56" fmla="*/ 0 w 7"/>
                  <a:gd name="T57" fmla="*/ 3 h 5"/>
                  <a:gd name="T58" fmla="*/ 2 w 7"/>
                  <a:gd name="T59" fmla="*/ 5 h 5"/>
                  <a:gd name="T60" fmla="*/ 2 w 7"/>
                  <a:gd name="T61" fmla="*/ 5 h 5"/>
                  <a:gd name="T62" fmla="*/ 2 w 7"/>
                  <a:gd name="T63" fmla="*/ 5 h 5"/>
                  <a:gd name="T64" fmla="*/ 0 w 7"/>
                  <a:gd name="T6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Freeform 336">
                <a:extLst>
                  <a:ext uri="{FF2B5EF4-FFF2-40B4-BE49-F238E27FC236}">
                    <a16:creationId xmlns:a16="http://schemas.microsoft.com/office/drawing/2014/main" id="{F8EC98C7-1CC9-4AAA-86AA-BA09ACC71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738" y="2168903"/>
                <a:ext cx="10891" cy="902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2 h 4"/>
                  <a:gd name="T6" fmla="*/ 4 w 4"/>
                  <a:gd name="T7" fmla="*/ 2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0 h 4"/>
                  <a:gd name="T22" fmla="*/ 2 w 4"/>
                  <a:gd name="T23" fmla="*/ 2 h 4"/>
                  <a:gd name="T24" fmla="*/ 2 w 4"/>
                  <a:gd name="T25" fmla="*/ 2 h 4"/>
                  <a:gd name="T26" fmla="*/ 0 w 4"/>
                  <a:gd name="T27" fmla="*/ 2 h 4"/>
                  <a:gd name="T28" fmla="*/ 0 w 4"/>
                  <a:gd name="T29" fmla="*/ 2 h 4"/>
                  <a:gd name="T30" fmla="*/ 0 w 4"/>
                  <a:gd name="T31" fmla="*/ 2 h 4"/>
                  <a:gd name="T32" fmla="*/ 0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Freeform 337">
                <a:extLst>
                  <a:ext uri="{FF2B5EF4-FFF2-40B4-BE49-F238E27FC236}">
                    <a16:creationId xmlns:a16="http://schemas.microsoft.com/office/drawing/2014/main" id="{1DB7C3DB-6205-4AEC-9BBF-7ABE0D3F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164393"/>
                <a:ext cx="16336" cy="4510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0 h 2"/>
                  <a:gd name="T4" fmla="*/ 4 w 6"/>
                  <a:gd name="T5" fmla="*/ 0 h 2"/>
                  <a:gd name="T6" fmla="*/ 4 w 6"/>
                  <a:gd name="T7" fmla="*/ 0 h 2"/>
                  <a:gd name="T8" fmla="*/ 2 w 6"/>
                  <a:gd name="T9" fmla="*/ 0 h 2"/>
                  <a:gd name="T10" fmla="*/ 2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2 w 6"/>
                  <a:gd name="T17" fmla="*/ 0 h 2"/>
                  <a:gd name="T18" fmla="*/ 2 w 6"/>
                  <a:gd name="T19" fmla="*/ 0 h 2"/>
                  <a:gd name="T20" fmla="*/ 2 w 6"/>
                  <a:gd name="T21" fmla="*/ 0 h 2"/>
                  <a:gd name="T22" fmla="*/ 2 w 6"/>
                  <a:gd name="T23" fmla="*/ 0 h 2"/>
                  <a:gd name="T24" fmla="*/ 2 w 6"/>
                  <a:gd name="T25" fmla="*/ 0 h 2"/>
                  <a:gd name="T26" fmla="*/ 2 w 6"/>
                  <a:gd name="T27" fmla="*/ 2 h 2"/>
                  <a:gd name="T28" fmla="*/ 4 w 6"/>
                  <a:gd name="T29" fmla="*/ 2 h 2"/>
                  <a:gd name="T30" fmla="*/ 6 w 6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Freeform 338">
                <a:extLst>
                  <a:ext uri="{FF2B5EF4-FFF2-40B4-BE49-F238E27FC236}">
                    <a16:creationId xmlns:a16="http://schemas.microsoft.com/office/drawing/2014/main" id="{B7DEC932-6339-4159-BAE7-26BBA346F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7520" y="2159884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Freeform 339">
                <a:extLst>
                  <a:ext uri="{FF2B5EF4-FFF2-40B4-BE49-F238E27FC236}">
                    <a16:creationId xmlns:a16="http://schemas.microsoft.com/office/drawing/2014/main" id="{1E49C3F1-CCCA-4AD4-A424-5CEBCEAA6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133" y="2159884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2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eform 340">
                <a:extLst>
                  <a:ext uri="{FF2B5EF4-FFF2-40B4-BE49-F238E27FC236}">
                    <a16:creationId xmlns:a16="http://schemas.microsoft.com/office/drawing/2014/main" id="{C94ED680-6351-4367-8654-B8CF3D57C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083" y="2155374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Freeform 341">
                <a:extLst>
                  <a:ext uri="{FF2B5EF4-FFF2-40B4-BE49-F238E27FC236}">
                    <a16:creationId xmlns:a16="http://schemas.microsoft.com/office/drawing/2014/main" id="{14395D01-9A4C-4301-B8D8-2003BFB67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92" y="2148609"/>
                <a:ext cx="16336" cy="4510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0 w 6"/>
                  <a:gd name="T5" fmla="*/ 2 h 2"/>
                  <a:gd name="T6" fmla="*/ 2 w 6"/>
                  <a:gd name="T7" fmla="*/ 2 h 2"/>
                  <a:gd name="T8" fmla="*/ 2 w 6"/>
                  <a:gd name="T9" fmla="*/ 2 h 2"/>
                  <a:gd name="T10" fmla="*/ 2 w 6"/>
                  <a:gd name="T11" fmla="*/ 2 h 2"/>
                  <a:gd name="T12" fmla="*/ 4 w 6"/>
                  <a:gd name="T13" fmla="*/ 2 h 2"/>
                  <a:gd name="T14" fmla="*/ 4 w 6"/>
                  <a:gd name="T15" fmla="*/ 2 h 2"/>
                  <a:gd name="T16" fmla="*/ 4 w 6"/>
                  <a:gd name="T17" fmla="*/ 2 h 2"/>
                  <a:gd name="T18" fmla="*/ 4 w 6"/>
                  <a:gd name="T19" fmla="*/ 2 h 2"/>
                  <a:gd name="T20" fmla="*/ 6 w 6"/>
                  <a:gd name="T21" fmla="*/ 2 h 2"/>
                  <a:gd name="T22" fmla="*/ 6 w 6"/>
                  <a:gd name="T23" fmla="*/ 2 h 2"/>
                  <a:gd name="T24" fmla="*/ 6 w 6"/>
                  <a:gd name="T25" fmla="*/ 2 h 2"/>
                  <a:gd name="T26" fmla="*/ 6 w 6"/>
                  <a:gd name="T27" fmla="*/ 2 h 2"/>
                  <a:gd name="T28" fmla="*/ 4 w 6"/>
                  <a:gd name="T29" fmla="*/ 2 h 2"/>
                  <a:gd name="T30" fmla="*/ 4 w 6"/>
                  <a:gd name="T31" fmla="*/ 0 h 2"/>
                  <a:gd name="T32" fmla="*/ 4 w 6"/>
                  <a:gd name="T33" fmla="*/ 0 h 2"/>
                  <a:gd name="T34" fmla="*/ 4 w 6"/>
                  <a:gd name="T35" fmla="*/ 2 h 2"/>
                  <a:gd name="T36" fmla="*/ 4 w 6"/>
                  <a:gd name="T37" fmla="*/ 2 h 2"/>
                  <a:gd name="T38" fmla="*/ 4 w 6"/>
                  <a:gd name="T39" fmla="*/ 0 h 2"/>
                  <a:gd name="T40" fmla="*/ 2 w 6"/>
                  <a:gd name="T41" fmla="*/ 0 h 2"/>
                  <a:gd name="T42" fmla="*/ 2 w 6"/>
                  <a:gd name="T43" fmla="*/ 2 h 2"/>
                  <a:gd name="T44" fmla="*/ 2 w 6"/>
                  <a:gd name="T45" fmla="*/ 2 h 2"/>
                  <a:gd name="T46" fmla="*/ 2 w 6"/>
                  <a:gd name="T47" fmla="*/ 2 h 2"/>
                  <a:gd name="T48" fmla="*/ 0 w 6"/>
                  <a:gd name="T4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Freeform 342">
                <a:extLst>
                  <a:ext uri="{FF2B5EF4-FFF2-40B4-BE49-F238E27FC236}">
                    <a16:creationId xmlns:a16="http://schemas.microsoft.com/office/drawing/2014/main" id="{304BC34A-C2E8-42AD-AE01-5C183B9C7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528" y="2153119"/>
                <a:ext cx="8168" cy="2255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1 h 1"/>
                  <a:gd name="T14" fmla="*/ 0 w 3"/>
                  <a:gd name="T15" fmla="*/ 1 h 1"/>
                  <a:gd name="T16" fmla="*/ 0 w 3"/>
                  <a:gd name="T17" fmla="*/ 1 h 1"/>
                  <a:gd name="T18" fmla="*/ 2 w 3"/>
                  <a:gd name="T19" fmla="*/ 1 h 1"/>
                  <a:gd name="T20" fmla="*/ 2 w 3"/>
                  <a:gd name="T21" fmla="*/ 1 h 1"/>
                  <a:gd name="T22" fmla="*/ 2 w 3"/>
                  <a:gd name="T23" fmla="*/ 1 h 1"/>
                  <a:gd name="T24" fmla="*/ 3 w 3"/>
                  <a:gd name="T25" fmla="*/ 1 h 1"/>
                  <a:gd name="T26" fmla="*/ 3 w 3"/>
                  <a:gd name="T27" fmla="*/ 0 h 1"/>
                  <a:gd name="T28" fmla="*/ 3 w 3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Freeform 343">
                <a:extLst>
                  <a:ext uri="{FF2B5EF4-FFF2-40B4-BE49-F238E27FC236}">
                    <a16:creationId xmlns:a16="http://schemas.microsoft.com/office/drawing/2014/main" id="{1458C3AC-8B03-4AAA-A697-E231E326C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696" y="2148609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2 h 2"/>
                  <a:gd name="T20" fmla="*/ 2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eform 344">
                <a:extLst>
                  <a:ext uri="{FF2B5EF4-FFF2-40B4-BE49-F238E27FC236}">
                    <a16:creationId xmlns:a16="http://schemas.microsoft.com/office/drawing/2014/main" id="{5E0A6476-3FD2-433C-BC61-28CE4A65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478" y="2139590"/>
                <a:ext cx="13613" cy="4510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0 w 5"/>
                  <a:gd name="T7" fmla="*/ 2 h 2"/>
                  <a:gd name="T8" fmla="*/ 2 w 5"/>
                  <a:gd name="T9" fmla="*/ 2 h 2"/>
                  <a:gd name="T10" fmla="*/ 2 w 5"/>
                  <a:gd name="T11" fmla="*/ 2 h 2"/>
                  <a:gd name="T12" fmla="*/ 3 w 5"/>
                  <a:gd name="T13" fmla="*/ 2 h 2"/>
                  <a:gd name="T14" fmla="*/ 3 w 5"/>
                  <a:gd name="T15" fmla="*/ 2 h 2"/>
                  <a:gd name="T16" fmla="*/ 5 w 5"/>
                  <a:gd name="T17" fmla="*/ 2 h 2"/>
                  <a:gd name="T18" fmla="*/ 5 w 5"/>
                  <a:gd name="T19" fmla="*/ 0 h 2"/>
                  <a:gd name="T20" fmla="*/ 3 w 5"/>
                  <a:gd name="T21" fmla="*/ 0 h 2"/>
                  <a:gd name="T22" fmla="*/ 2 w 5"/>
                  <a:gd name="T23" fmla="*/ 0 h 2"/>
                  <a:gd name="T24" fmla="*/ 2 w 5"/>
                  <a:gd name="T25" fmla="*/ 0 h 2"/>
                  <a:gd name="T26" fmla="*/ 2 w 5"/>
                  <a:gd name="T27" fmla="*/ 0 h 2"/>
                  <a:gd name="T28" fmla="*/ 0 w 5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eform 345">
                <a:extLst>
                  <a:ext uri="{FF2B5EF4-FFF2-40B4-BE49-F238E27FC236}">
                    <a16:creationId xmlns:a16="http://schemas.microsoft.com/office/drawing/2014/main" id="{5805D1C0-E01D-409C-9212-9545B46C8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04" y="2304197"/>
                <a:ext cx="13613" cy="2255"/>
              </a:xfrm>
              <a:custGeom>
                <a:avLst/>
                <a:gdLst>
                  <a:gd name="T0" fmla="*/ 3 w 5"/>
                  <a:gd name="T1" fmla="*/ 0 h 1"/>
                  <a:gd name="T2" fmla="*/ 2 w 5"/>
                  <a:gd name="T3" fmla="*/ 0 h 1"/>
                  <a:gd name="T4" fmla="*/ 2 w 5"/>
                  <a:gd name="T5" fmla="*/ 1 h 1"/>
                  <a:gd name="T6" fmla="*/ 2 w 5"/>
                  <a:gd name="T7" fmla="*/ 1 h 1"/>
                  <a:gd name="T8" fmla="*/ 0 w 5"/>
                  <a:gd name="T9" fmla="*/ 1 h 1"/>
                  <a:gd name="T10" fmla="*/ 0 w 5"/>
                  <a:gd name="T11" fmla="*/ 1 h 1"/>
                  <a:gd name="T12" fmla="*/ 2 w 5"/>
                  <a:gd name="T13" fmla="*/ 1 h 1"/>
                  <a:gd name="T14" fmla="*/ 3 w 5"/>
                  <a:gd name="T15" fmla="*/ 1 h 1"/>
                  <a:gd name="T16" fmla="*/ 5 w 5"/>
                  <a:gd name="T17" fmla="*/ 1 h 1"/>
                  <a:gd name="T18" fmla="*/ 5 w 5"/>
                  <a:gd name="T19" fmla="*/ 0 h 1"/>
                  <a:gd name="T20" fmla="*/ 3 w 5"/>
                  <a:gd name="T21" fmla="*/ 0 h 1"/>
                  <a:gd name="T22" fmla="*/ 5 w 5"/>
                  <a:gd name="T23" fmla="*/ 0 h 1"/>
                  <a:gd name="T24" fmla="*/ 3 w 5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eform 346">
                <a:extLst>
                  <a:ext uri="{FF2B5EF4-FFF2-40B4-BE49-F238E27FC236}">
                    <a16:creationId xmlns:a16="http://schemas.microsoft.com/office/drawing/2014/main" id="{AA3AA74F-9E03-4BA3-90E1-5EA9CC0E9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150" y="23605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Freeform 347">
                <a:extLst>
                  <a:ext uri="{FF2B5EF4-FFF2-40B4-BE49-F238E27FC236}">
                    <a16:creationId xmlns:a16="http://schemas.microsoft.com/office/drawing/2014/main" id="{29EA4F08-9EE4-47E6-B38B-CD3DE3188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763" y="2331256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Rectangle 348">
                <a:extLst>
                  <a:ext uri="{FF2B5EF4-FFF2-40B4-BE49-F238E27FC236}">
                    <a16:creationId xmlns:a16="http://schemas.microsoft.com/office/drawing/2014/main" id="{1606B76D-68BF-4250-822E-F5569D0BC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5150" y="2344785"/>
                <a:ext cx="5445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349">
                <a:extLst>
                  <a:ext uri="{FF2B5EF4-FFF2-40B4-BE49-F238E27FC236}">
                    <a16:creationId xmlns:a16="http://schemas.microsoft.com/office/drawing/2014/main" id="{E8CE4FF8-E870-4E46-A185-AB2EA0C8B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4158" y="1947923"/>
                <a:ext cx="141580" cy="74412"/>
              </a:xfrm>
              <a:custGeom>
                <a:avLst/>
                <a:gdLst>
                  <a:gd name="T0" fmla="*/ 4 w 52"/>
                  <a:gd name="T1" fmla="*/ 9 h 33"/>
                  <a:gd name="T2" fmla="*/ 5 w 52"/>
                  <a:gd name="T3" fmla="*/ 7 h 33"/>
                  <a:gd name="T4" fmla="*/ 7 w 52"/>
                  <a:gd name="T5" fmla="*/ 9 h 33"/>
                  <a:gd name="T6" fmla="*/ 11 w 52"/>
                  <a:gd name="T7" fmla="*/ 11 h 33"/>
                  <a:gd name="T8" fmla="*/ 7 w 52"/>
                  <a:gd name="T9" fmla="*/ 13 h 33"/>
                  <a:gd name="T10" fmla="*/ 9 w 52"/>
                  <a:gd name="T11" fmla="*/ 15 h 33"/>
                  <a:gd name="T12" fmla="*/ 11 w 52"/>
                  <a:gd name="T13" fmla="*/ 16 h 33"/>
                  <a:gd name="T14" fmla="*/ 14 w 52"/>
                  <a:gd name="T15" fmla="*/ 18 h 33"/>
                  <a:gd name="T16" fmla="*/ 20 w 52"/>
                  <a:gd name="T17" fmla="*/ 16 h 33"/>
                  <a:gd name="T18" fmla="*/ 20 w 52"/>
                  <a:gd name="T19" fmla="*/ 15 h 33"/>
                  <a:gd name="T20" fmla="*/ 22 w 52"/>
                  <a:gd name="T21" fmla="*/ 15 h 33"/>
                  <a:gd name="T22" fmla="*/ 25 w 52"/>
                  <a:gd name="T23" fmla="*/ 13 h 33"/>
                  <a:gd name="T24" fmla="*/ 29 w 52"/>
                  <a:gd name="T25" fmla="*/ 15 h 33"/>
                  <a:gd name="T26" fmla="*/ 31 w 52"/>
                  <a:gd name="T27" fmla="*/ 15 h 33"/>
                  <a:gd name="T28" fmla="*/ 34 w 52"/>
                  <a:gd name="T29" fmla="*/ 16 h 33"/>
                  <a:gd name="T30" fmla="*/ 29 w 52"/>
                  <a:gd name="T31" fmla="*/ 16 h 33"/>
                  <a:gd name="T32" fmla="*/ 24 w 52"/>
                  <a:gd name="T33" fmla="*/ 18 h 33"/>
                  <a:gd name="T34" fmla="*/ 20 w 52"/>
                  <a:gd name="T35" fmla="*/ 20 h 33"/>
                  <a:gd name="T36" fmla="*/ 18 w 52"/>
                  <a:gd name="T37" fmla="*/ 22 h 33"/>
                  <a:gd name="T38" fmla="*/ 22 w 52"/>
                  <a:gd name="T39" fmla="*/ 22 h 33"/>
                  <a:gd name="T40" fmla="*/ 25 w 52"/>
                  <a:gd name="T41" fmla="*/ 22 h 33"/>
                  <a:gd name="T42" fmla="*/ 31 w 52"/>
                  <a:gd name="T43" fmla="*/ 20 h 33"/>
                  <a:gd name="T44" fmla="*/ 31 w 52"/>
                  <a:gd name="T45" fmla="*/ 22 h 33"/>
                  <a:gd name="T46" fmla="*/ 27 w 52"/>
                  <a:gd name="T47" fmla="*/ 22 h 33"/>
                  <a:gd name="T48" fmla="*/ 25 w 52"/>
                  <a:gd name="T49" fmla="*/ 26 h 33"/>
                  <a:gd name="T50" fmla="*/ 20 w 52"/>
                  <a:gd name="T51" fmla="*/ 26 h 33"/>
                  <a:gd name="T52" fmla="*/ 25 w 52"/>
                  <a:gd name="T53" fmla="*/ 29 h 33"/>
                  <a:gd name="T54" fmla="*/ 29 w 52"/>
                  <a:gd name="T55" fmla="*/ 29 h 33"/>
                  <a:gd name="T56" fmla="*/ 29 w 52"/>
                  <a:gd name="T57" fmla="*/ 31 h 33"/>
                  <a:gd name="T58" fmla="*/ 34 w 52"/>
                  <a:gd name="T59" fmla="*/ 33 h 33"/>
                  <a:gd name="T60" fmla="*/ 34 w 52"/>
                  <a:gd name="T61" fmla="*/ 31 h 33"/>
                  <a:gd name="T62" fmla="*/ 38 w 52"/>
                  <a:gd name="T63" fmla="*/ 26 h 33"/>
                  <a:gd name="T64" fmla="*/ 40 w 52"/>
                  <a:gd name="T65" fmla="*/ 24 h 33"/>
                  <a:gd name="T66" fmla="*/ 40 w 52"/>
                  <a:gd name="T67" fmla="*/ 20 h 33"/>
                  <a:gd name="T68" fmla="*/ 42 w 52"/>
                  <a:gd name="T69" fmla="*/ 16 h 33"/>
                  <a:gd name="T70" fmla="*/ 43 w 52"/>
                  <a:gd name="T71" fmla="*/ 15 h 33"/>
                  <a:gd name="T72" fmla="*/ 52 w 52"/>
                  <a:gd name="T73" fmla="*/ 13 h 33"/>
                  <a:gd name="T74" fmla="*/ 47 w 52"/>
                  <a:gd name="T75" fmla="*/ 11 h 33"/>
                  <a:gd name="T76" fmla="*/ 38 w 52"/>
                  <a:gd name="T77" fmla="*/ 7 h 33"/>
                  <a:gd name="T78" fmla="*/ 36 w 52"/>
                  <a:gd name="T79" fmla="*/ 4 h 33"/>
                  <a:gd name="T80" fmla="*/ 34 w 52"/>
                  <a:gd name="T81" fmla="*/ 6 h 33"/>
                  <a:gd name="T82" fmla="*/ 29 w 52"/>
                  <a:gd name="T83" fmla="*/ 2 h 33"/>
                  <a:gd name="T84" fmla="*/ 25 w 52"/>
                  <a:gd name="T85" fmla="*/ 0 h 33"/>
                  <a:gd name="T86" fmla="*/ 24 w 52"/>
                  <a:gd name="T87" fmla="*/ 2 h 33"/>
                  <a:gd name="T88" fmla="*/ 25 w 52"/>
                  <a:gd name="T89" fmla="*/ 7 h 33"/>
                  <a:gd name="T90" fmla="*/ 27 w 52"/>
                  <a:gd name="T91" fmla="*/ 11 h 33"/>
                  <a:gd name="T92" fmla="*/ 24 w 52"/>
                  <a:gd name="T93" fmla="*/ 7 h 33"/>
                  <a:gd name="T94" fmla="*/ 18 w 52"/>
                  <a:gd name="T95" fmla="*/ 2 h 33"/>
                  <a:gd name="T96" fmla="*/ 16 w 52"/>
                  <a:gd name="T97" fmla="*/ 6 h 33"/>
                  <a:gd name="T98" fmla="*/ 14 w 52"/>
                  <a:gd name="T99" fmla="*/ 7 h 33"/>
                  <a:gd name="T100" fmla="*/ 13 w 52"/>
                  <a:gd name="T101" fmla="*/ 6 h 33"/>
                  <a:gd name="T102" fmla="*/ 13 w 52"/>
                  <a:gd name="T103" fmla="*/ 4 h 33"/>
                  <a:gd name="T104" fmla="*/ 14 w 52"/>
                  <a:gd name="T105" fmla="*/ 2 h 33"/>
                  <a:gd name="T106" fmla="*/ 7 w 52"/>
                  <a:gd name="T107" fmla="*/ 4 h 33"/>
                  <a:gd name="T108" fmla="*/ 2 w 52"/>
                  <a:gd name="T109" fmla="*/ 4 h 33"/>
                  <a:gd name="T110" fmla="*/ 2 w 52"/>
                  <a:gd name="T11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" h="33">
                    <a:moveTo>
                      <a:pt x="2" y="6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350">
                <a:extLst>
                  <a:ext uri="{FF2B5EF4-FFF2-40B4-BE49-F238E27FC236}">
                    <a16:creationId xmlns:a16="http://schemas.microsoft.com/office/drawing/2014/main" id="{6BACFB80-63E3-4F95-A61D-A0A1409C0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4158" y="1972727"/>
                <a:ext cx="24504" cy="15784"/>
              </a:xfrm>
              <a:custGeom>
                <a:avLst/>
                <a:gdLst>
                  <a:gd name="T0" fmla="*/ 2 w 9"/>
                  <a:gd name="T1" fmla="*/ 2 h 7"/>
                  <a:gd name="T2" fmla="*/ 2 w 9"/>
                  <a:gd name="T3" fmla="*/ 4 h 7"/>
                  <a:gd name="T4" fmla="*/ 4 w 9"/>
                  <a:gd name="T5" fmla="*/ 4 h 7"/>
                  <a:gd name="T6" fmla="*/ 4 w 9"/>
                  <a:gd name="T7" fmla="*/ 5 h 7"/>
                  <a:gd name="T8" fmla="*/ 5 w 9"/>
                  <a:gd name="T9" fmla="*/ 5 h 7"/>
                  <a:gd name="T10" fmla="*/ 5 w 9"/>
                  <a:gd name="T11" fmla="*/ 5 h 7"/>
                  <a:gd name="T12" fmla="*/ 7 w 9"/>
                  <a:gd name="T13" fmla="*/ 5 h 7"/>
                  <a:gd name="T14" fmla="*/ 7 w 9"/>
                  <a:gd name="T15" fmla="*/ 5 h 7"/>
                  <a:gd name="T16" fmla="*/ 7 w 9"/>
                  <a:gd name="T17" fmla="*/ 7 h 7"/>
                  <a:gd name="T18" fmla="*/ 9 w 9"/>
                  <a:gd name="T19" fmla="*/ 7 h 7"/>
                  <a:gd name="T20" fmla="*/ 9 w 9"/>
                  <a:gd name="T21" fmla="*/ 5 h 7"/>
                  <a:gd name="T22" fmla="*/ 7 w 9"/>
                  <a:gd name="T23" fmla="*/ 5 h 7"/>
                  <a:gd name="T24" fmla="*/ 7 w 9"/>
                  <a:gd name="T25" fmla="*/ 5 h 7"/>
                  <a:gd name="T26" fmla="*/ 7 w 9"/>
                  <a:gd name="T27" fmla="*/ 5 h 7"/>
                  <a:gd name="T28" fmla="*/ 5 w 9"/>
                  <a:gd name="T29" fmla="*/ 4 h 7"/>
                  <a:gd name="T30" fmla="*/ 5 w 9"/>
                  <a:gd name="T31" fmla="*/ 4 h 7"/>
                  <a:gd name="T32" fmla="*/ 5 w 9"/>
                  <a:gd name="T33" fmla="*/ 4 h 7"/>
                  <a:gd name="T34" fmla="*/ 5 w 9"/>
                  <a:gd name="T35" fmla="*/ 4 h 7"/>
                  <a:gd name="T36" fmla="*/ 5 w 9"/>
                  <a:gd name="T37" fmla="*/ 4 h 7"/>
                  <a:gd name="T38" fmla="*/ 4 w 9"/>
                  <a:gd name="T39" fmla="*/ 2 h 7"/>
                  <a:gd name="T40" fmla="*/ 2 w 9"/>
                  <a:gd name="T41" fmla="*/ 2 h 7"/>
                  <a:gd name="T42" fmla="*/ 2 w 9"/>
                  <a:gd name="T43" fmla="*/ 2 h 7"/>
                  <a:gd name="T44" fmla="*/ 2 w 9"/>
                  <a:gd name="T45" fmla="*/ 2 h 7"/>
                  <a:gd name="T46" fmla="*/ 0 w 9"/>
                  <a:gd name="T47" fmla="*/ 0 h 7"/>
                  <a:gd name="T48" fmla="*/ 2 w 9"/>
                  <a:gd name="T49" fmla="*/ 2 h 7"/>
                  <a:gd name="T50" fmla="*/ 2 w 9"/>
                  <a:gd name="T5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7">
                    <a:moveTo>
                      <a:pt x="2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351">
                <a:extLst>
                  <a:ext uri="{FF2B5EF4-FFF2-40B4-BE49-F238E27FC236}">
                    <a16:creationId xmlns:a16="http://schemas.microsoft.com/office/drawing/2014/main" id="{6E7FA433-01A9-4AE5-A2F0-8DA8C3E50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125" y="1977237"/>
                <a:ext cx="29950" cy="11274"/>
              </a:xfrm>
              <a:custGeom>
                <a:avLst/>
                <a:gdLst>
                  <a:gd name="T0" fmla="*/ 4 w 11"/>
                  <a:gd name="T1" fmla="*/ 0 h 5"/>
                  <a:gd name="T2" fmla="*/ 4 w 11"/>
                  <a:gd name="T3" fmla="*/ 2 h 5"/>
                  <a:gd name="T4" fmla="*/ 4 w 11"/>
                  <a:gd name="T5" fmla="*/ 2 h 5"/>
                  <a:gd name="T6" fmla="*/ 2 w 11"/>
                  <a:gd name="T7" fmla="*/ 2 h 5"/>
                  <a:gd name="T8" fmla="*/ 0 w 11"/>
                  <a:gd name="T9" fmla="*/ 2 h 5"/>
                  <a:gd name="T10" fmla="*/ 0 w 11"/>
                  <a:gd name="T11" fmla="*/ 2 h 5"/>
                  <a:gd name="T12" fmla="*/ 2 w 11"/>
                  <a:gd name="T13" fmla="*/ 3 h 5"/>
                  <a:gd name="T14" fmla="*/ 2 w 11"/>
                  <a:gd name="T15" fmla="*/ 3 h 5"/>
                  <a:gd name="T16" fmla="*/ 2 w 11"/>
                  <a:gd name="T17" fmla="*/ 3 h 5"/>
                  <a:gd name="T18" fmla="*/ 4 w 11"/>
                  <a:gd name="T19" fmla="*/ 3 h 5"/>
                  <a:gd name="T20" fmla="*/ 4 w 11"/>
                  <a:gd name="T21" fmla="*/ 3 h 5"/>
                  <a:gd name="T22" fmla="*/ 4 w 11"/>
                  <a:gd name="T23" fmla="*/ 5 h 5"/>
                  <a:gd name="T24" fmla="*/ 5 w 11"/>
                  <a:gd name="T25" fmla="*/ 5 h 5"/>
                  <a:gd name="T26" fmla="*/ 5 w 11"/>
                  <a:gd name="T27" fmla="*/ 3 h 5"/>
                  <a:gd name="T28" fmla="*/ 7 w 11"/>
                  <a:gd name="T29" fmla="*/ 3 h 5"/>
                  <a:gd name="T30" fmla="*/ 7 w 11"/>
                  <a:gd name="T31" fmla="*/ 3 h 5"/>
                  <a:gd name="T32" fmla="*/ 9 w 11"/>
                  <a:gd name="T33" fmla="*/ 3 h 5"/>
                  <a:gd name="T34" fmla="*/ 9 w 11"/>
                  <a:gd name="T35" fmla="*/ 3 h 5"/>
                  <a:gd name="T36" fmla="*/ 9 w 11"/>
                  <a:gd name="T37" fmla="*/ 3 h 5"/>
                  <a:gd name="T38" fmla="*/ 9 w 11"/>
                  <a:gd name="T39" fmla="*/ 2 h 5"/>
                  <a:gd name="T40" fmla="*/ 11 w 11"/>
                  <a:gd name="T41" fmla="*/ 2 h 5"/>
                  <a:gd name="T42" fmla="*/ 9 w 11"/>
                  <a:gd name="T43" fmla="*/ 2 h 5"/>
                  <a:gd name="T44" fmla="*/ 9 w 11"/>
                  <a:gd name="T45" fmla="*/ 2 h 5"/>
                  <a:gd name="T46" fmla="*/ 5 w 11"/>
                  <a:gd name="T47" fmla="*/ 2 h 5"/>
                  <a:gd name="T48" fmla="*/ 5 w 11"/>
                  <a:gd name="T49" fmla="*/ 0 h 5"/>
                  <a:gd name="T50" fmla="*/ 4 w 11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5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352">
                <a:extLst>
                  <a:ext uri="{FF2B5EF4-FFF2-40B4-BE49-F238E27FC236}">
                    <a16:creationId xmlns:a16="http://schemas.microsoft.com/office/drawing/2014/main" id="{EE9EBE3A-F6B3-4C7A-8F9F-C298524A4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016" y="1984002"/>
                <a:ext cx="54454" cy="24804"/>
              </a:xfrm>
              <a:custGeom>
                <a:avLst/>
                <a:gdLst>
                  <a:gd name="T0" fmla="*/ 20 w 20"/>
                  <a:gd name="T1" fmla="*/ 6 h 11"/>
                  <a:gd name="T2" fmla="*/ 20 w 20"/>
                  <a:gd name="T3" fmla="*/ 6 h 11"/>
                  <a:gd name="T4" fmla="*/ 18 w 20"/>
                  <a:gd name="T5" fmla="*/ 6 h 11"/>
                  <a:gd name="T6" fmla="*/ 18 w 20"/>
                  <a:gd name="T7" fmla="*/ 4 h 11"/>
                  <a:gd name="T8" fmla="*/ 16 w 20"/>
                  <a:gd name="T9" fmla="*/ 4 h 11"/>
                  <a:gd name="T10" fmla="*/ 14 w 20"/>
                  <a:gd name="T11" fmla="*/ 4 h 11"/>
                  <a:gd name="T12" fmla="*/ 12 w 20"/>
                  <a:gd name="T13" fmla="*/ 4 h 11"/>
                  <a:gd name="T14" fmla="*/ 11 w 20"/>
                  <a:gd name="T15" fmla="*/ 4 h 11"/>
                  <a:gd name="T16" fmla="*/ 11 w 20"/>
                  <a:gd name="T17" fmla="*/ 2 h 11"/>
                  <a:gd name="T18" fmla="*/ 12 w 20"/>
                  <a:gd name="T19" fmla="*/ 2 h 11"/>
                  <a:gd name="T20" fmla="*/ 11 w 20"/>
                  <a:gd name="T21" fmla="*/ 0 h 11"/>
                  <a:gd name="T22" fmla="*/ 11 w 20"/>
                  <a:gd name="T23" fmla="*/ 0 h 11"/>
                  <a:gd name="T24" fmla="*/ 9 w 20"/>
                  <a:gd name="T25" fmla="*/ 0 h 11"/>
                  <a:gd name="T26" fmla="*/ 9 w 20"/>
                  <a:gd name="T27" fmla="*/ 0 h 11"/>
                  <a:gd name="T28" fmla="*/ 5 w 20"/>
                  <a:gd name="T29" fmla="*/ 2 h 11"/>
                  <a:gd name="T30" fmla="*/ 3 w 20"/>
                  <a:gd name="T31" fmla="*/ 2 h 11"/>
                  <a:gd name="T32" fmla="*/ 1 w 20"/>
                  <a:gd name="T33" fmla="*/ 4 h 11"/>
                  <a:gd name="T34" fmla="*/ 1 w 20"/>
                  <a:gd name="T35" fmla="*/ 4 h 11"/>
                  <a:gd name="T36" fmla="*/ 3 w 20"/>
                  <a:gd name="T37" fmla="*/ 4 h 11"/>
                  <a:gd name="T38" fmla="*/ 3 w 20"/>
                  <a:gd name="T39" fmla="*/ 6 h 11"/>
                  <a:gd name="T40" fmla="*/ 3 w 20"/>
                  <a:gd name="T41" fmla="*/ 6 h 11"/>
                  <a:gd name="T42" fmla="*/ 3 w 20"/>
                  <a:gd name="T43" fmla="*/ 8 h 11"/>
                  <a:gd name="T44" fmla="*/ 1 w 20"/>
                  <a:gd name="T45" fmla="*/ 8 h 11"/>
                  <a:gd name="T46" fmla="*/ 1 w 20"/>
                  <a:gd name="T47" fmla="*/ 10 h 11"/>
                  <a:gd name="T48" fmla="*/ 3 w 20"/>
                  <a:gd name="T49" fmla="*/ 10 h 11"/>
                  <a:gd name="T50" fmla="*/ 7 w 20"/>
                  <a:gd name="T51" fmla="*/ 10 h 11"/>
                  <a:gd name="T52" fmla="*/ 9 w 20"/>
                  <a:gd name="T53" fmla="*/ 8 h 11"/>
                  <a:gd name="T54" fmla="*/ 11 w 20"/>
                  <a:gd name="T55" fmla="*/ 8 h 11"/>
                  <a:gd name="T56" fmla="*/ 11 w 20"/>
                  <a:gd name="T57" fmla="*/ 8 h 11"/>
                  <a:gd name="T58" fmla="*/ 11 w 20"/>
                  <a:gd name="T59" fmla="*/ 8 h 11"/>
                  <a:gd name="T60" fmla="*/ 11 w 20"/>
                  <a:gd name="T61" fmla="*/ 10 h 11"/>
                  <a:gd name="T62" fmla="*/ 9 w 20"/>
                  <a:gd name="T63" fmla="*/ 10 h 11"/>
                  <a:gd name="T64" fmla="*/ 11 w 20"/>
                  <a:gd name="T65" fmla="*/ 10 h 11"/>
                  <a:gd name="T66" fmla="*/ 11 w 20"/>
                  <a:gd name="T67" fmla="*/ 10 h 11"/>
                  <a:gd name="T68" fmla="*/ 12 w 20"/>
                  <a:gd name="T69" fmla="*/ 10 h 11"/>
                  <a:gd name="T70" fmla="*/ 14 w 20"/>
                  <a:gd name="T71" fmla="*/ 10 h 11"/>
                  <a:gd name="T72" fmla="*/ 14 w 20"/>
                  <a:gd name="T73" fmla="*/ 10 h 11"/>
                  <a:gd name="T74" fmla="*/ 16 w 20"/>
                  <a:gd name="T75" fmla="*/ 8 h 11"/>
                  <a:gd name="T76" fmla="*/ 16 w 20"/>
                  <a:gd name="T7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11">
                    <a:moveTo>
                      <a:pt x="16" y="6"/>
                    </a:move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353">
                <a:extLst>
                  <a:ext uri="{FF2B5EF4-FFF2-40B4-BE49-F238E27FC236}">
                    <a16:creationId xmlns:a16="http://schemas.microsoft.com/office/drawing/2014/main" id="{4548C480-CC3E-4AEA-8370-DC9C065C7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091" y="1941159"/>
                <a:ext cx="29950" cy="2255"/>
              </a:xfrm>
              <a:custGeom>
                <a:avLst/>
                <a:gdLst>
                  <a:gd name="T0" fmla="*/ 2 w 11"/>
                  <a:gd name="T1" fmla="*/ 1 h 1"/>
                  <a:gd name="T2" fmla="*/ 2 w 11"/>
                  <a:gd name="T3" fmla="*/ 1 h 1"/>
                  <a:gd name="T4" fmla="*/ 2 w 11"/>
                  <a:gd name="T5" fmla="*/ 1 h 1"/>
                  <a:gd name="T6" fmla="*/ 4 w 11"/>
                  <a:gd name="T7" fmla="*/ 1 h 1"/>
                  <a:gd name="T8" fmla="*/ 4 w 11"/>
                  <a:gd name="T9" fmla="*/ 1 h 1"/>
                  <a:gd name="T10" fmla="*/ 4 w 11"/>
                  <a:gd name="T11" fmla="*/ 1 h 1"/>
                  <a:gd name="T12" fmla="*/ 6 w 11"/>
                  <a:gd name="T13" fmla="*/ 1 h 1"/>
                  <a:gd name="T14" fmla="*/ 6 w 11"/>
                  <a:gd name="T15" fmla="*/ 1 h 1"/>
                  <a:gd name="T16" fmla="*/ 7 w 11"/>
                  <a:gd name="T17" fmla="*/ 1 h 1"/>
                  <a:gd name="T18" fmla="*/ 9 w 11"/>
                  <a:gd name="T19" fmla="*/ 1 h 1"/>
                  <a:gd name="T20" fmla="*/ 11 w 11"/>
                  <a:gd name="T21" fmla="*/ 1 h 1"/>
                  <a:gd name="T22" fmla="*/ 9 w 11"/>
                  <a:gd name="T23" fmla="*/ 1 h 1"/>
                  <a:gd name="T24" fmla="*/ 7 w 11"/>
                  <a:gd name="T25" fmla="*/ 0 h 1"/>
                  <a:gd name="T26" fmla="*/ 7 w 11"/>
                  <a:gd name="T27" fmla="*/ 1 h 1"/>
                  <a:gd name="T28" fmla="*/ 6 w 11"/>
                  <a:gd name="T29" fmla="*/ 1 h 1"/>
                  <a:gd name="T30" fmla="*/ 4 w 11"/>
                  <a:gd name="T31" fmla="*/ 1 h 1"/>
                  <a:gd name="T32" fmla="*/ 2 w 11"/>
                  <a:gd name="T33" fmla="*/ 1 h 1"/>
                  <a:gd name="T34" fmla="*/ 0 w 11"/>
                  <a:gd name="T35" fmla="*/ 1 h 1"/>
                  <a:gd name="T36" fmla="*/ 0 w 11"/>
                  <a:gd name="T37" fmla="*/ 1 h 1"/>
                  <a:gd name="T38" fmla="*/ 2 w 11"/>
                  <a:gd name="T3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354">
                <a:extLst>
                  <a:ext uri="{FF2B5EF4-FFF2-40B4-BE49-F238E27FC236}">
                    <a16:creationId xmlns:a16="http://schemas.microsoft.com/office/drawing/2014/main" id="{B96950FE-94E4-40F8-93FA-4B6ABF687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083" y="1972727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0 w 2"/>
                  <a:gd name="T19" fmla="*/ 2 h 2"/>
                  <a:gd name="T20" fmla="*/ 0 w 2"/>
                  <a:gd name="T21" fmla="*/ 0 h 2"/>
                  <a:gd name="T22" fmla="*/ 0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355">
                <a:extLst>
                  <a:ext uri="{FF2B5EF4-FFF2-40B4-BE49-F238E27FC236}">
                    <a16:creationId xmlns:a16="http://schemas.microsoft.com/office/drawing/2014/main" id="{7BF25FF4-F61E-4CEA-84B0-ED2146CDF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478" y="1968218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Rectangle 356">
                <a:extLst>
                  <a:ext uri="{FF2B5EF4-FFF2-40B4-BE49-F238E27FC236}">
                    <a16:creationId xmlns:a16="http://schemas.microsoft.com/office/drawing/2014/main" id="{99386A67-C31C-42A1-89C3-9B16077E8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4696" y="1972727"/>
                <a:ext cx="5445" cy="2255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357">
                <a:extLst>
                  <a:ext uri="{FF2B5EF4-FFF2-40B4-BE49-F238E27FC236}">
                    <a16:creationId xmlns:a16="http://schemas.microsoft.com/office/drawing/2014/main" id="{E9FE7CD4-BB92-4B07-840E-0B7F29594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142" y="1968218"/>
                <a:ext cx="16336" cy="4510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4 w 6"/>
                  <a:gd name="T5" fmla="*/ 2 h 2"/>
                  <a:gd name="T6" fmla="*/ 6 w 6"/>
                  <a:gd name="T7" fmla="*/ 2 h 2"/>
                  <a:gd name="T8" fmla="*/ 6 w 6"/>
                  <a:gd name="T9" fmla="*/ 2 h 2"/>
                  <a:gd name="T10" fmla="*/ 6 w 6"/>
                  <a:gd name="T11" fmla="*/ 2 h 2"/>
                  <a:gd name="T12" fmla="*/ 6 w 6"/>
                  <a:gd name="T13" fmla="*/ 2 h 2"/>
                  <a:gd name="T14" fmla="*/ 4 w 6"/>
                  <a:gd name="T15" fmla="*/ 2 h 2"/>
                  <a:gd name="T16" fmla="*/ 6 w 6"/>
                  <a:gd name="T17" fmla="*/ 0 h 2"/>
                  <a:gd name="T18" fmla="*/ 2 w 6"/>
                  <a:gd name="T19" fmla="*/ 0 h 2"/>
                  <a:gd name="T20" fmla="*/ 2 w 6"/>
                  <a:gd name="T21" fmla="*/ 0 h 2"/>
                  <a:gd name="T22" fmla="*/ 2 w 6"/>
                  <a:gd name="T23" fmla="*/ 2 h 2"/>
                  <a:gd name="T24" fmla="*/ 0 w 6"/>
                  <a:gd name="T25" fmla="*/ 2 h 2"/>
                  <a:gd name="T26" fmla="*/ 0 w 6"/>
                  <a:gd name="T27" fmla="*/ 2 h 2"/>
                  <a:gd name="T28" fmla="*/ 0 w 6"/>
                  <a:gd name="T29" fmla="*/ 2 h 2"/>
                  <a:gd name="T30" fmla="*/ 2 w 6"/>
                  <a:gd name="T31" fmla="*/ 2 h 2"/>
                  <a:gd name="T32" fmla="*/ 2 w 6"/>
                  <a:gd name="T3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358">
                <a:extLst>
                  <a:ext uri="{FF2B5EF4-FFF2-40B4-BE49-F238E27FC236}">
                    <a16:creationId xmlns:a16="http://schemas.microsoft.com/office/drawing/2014/main" id="{DCDC6607-C8BA-4E89-8DEC-BC3FFCF67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7570" y="2067433"/>
                <a:ext cx="5445" cy="225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359">
                <a:extLst>
                  <a:ext uri="{FF2B5EF4-FFF2-40B4-BE49-F238E27FC236}">
                    <a16:creationId xmlns:a16="http://schemas.microsoft.com/office/drawing/2014/main" id="{2248094C-E1EC-41A8-B287-295269ECA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1936649"/>
                <a:ext cx="117076" cy="31569"/>
              </a:xfrm>
              <a:custGeom>
                <a:avLst/>
                <a:gdLst>
                  <a:gd name="T0" fmla="*/ 1 w 43"/>
                  <a:gd name="T1" fmla="*/ 5 h 14"/>
                  <a:gd name="T2" fmla="*/ 5 w 43"/>
                  <a:gd name="T3" fmla="*/ 5 h 14"/>
                  <a:gd name="T4" fmla="*/ 3 w 43"/>
                  <a:gd name="T5" fmla="*/ 7 h 14"/>
                  <a:gd name="T6" fmla="*/ 3 w 43"/>
                  <a:gd name="T7" fmla="*/ 7 h 14"/>
                  <a:gd name="T8" fmla="*/ 5 w 43"/>
                  <a:gd name="T9" fmla="*/ 7 h 14"/>
                  <a:gd name="T10" fmla="*/ 5 w 43"/>
                  <a:gd name="T11" fmla="*/ 9 h 14"/>
                  <a:gd name="T12" fmla="*/ 9 w 43"/>
                  <a:gd name="T13" fmla="*/ 9 h 14"/>
                  <a:gd name="T14" fmla="*/ 12 w 43"/>
                  <a:gd name="T15" fmla="*/ 7 h 14"/>
                  <a:gd name="T16" fmla="*/ 19 w 43"/>
                  <a:gd name="T17" fmla="*/ 7 h 14"/>
                  <a:gd name="T18" fmla="*/ 19 w 43"/>
                  <a:gd name="T19" fmla="*/ 9 h 14"/>
                  <a:gd name="T20" fmla="*/ 14 w 43"/>
                  <a:gd name="T21" fmla="*/ 9 h 14"/>
                  <a:gd name="T22" fmla="*/ 16 w 43"/>
                  <a:gd name="T23" fmla="*/ 9 h 14"/>
                  <a:gd name="T24" fmla="*/ 12 w 43"/>
                  <a:gd name="T25" fmla="*/ 9 h 14"/>
                  <a:gd name="T26" fmla="*/ 10 w 43"/>
                  <a:gd name="T27" fmla="*/ 9 h 14"/>
                  <a:gd name="T28" fmla="*/ 14 w 43"/>
                  <a:gd name="T29" fmla="*/ 11 h 14"/>
                  <a:gd name="T30" fmla="*/ 18 w 43"/>
                  <a:gd name="T31" fmla="*/ 11 h 14"/>
                  <a:gd name="T32" fmla="*/ 19 w 43"/>
                  <a:gd name="T33" fmla="*/ 12 h 14"/>
                  <a:gd name="T34" fmla="*/ 23 w 43"/>
                  <a:gd name="T35" fmla="*/ 11 h 14"/>
                  <a:gd name="T36" fmla="*/ 25 w 43"/>
                  <a:gd name="T37" fmla="*/ 12 h 14"/>
                  <a:gd name="T38" fmla="*/ 27 w 43"/>
                  <a:gd name="T39" fmla="*/ 14 h 14"/>
                  <a:gd name="T40" fmla="*/ 32 w 43"/>
                  <a:gd name="T41" fmla="*/ 12 h 14"/>
                  <a:gd name="T42" fmla="*/ 34 w 43"/>
                  <a:gd name="T43" fmla="*/ 12 h 14"/>
                  <a:gd name="T44" fmla="*/ 38 w 43"/>
                  <a:gd name="T45" fmla="*/ 11 h 14"/>
                  <a:gd name="T46" fmla="*/ 38 w 43"/>
                  <a:gd name="T47" fmla="*/ 9 h 14"/>
                  <a:gd name="T48" fmla="*/ 39 w 43"/>
                  <a:gd name="T49" fmla="*/ 9 h 14"/>
                  <a:gd name="T50" fmla="*/ 41 w 43"/>
                  <a:gd name="T51" fmla="*/ 7 h 14"/>
                  <a:gd name="T52" fmla="*/ 43 w 43"/>
                  <a:gd name="T53" fmla="*/ 5 h 14"/>
                  <a:gd name="T54" fmla="*/ 41 w 43"/>
                  <a:gd name="T55" fmla="*/ 3 h 14"/>
                  <a:gd name="T56" fmla="*/ 36 w 43"/>
                  <a:gd name="T57" fmla="*/ 3 h 14"/>
                  <a:gd name="T58" fmla="*/ 34 w 43"/>
                  <a:gd name="T59" fmla="*/ 3 h 14"/>
                  <a:gd name="T60" fmla="*/ 34 w 43"/>
                  <a:gd name="T61" fmla="*/ 3 h 14"/>
                  <a:gd name="T62" fmla="*/ 32 w 43"/>
                  <a:gd name="T63" fmla="*/ 2 h 14"/>
                  <a:gd name="T64" fmla="*/ 32 w 43"/>
                  <a:gd name="T65" fmla="*/ 3 h 14"/>
                  <a:gd name="T66" fmla="*/ 30 w 43"/>
                  <a:gd name="T67" fmla="*/ 3 h 14"/>
                  <a:gd name="T68" fmla="*/ 29 w 43"/>
                  <a:gd name="T69" fmla="*/ 3 h 14"/>
                  <a:gd name="T70" fmla="*/ 27 w 43"/>
                  <a:gd name="T71" fmla="*/ 3 h 14"/>
                  <a:gd name="T72" fmla="*/ 27 w 43"/>
                  <a:gd name="T73" fmla="*/ 3 h 14"/>
                  <a:gd name="T74" fmla="*/ 25 w 43"/>
                  <a:gd name="T75" fmla="*/ 3 h 14"/>
                  <a:gd name="T76" fmla="*/ 23 w 43"/>
                  <a:gd name="T77" fmla="*/ 3 h 14"/>
                  <a:gd name="T78" fmla="*/ 23 w 43"/>
                  <a:gd name="T79" fmla="*/ 2 h 14"/>
                  <a:gd name="T80" fmla="*/ 23 w 43"/>
                  <a:gd name="T81" fmla="*/ 2 h 14"/>
                  <a:gd name="T82" fmla="*/ 21 w 43"/>
                  <a:gd name="T83" fmla="*/ 2 h 14"/>
                  <a:gd name="T84" fmla="*/ 19 w 43"/>
                  <a:gd name="T85" fmla="*/ 2 h 14"/>
                  <a:gd name="T86" fmla="*/ 21 w 43"/>
                  <a:gd name="T87" fmla="*/ 3 h 14"/>
                  <a:gd name="T88" fmla="*/ 21 w 43"/>
                  <a:gd name="T89" fmla="*/ 5 h 14"/>
                  <a:gd name="T90" fmla="*/ 18 w 43"/>
                  <a:gd name="T91" fmla="*/ 3 h 14"/>
                  <a:gd name="T92" fmla="*/ 18 w 43"/>
                  <a:gd name="T93" fmla="*/ 3 h 14"/>
                  <a:gd name="T94" fmla="*/ 16 w 43"/>
                  <a:gd name="T95" fmla="*/ 3 h 14"/>
                  <a:gd name="T96" fmla="*/ 12 w 43"/>
                  <a:gd name="T97" fmla="*/ 3 h 14"/>
                  <a:gd name="T98" fmla="*/ 10 w 43"/>
                  <a:gd name="T99" fmla="*/ 2 h 14"/>
                  <a:gd name="T100" fmla="*/ 9 w 43"/>
                  <a:gd name="T101" fmla="*/ 2 h 14"/>
                  <a:gd name="T102" fmla="*/ 7 w 43"/>
                  <a:gd name="T103" fmla="*/ 2 h 14"/>
                  <a:gd name="T104" fmla="*/ 9 w 43"/>
                  <a:gd name="T105" fmla="*/ 2 h 14"/>
                  <a:gd name="T106" fmla="*/ 9 w 43"/>
                  <a:gd name="T107" fmla="*/ 3 h 14"/>
                  <a:gd name="T108" fmla="*/ 9 w 43"/>
                  <a:gd name="T109" fmla="*/ 3 h 14"/>
                  <a:gd name="T110" fmla="*/ 5 w 43"/>
                  <a:gd name="T111" fmla="*/ 3 h 14"/>
                  <a:gd name="T112" fmla="*/ 7 w 43"/>
                  <a:gd name="T113" fmla="*/ 3 h 14"/>
                  <a:gd name="T114" fmla="*/ 7 w 43"/>
                  <a:gd name="T115" fmla="*/ 5 h 14"/>
                  <a:gd name="T116" fmla="*/ 5 w 43"/>
                  <a:gd name="T117" fmla="*/ 3 h 14"/>
                  <a:gd name="T118" fmla="*/ 3 w 43"/>
                  <a:gd name="T119" fmla="*/ 3 h 14"/>
                  <a:gd name="T120" fmla="*/ 0 w 43"/>
                  <a:gd name="T12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14">
                    <a:moveTo>
                      <a:pt x="1" y="3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360">
                <a:extLst>
                  <a:ext uri="{FF2B5EF4-FFF2-40B4-BE49-F238E27FC236}">
                    <a16:creationId xmlns:a16="http://schemas.microsoft.com/office/drawing/2014/main" id="{8A6BC05D-C4AC-4A47-BCA7-32FF68256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923" y="2410177"/>
                <a:ext cx="24504" cy="15784"/>
              </a:xfrm>
              <a:custGeom>
                <a:avLst/>
                <a:gdLst>
                  <a:gd name="T0" fmla="*/ 1 w 9"/>
                  <a:gd name="T1" fmla="*/ 3 h 7"/>
                  <a:gd name="T2" fmla="*/ 1 w 9"/>
                  <a:gd name="T3" fmla="*/ 3 h 7"/>
                  <a:gd name="T4" fmla="*/ 3 w 9"/>
                  <a:gd name="T5" fmla="*/ 5 h 7"/>
                  <a:gd name="T6" fmla="*/ 3 w 9"/>
                  <a:gd name="T7" fmla="*/ 5 h 7"/>
                  <a:gd name="T8" fmla="*/ 1 w 9"/>
                  <a:gd name="T9" fmla="*/ 5 h 7"/>
                  <a:gd name="T10" fmla="*/ 1 w 9"/>
                  <a:gd name="T11" fmla="*/ 7 h 7"/>
                  <a:gd name="T12" fmla="*/ 3 w 9"/>
                  <a:gd name="T13" fmla="*/ 5 h 7"/>
                  <a:gd name="T14" fmla="*/ 3 w 9"/>
                  <a:gd name="T15" fmla="*/ 5 h 7"/>
                  <a:gd name="T16" fmla="*/ 3 w 9"/>
                  <a:gd name="T17" fmla="*/ 3 h 7"/>
                  <a:gd name="T18" fmla="*/ 5 w 9"/>
                  <a:gd name="T19" fmla="*/ 3 h 7"/>
                  <a:gd name="T20" fmla="*/ 5 w 9"/>
                  <a:gd name="T21" fmla="*/ 3 h 7"/>
                  <a:gd name="T22" fmla="*/ 7 w 9"/>
                  <a:gd name="T23" fmla="*/ 3 h 7"/>
                  <a:gd name="T24" fmla="*/ 7 w 9"/>
                  <a:gd name="T25" fmla="*/ 3 h 7"/>
                  <a:gd name="T26" fmla="*/ 7 w 9"/>
                  <a:gd name="T27" fmla="*/ 1 h 7"/>
                  <a:gd name="T28" fmla="*/ 9 w 9"/>
                  <a:gd name="T29" fmla="*/ 1 h 7"/>
                  <a:gd name="T30" fmla="*/ 9 w 9"/>
                  <a:gd name="T31" fmla="*/ 1 h 7"/>
                  <a:gd name="T32" fmla="*/ 9 w 9"/>
                  <a:gd name="T33" fmla="*/ 1 h 7"/>
                  <a:gd name="T34" fmla="*/ 7 w 9"/>
                  <a:gd name="T35" fmla="*/ 1 h 7"/>
                  <a:gd name="T36" fmla="*/ 7 w 9"/>
                  <a:gd name="T37" fmla="*/ 1 h 7"/>
                  <a:gd name="T38" fmla="*/ 7 w 9"/>
                  <a:gd name="T39" fmla="*/ 0 h 7"/>
                  <a:gd name="T40" fmla="*/ 7 w 9"/>
                  <a:gd name="T41" fmla="*/ 0 h 7"/>
                  <a:gd name="T42" fmla="*/ 5 w 9"/>
                  <a:gd name="T43" fmla="*/ 0 h 7"/>
                  <a:gd name="T44" fmla="*/ 3 w 9"/>
                  <a:gd name="T45" fmla="*/ 0 h 7"/>
                  <a:gd name="T46" fmla="*/ 3 w 9"/>
                  <a:gd name="T47" fmla="*/ 1 h 7"/>
                  <a:gd name="T48" fmla="*/ 3 w 9"/>
                  <a:gd name="T49" fmla="*/ 1 h 7"/>
                  <a:gd name="T50" fmla="*/ 1 w 9"/>
                  <a:gd name="T51" fmla="*/ 1 h 7"/>
                  <a:gd name="T52" fmla="*/ 0 w 9"/>
                  <a:gd name="T53" fmla="*/ 1 h 7"/>
                  <a:gd name="T54" fmla="*/ 1 w 9"/>
                  <a:gd name="T5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361">
                <a:extLst>
                  <a:ext uri="{FF2B5EF4-FFF2-40B4-BE49-F238E27FC236}">
                    <a16:creationId xmlns:a16="http://schemas.microsoft.com/office/drawing/2014/main" id="{5486E4E7-B1E9-47D6-8A42-CC234EC4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646" y="2401157"/>
                <a:ext cx="16336" cy="9020"/>
              </a:xfrm>
              <a:custGeom>
                <a:avLst/>
                <a:gdLst>
                  <a:gd name="T0" fmla="*/ 0 w 6"/>
                  <a:gd name="T1" fmla="*/ 2 h 4"/>
                  <a:gd name="T2" fmla="*/ 2 w 6"/>
                  <a:gd name="T3" fmla="*/ 2 h 4"/>
                  <a:gd name="T4" fmla="*/ 2 w 6"/>
                  <a:gd name="T5" fmla="*/ 2 h 4"/>
                  <a:gd name="T6" fmla="*/ 2 w 6"/>
                  <a:gd name="T7" fmla="*/ 4 h 4"/>
                  <a:gd name="T8" fmla="*/ 2 w 6"/>
                  <a:gd name="T9" fmla="*/ 4 h 4"/>
                  <a:gd name="T10" fmla="*/ 4 w 6"/>
                  <a:gd name="T11" fmla="*/ 2 h 4"/>
                  <a:gd name="T12" fmla="*/ 6 w 6"/>
                  <a:gd name="T13" fmla="*/ 2 h 4"/>
                  <a:gd name="T14" fmla="*/ 6 w 6"/>
                  <a:gd name="T15" fmla="*/ 0 h 4"/>
                  <a:gd name="T16" fmla="*/ 6 w 6"/>
                  <a:gd name="T17" fmla="*/ 0 h 4"/>
                  <a:gd name="T18" fmla="*/ 4 w 6"/>
                  <a:gd name="T19" fmla="*/ 0 h 4"/>
                  <a:gd name="T20" fmla="*/ 4 w 6"/>
                  <a:gd name="T21" fmla="*/ 0 h 4"/>
                  <a:gd name="T22" fmla="*/ 2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  <a:gd name="T28" fmla="*/ 0 w 6"/>
                  <a:gd name="T29" fmla="*/ 2 h 4"/>
                  <a:gd name="T30" fmla="*/ 0 w 6"/>
                  <a:gd name="T31" fmla="*/ 2 h 4"/>
                  <a:gd name="T32" fmla="*/ 0 w 6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362">
                <a:extLst>
                  <a:ext uri="{FF2B5EF4-FFF2-40B4-BE49-F238E27FC236}">
                    <a16:creationId xmlns:a16="http://schemas.microsoft.com/office/drawing/2014/main" id="{11E0A390-B992-4561-B4FF-D9015D434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3116" y="2491353"/>
                <a:ext cx="10891" cy="676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0 h 3"/>
                  <a:gd name="T4" fmla="*/ 0 w 4"/>
                  <a:gd name="T5" fmla="*/ 2 h 3"/>
                  <a:gd name="T6" fmla="*/ 2 w 4"/>
                  <a:gd name="T7" fmla="*/ 2 h 3"/>
                  <a:gd name="T8" fmla="*/ 2 w 4"/>
                  <a:gd name="T9" fmla="*/ 2 h 3"/>
                  <a:gd name="T10" fmla="*/ 2 w 4"/>
                  <a:gd name="T11" fmla="*/ 2 h 3"/>
                  <a:gd name="T12" fmla="*/ 2 w 4"/>
                  <a:gd name="T13" fmla="*/ 3 h 3"/>
                  <a:gd name="T14" fmla="*/ 2 w 4"/>
                  <a:gd name="T15" fmla="*/ 3 h 3"/>
                  <a:gd name="T16" fmla="*/ 2 w 4"/>
                  <a:gd name="T17" fmla="*/ 3 h 3"/>
                  <a:gd name="T18" fmla="*/ 2 w 4"/>
                  <a:gd name="T19" fmla="*/ 2 h 3"/>
                  <a:gd name="T20" fmla="*/ 4 w 4"/>
                  <a:gd name="T21" fmla="*/ 2 h 3"/>
                  <a:gd name="T22" fmla="*/ 4 w 4"/>
                  <a:gd name="T23" fmla="*/ 2 h 3"/>
                  <a:gd name="T24" fmla="*/ 2 w 4"/>
                  <a:gd name="T25" fmla="*/ 2 h 3"/>
                  <a:gd name="T26" fmla="*/ 2 w 4"/>
                  <a:gd name="T27" fmla="*/ 0 h 3"/>
                  <a:gd name="T28" fmla="*/ 2 w 4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363">
                <a:extLst>
                  <a:ext uri="{FF2B5EF4-FFF2-40B4-BE49-F238E27FC236}">
                    <a16:creationId xmlns:a16="http://schemas.microsoft.com/office/drawing/2014/main" id="{C07894C2-69D1-49B0-9AF7-6802FAA79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226" y="2491353"/>
                <a:ext cx="16336" cy="6765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4 w 6"/>
                  <a:gd name="T5" fmla="*/ 3 h 3"/>
                  <a:gd name="T6" fmla="*/ 4 w 6"/>
                  <a:gd name="T7" fmla="*/ 3 h 3"/>
                  <a:gd name="T8" fmla="*/ 4 w 6"/>
                  <a:gd name="T9" fmla="*/ 3 h 3"/>
                  <a:gd name="T10" fmla="*/ 6 w 6"/>
                  <a:gd name="T11" fmla="*/ 3 h 3"/>
                  <a:gd name="T12" fmla="*/ 4 w 6"/>
                  <a:gd name="T13" fmla="*/ 2 h 3"/>
                  <a:gd name="T14" fmla="*/ 4 w 6"/>
                  <a:gd name="T15" fmla="*/ 2 h 3"/>
                  <a:gd name="T16" fmla="*/ 4 w 6"/>
                  <a:gd name="T17" fmla="*/ 2 h 3"/>
                  <a:gd name="T18" fmla="*/ 4 w 6"/>
                  <a:gd name="T19" fmla="*/ 2 h 3"/>
                  <a:gd name="T20" fmla="*/ 4 w 6"/>
                  <a:gd name="T21" fmla="*/ 2 h 3"/>
                  <a:gd name="T22" fmla="*/ 2 w 6"/>
                  <a:gd name="T23" fmla="*/ 2 h 3"/>
                  <a:gd name="T24" fmla="*/ 2 w 6"/>
                  <a:gd name="T25" fmla="*/ 2 h 3"/>
                  <a:gd name="T26" fmla="*/ 2 w 6"/>
                  <a:gd name="T27" fmla="*/ 2 h 3"/>
                  <a:gd name="T28" fmla="*/ 2 w 6"/>
                  <a:gd name="T29" fmla="*/ 0 h 3"/>
                  <a:gd name="T30" fmla="*/ 0 w 6"/>
                  <a:gd name="T31" fmla="*/ 0 h 3"/>
                  <a:gd name="T32" fmla="*/ 0 w 6"/>
                  <a:gd name="T33" fmla="*/ 2 h 3"/>
                  <a:gd name="T34" fmla="*/ 0 w 6"/>
                  <a:gd name="T35" fmla="*/ 2 h 3"/>
                  <a:gd name="T36" fmla="*/ 0 w 6"/>
                  <a:gd name="T37" fmla="*/ 2 h 3"/>
                  <a:gd name="T38" fmla="*/ 0 w 6"/>
                  <a:gd name="T39" fmla="*/ 2 h 3"/>
                  <a:gd name="T40" fmla="*/ 0 w 6"/>
                  <a:gd name="T41" fmla="*/ 2 h 3"/>
                  <a:gd name="T42" fmla="*/ 0 w 6"/>
                  <a:gd name="T43" fmla="*/ 2 h 3"/>
                  <a:gd name="T44" fmla="*/ 2 w 6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364">
                <a:extLst>
                  <a:ext uri="{FF2B5EF4-FFF2-40B4-BE49-F238E27FC236}">
                    <a16:creationId xmlns:a16="http://schemas.microsoft.com/office/drawing/2014/main" id="{CD7F57F5-6A40-41FB-A9DD-3F0033376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7721" y="2477824"/>
                <a:ext cx="21782" cy="13529"/>
              </a:xfrm>
              <a:custGeom>
                <a:avLst/>
                <a:gdLst>
                  <a:gd name="T0" fmla="*/ 6 w 8"/>
                  <a:gd name="T1" fmla="*/ 2 h 6"/>
                  <a:gd name="T2" fmla="*/ 6 w 8"/>
                  <a:gd name="T3" fmla="*/ 2 h 6"/>
                  <a:gd name="T4" fmla="*/ 6 w 8"/>
                  <a:gd name="T5" fmla="*/ 0 h 6"/>
                  <a:gd name="T6" fmla="*/ 6 w 8"/>
                  <a:gd name="T7" fmla="*/ 0 h 6"/>
                  <a:gd name="T8" fmla="*/ 4 w 8"/>
                  <a:gd name="T9" fmla="*/ 0 h 6"/>
                  <a:gd name="T10" fmla="*/ 4 w 8"/>
                  <a:gd name="T11" fmla="*/ 0 h 6"/>
                  <a:gd name="T12" fmla="*/ 2 w 8"/>
                  <a:gd name="T13" fmla="*/ 0 h 6"/>
                  <a:gd name="T14" fmla="*/ 2 w 8"/>
                  <a:gd name="T15" fmla="*/ 0 h 6"/>
                  <a:gd name="T16" fmla="*/ 0 w 8"/>
                  <a:gd name="T17" fmla="*/ 2 h 6"/>
                  <a:gd name="T18" fmla="*/ 0 w 8"/>
                  <a:gd name="T19" fmla="*/ 0 h 6"/>
                  <a:gd name="T20" fmla="*/ 0 w 8"/>
                  <a:gd name="T21" fmla="*/ 0 h 6"/>
                  <a:gd name="T22" fmla="*/ 0 w 8"/>
                  <a:gd name="T23" fmla="*/ 2 h 6"/>
                  <a:gd name="T24" fmla="*/ 0 w 8"/>
                  <a:gd name="T25" fmla="*/ 2 h 6"/>
                  <a:gd name="T26" fmla="*/ 0 w 8"/>
                  <a:gd name="T27" fmla="*/ 2 h 6"/>
                  <a:gd name="T28" fmla="*/ 0 w 8"/>
                  <a:gd name="T29" fmla="*/ 4 h 6"/>
                  <a:gd name="T30" fmla="*/ 0 w 8"/>
                  <a:gd name="T31" fmla="*/ 4 h 6"/>
                  <a:gd name="T32" fmla="*/ 2 w 8"/>
                  <a:gd name="T33" fmla="*/ 4 h 6"/>
                  <a:gd name="T34" fmla="*/ 2 w 8"/>
                  <a:gd name="T35" fmla="*/ 6 h 6"/>
                  <a:gd name="T36" fmla="*/ 4 w 8"/>
                  <a:gd name="T37" fmla="*/ 6 h 6"/>
                  <a:gd name="T38" fmla="*/ 4 w 8"/>
                  <a:gd name="T39" fmla="*/ 6 h 6"/>
                  <a:gd name="T40" fmla="*/ 6 w 8"/>
                  <a:gd name="T41" fmla="*/ 6 h 6"/>
                  <a:gd name="T42" fmla="*/ 6 w 8"/>
                  <a:gd name="T43" fmla="*/ 6 h 6"/>
                  <a:gd name="T44" fmla="*/ 8 w 8"/>
                  <a:gd name="T45" fmla="*/ 6 h 6"/>
                  <a:gd name="T46" fmla="*/ 8 w 8"/>
                  <a:gd name="T47" fmla="*/ 4 h 6"/>
                  <a:gd name="T48" fmla="*/ 8 w 8"/>
                  <a:gd name="T49" fmla="*/ 4 h 6"/>
                  <a:gd name="T50" fmla="*/ 8 w 8"/>
                  <a:gd name="T51" fmla="*/ 4 h 6"/>
                  <a:gd name="T52" fmla="*/ 8 w 8"/>
                  <a:gd name="T53" fmla="*/ 2 h 6"/>
                  <a:gd name="T54" fmla="*/ 6 w 8"/>
                  <a:gd name="T5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365">
                <a:extLst>
                  <a:ext uri="{FF2B5EF4-FFF2-40B4-BE49-F238E27FC236}">
                    <a16:creationId xmlns:a16="http://schemas.microsoft.com/office/drawing/2014/main" id="{317DA3D5-F865-445F-8755-022D6805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4058" y="2486844"/>
                <a:ext cx="8168" cy="11274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4 h 5"/>
                  <a:gd name="T4" fmla="*/ 2 w 3"/>
                  <a:gd name="T5" fmla="*/ 4 h 5"/>
                  <a:gd name="T6" fmla="*/ 2 w 3"/>
                  <a:gd name="T7" fmla="*/ 4 h 5"/>
                  <a:gd name="T8" fmla="*/ 3 w 3"/>
                  <a:gd name="T9" fmla="*/ 2 h 5"/>
                  <a:gd name="T10" fmla="*/ 2 w 3"/>
                  <a:gd name="T11" fmla="*/ 0 h 5"/>
                  <a:gd name="T12" fmla="*/ 2 w 3"/>
                  <a:gd name="T13" fmla="*/ 0 h 5"/>
                  <a:gd name="T14" fmla="*/ 2 w 3"/>
                  <a:gd name="T15" fmla="*/ 2 h 5"/>
                  <a:gd name="T16" fmla="*/ 2 w 3"/>
                  <a:gd name="T17" fmla="*/ 2 h 5"/>
                  <a:gd name="T18" fmla="*/ 2 w 3"/>
                  <a:gd name="T19" fmla="*/ 4 h 5"/>
                  <a:gd name="T20" fmla="*/ 0 w 3"/>
                  <a:gd name="T21" fmla="*/ 4 h 5"/>
                  <a:gd name="T22" fmla="*/ 2 w 3"/>
                  <a:gd name="T23" fmla="*/ 4 h 5"/>
                  <a:gd name="T24" fmla="*/ 2 w 3"/>
                  <a:gd name="T25" fmla="*/ 5 h 5"/>
                  <a:gd name="T26" fmla="*/ 2 w 3"/>
                  <a:gd name="T2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366">
                <a:extLst>
                  <a:ext uri="{FF2B5EF4-FFF2-40B4-BE49-F238E27FC236}">
                    <a16:creationId xmlns:a16="http://schemas.microsoft.com/office/drawing/2014/main" id="{9EE046F4-53C4-48A5-9C4E-D350E7AFD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9503" y="2466549"/>
                <a:ext cx="27227" cy="24804"/>
              </a:xfrm>
              <a:custGeom>
                <a:avLst/>
                <a:gdLst>
                  <a:gd name="T0" fmla="*/ 10 w 10"/>
                  <a:gd name="T1" fmla="*/ 0 h 11"/>
                  <a:gd name="T2" fmla="*/ 9 w 10"/>
                  <a:gd name="T3" fmla="*/ 0 h 11"/>
                  <a:gd name="T4" fmla="*/ 7 w 10"/>
                  <a:gd name="T5" fmla="*/ 2 h 11"/>
                  <a:gd name="T6" fmla="*/ 7 w 10"/>
                  <a:gd name="T7" fmla="*/ 2 h 11"/>
                  <a:gd name="T8" fmla="*/ 7 w 10"/>
                  <a:gd name="T9" fmla="*/ 4 h 11"/>
                  <a:gd name="T10" fmla="*/ 7 w 10"/>
                  <a:gd name="T11" fmla="*/ 4 h 11"/>
                  <a:gd name="T12" fmla="*/ 5 w 10"/>
                  <a:gd name="T13" fmla="*/ 4 h 11"/>
                  <a:gd name="T14" fmla="*/ 5 w 10"/>
                  <a:gd name="T15" fmla="*/ 4 h 11"/>
                  <a:gd name="T16" fmla="*/ 5 w 10"/>
                  <a:gd name="T17" fmla="*/ 4 h 11"/>
                  <a:gd name="T18" fmla="*/ 5 w 10"/>
                  <a:gd name="T19" fmla="*/ 2 h 11"/>
                  <a:gd name="T20" fmla="*/ 3 w 10"/>
                  <a:gd name="T21" fmla="*/ 2 h 11"/>
                  <a:gd name="T22" fmla="*/ 3 w 10"/>
                  <a:gd name="T23" fmla="*/ 2 h 11"/>
                  <a:gd name="T24" fmla="*/ 3 w 10"/>
                  <a:gd name="T25" fmla="*/ 4 h 11"/>
                  <a:gd name="T26" fmla="*/ 1 w 10"/>
                  <a:gd name="T27" fmla="*/ 4 h 11"/>
                  <a:gd name="T28" fmla="*/ 0 w 10"/>
                  <a:gd name="T29" fmla="*/ 4 h 11"/>
                  <a:gd name="T30" fmla="*/ 0 w 10"/>
                  <a:gd name="T31" fmla="*/ 4 h 11"/>
                  <a:gd name="T32" fmla="*/ 0 w 10"/>
                  <a:gd name="T33" fmla="*/ 5 h 11"/>
                  <a:gd name="T34" fmla="*/ 1 w 10"/>
                  <a:gd name="T35" fmla="*/ 5 h 11"/>
                  <a:gd name="T36" fmla="*/ 1 w 10"/>
                  <a:gd name="T37" fmla="*/ 7 h 11"/>
                  <a:gd name="T38" fmla="*/ 1 w 10"/>
                  <a:gd name="T39" fmla="*/ 9 h 11"/>
                  <a:gd name="T40" fmla="*/ 5 w 10"/>
                  <a:gd name="T41" fmla="*/ 9 h 11"/>
                  <a:gd name="T42" fmla="*/ 5 w 10"/>
                  <a:gd name="T43" fmla="*/ 9 h 11"/>
                  <a:gd name="T44" fmla="*/ 7 w 10"/>
                  <a:gd name="T45" fmla="*/ 11 h 11"/>
                  <a:gd name="T46" fmla="*/ 9 w 10"/>
                  <a:gd name="T47" fmla="*/ 11 h 11"/>
                  <a:gd name="T48" fmla="*/ 9 w 10"/>
                  <a:gd name="T49" fmla="*/ 9 h 11"/>
                  <a:gd name="T50" fmla="*/ 10 w 10"/>
                  <a:gd name="T51" fmla="*/ 9 h 11"/>
                  <a:gd name="T52" fmla="*/ 10 w 10"/>
                  <a:gd name="T53" fmla="*/ 7 h 11"/>
                  <a:gd name="T54" fmla="*/ 9 w 10"/>
                  <a:gd name="T55" fmla="*/ 5 h 11"/>
                  <a:gd name="T56" fmla="*/ 10 w 10"/>
                  <a:gd name="T57" fmla="*/ 5 h 11"/>
                  <a:gd name="T58" fmla="*/ 10 w 10"/>
                  <a:gd name="T59" fmla="*/ 4 h 11"/>
                  <a:gd name="T60" fmla="*/ 10 w 10"/>
                  <a:gd name="T61" fmla="*/ 4 h 11"/>
                  <a:gd name="T62" fmla="*/ 10 w 10"/>
                  <a:gd name="T63" fmla="*/ 2 h 11"/>
                  <a:gd name="T64" fmla="*/ 7 w 10"/>
                  <a:gd name="T65" fmla="*/ 4 h 11"/>
                  <a:gd name="T66" fmla="*/ 7 w 10"/>
                  <a:gd name="T6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  <a:moveTo>
                      <a:pt x="7" y="4"/>
                    </a:move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367">
                <a:extLst>
                  <a:ext uri="{FF2B5EF4-FFF2-40B4-BE49-F238E27FC236}">
                    <a16:creationId xmlns:a16="http://schemas.microsoft.com/office/drawing/2014/main" id="{28D4D305-CB8E-4601-8CAA-0E5C8BFBA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125" y="2486844"/>
                <a:ext cx="10891" cy="4510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368">
                <a:extLst>
                  <a:ext uri="{FF2B5EF4-FFF2-40B4-BE49-F238E27FC236}">
                    <a16:creationId xmlns:a16="http://schemas.microsoft.com/office/drawing/2014/main" id="{4B2850CC-6BB2-407F-A750-8AF8F6405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621" y="2498118"/>
                <a:ext cx="10891" cy="9020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4 w 4"/>
                  <a:gd name="T19" fmla="*/ 0 h 4"/>
                  <a:gd name="T20" fmla="*/ 4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0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  <a:gd name="T32" fmla="*/ 0 w 4"/>
                  <a:gd name="T33" fmla="*/ 0 h 4"/>
                  <a:gd name="T34" fmla="*/ 0 w 4"/>
                  <a:gd name="T35" fmla="*/ 2 h 4"/>
                  <a:gd name="T36" fmla="*/ 0 w 4"/>
                  <a:gd name="T37" fmla="*/ 2 h 4"/>
                  <a:gd name="T38" fmla="*/ 0 w 4"/>
                  <a:gd name="T39" fmla="*/ 2 h 4"/>
                  <a:gd name="T40" fmla="*/ 0 w 4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369">
                <a:extLst>
                  <a:ext uri="{FF2B5EF4-FFF2-40B4-BE49-F238E27FC236}">
                    <a16:creationId xmlns:a16="http://schemas.microsoft.com/office/drawing/2014/main" id="{B4BF1124-4544-4D74-A926-48652196E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679" y="2854391"/>
                <a:ext cx="65345" cy="31569"/>
              </a:xfrm>
              <a:custGeom>
                <a:avLst/>
                <a:gdLst>
                  <a:gd name="T0" fmla="*/ 22 w 24"/>
                  <a:gd name="T1" fmla="*/ 3 h 14"/>
                  <a:gd name="T2" fmla="*/ 22 w 24"/>
                  <a:gd name="T3" fmla="*/ 2 h 14"/>
                  <a:gd name="T4" fmla="*/ 22 w 24"/>
                  <a:gd name="T5" fmla="*/ 0 h 14"/>
                  <a:gd name="T6" fmla="*/ 24 w 24"/>
                  <a:gd name="T7" fmla="*/ 0 h 14"/>
                  <a:gd name="T8" fmla="*/ 22 w 24"/>
                  <a:gd name="T9" fmla="*/ 0 h 14"/>
                  <a:gd name="T10" fmla="*/ 20 w 24"/>
                  <a:gd name="T11" fmla="*/ 0 h 14"/>
                  <a:gd name="T12" fmla="*/ 20 w 24"/>
                  <a:gd name="T13" fmla="*/ 0 h 14"/>
                  <a:gd name="T14" fmla="*/ 17 w 24"/>
                  <a:gd name="T15" fmla="*/ 0 h 14"/>
                  <a:gd name="T16" fmla="*/ 17 w 24"/>
                  <a:gd name="T17" fmla="*/ 2 h 14"/>
                  <a:gd name="T18" fmla="*/ 15 w 24"/>
                  <a:gd name="T19" fmla="*/ 2 h 14"/>
                  <a:gd name="T20" fmla="*/ 11 w 24"/>
                  <a:gd name="T21" fmla="*/ 2 h 14"/>
                  <a:gd name="T22" fmla="*/ 9 w 24"/>
                  <a:gd name="T23" fmla="*/ 2 h 14"/>
                  <a:gd name="T24" fmla="*/ 9 w 24"/>
                  <a:gd name="T25" fmla="*/ 2 h 14"/>
                  <a:gd name="T26" fmla="*/ 9 w 24"/>
                  <a:gd name="T27" fmla="*/ 2 h 14"/>
                  <a:gd name="T28" fmla="*/ 6 w 24"/>
                  <a:gd name="T29" fmla="*/ 0 h 14"/>
                  <a:gd name="T30" fmla="*/ 4 w 24"/>
                  <a:gd name="T31" fmla="*/ 2 h 14"/>
                  <a:gd name="T32" fmla="*/ 2 w 24"/>
                  <a:gd name="T33" fmla="*/ 2 h 14"/>
                  <a:gd name="T34" fmla="*/ 2 w 24"/>
                  <a:gd name="T35" fmla="*/ 2 h 14"/>
                  <a:gd name="T36" fmla="*/ 0 w 24"/>
                  <a:gd name="T37" fmla="*/ 2 h 14"/>
                  <a:gd name="T38" fmla="*/ 0 w 24"/>
                  <a:gd name="T39" fmla="*/ 2 h 14"/>
                  <a:gd name="T40" fmla="*/ 0 w 24"/>
                  <a:gd name="T41" fmla="*/ 2 h 14"/>
                  <a:gd name="T42" fmla="*/ 0 w 24"/>
                  <a:gd name="T43" fmla="*/ 3 h 14"/>
                  <a:gd name="T44" fmla="*/ 0 w 24"/>
                  <a:gd name="T45" fmla="*/ 5 h 14"/>
                  <a:gd name="T46" fmla="*/ 2 w 24"/>
                  <a:gd name="T47" fmla="*/ 7 h 14"/>
                  <a:gd name="T48" fmla="*/ 4 w 24"/>
                  <a:gd name="T49" fmla="*/ 7 h 14"/>
                  <a:gd name="T50" fmla="*/ 6 w 24"/>
                  <a:gd name="T51" fmla="*/ 7 h 14"/>
                  <a:gd name="T52" fmla="*/ 7 w 24"/>
                  <a:gd name="T53" fmla="*/ 9 h 14"/>
                  <a:gd name="T54" fmla="*/ 9 w 24"/>
                  <a:gd name="T55" fmla="*/ 9 h 14"/>
                  <a:gd name="T56" fmla="*/ 9 w 24"/>
                  <a:gd name="T57" fmla="*/ 11 h 14"/>
                  <a:gd name="T58" fmla="*/ 11 w 24"/>
                  <a:gd name="T59" fmla="*/ 11 h 14"/>
                  <a:gd name="T60" fmla="*/ 11 w 24"/>
                  <a:gd name="T61" fmla="*/ 11 h 14"/>
                  <a:gd name="T62" fmla="*/ 15 w 24"/>
                  <a:gd name="T63" fmla="*/ 13 h 14"/>
                  <a:gd name="T64" fmla="*/ 15 w 24"/>
                  <a:gd name="T65" fmla="*/ 13 h 14"/>
                  <a:gd name="T66" fmla="*/ 17 w 24"/>
                  <a:gd name="T67" fmla="*/ 14 h 14"/>
                  <a:gd name="T68" fmla="*/ 18 w 24"/>
                  <a:gd name="T69" fmla="*/ 14 h 14"/>
                  <a:gd name="T70" fmla="*/ 20 w 24"/>
                  <a:gd name="T71" fmla="*/ 14 h 14"/>
                  <a:gd name="T72" fmla="*/ 20 w 24"/>
                  <a:gd name="T73" fmla="*/ 14 h 14"/>
                  <a:gd name="T74" fmla="*/ 22 w 24"/>
                  <a:gd name="T75" fmla="*/ 11 h 14"/>
                  <a:gd name="T76" fmla="*/ 20 w 24"/>
                  <a:gd name="T77" fmla="*/ 11 h 14"/>
                  <a:gd name="T78" fmla="*/ 20 w 24"/>
                  <a:gd name="T79" fmla="*/ 9 h 14"/>
                  <a:gd name="T80" fmla="*/ 20 w 24"/>
                  <a:gd name="T81" fmla="*/ 9 h 14"/>
                  <a:gd name="T82" fmla="*/ 20 w 24"/>
                  <a:gd name="T83" fmla="*/ 7 h 14"/>
                  <a:gd name="T84" fmla="*/ 22 w 24"/>
                  <a:gd name="T8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" h="14">
                    <a:moveTo>
                      <a:pt x="22" y="3"/>
                    </a:move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370">
                <a:extLst>
                  <a:ext uri="{FF2B5EF4-FFF2-40B4-BE49-F238E27FC236}">
                    <a16:creationId xmlns:a16="http://schemas.microsoft.com/office/drawing/2014/main" id="{471364A5-4786-4039-B857-AA7DBB358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9553" y="2789000"/>
                <a:ext cx="29950" cy="51863"/>
              </a:xfrm>
              <a:custGeom>
                <a:avLst/>
                <a:gdLst>
                  <a:gd name="T0" fmla="*/ 0 w 11"/>
                  <a:gd name="T1" fmla="*/ 4 h 23"/>
                  <a:gd name="T2" fmla="*/ 0 w 11"/>
                  <a:gd name="T3" fmla="*/ 5 h 23"/>
                  <a:gd name="T4" fmla="*/ 0 w 11"/>
                  <a:gd name="T5" fmla="*/ 7 h 23"/>
                  <a:gd name="T6" fmla="*/ 0 w 11"/>
                  <a:gd name="T7" fmla="*/ 7 h 23"/>
                  <a:gd name="T8" fmla="*/ 1 w 11"/>
                  <a:gd name="T9" fmla="*/ 9 h 23"/>
                  <a:gd name="T10" fmla="*/ 1 w 11"/>
                  <a:gd name="T11" fmla="*/ 9 h 23"/>
                  <a:gd name="T12" fmla="*/ 1 w 11"/>
                  <a:gd name="T13" fmla="*/ 11 h 23"/>
                  <a:gd name="T14" fmla="*/ 1 w 11"/>
                  <a:gd name="T15" fmla="*/ 11 h 23"/>
                  <a:gd name="T16" fmla="*/ 1 w 11"/>
                  <a:gd name="T17" fmla="*/ 13 h 23"/>
                  <a:gd name="T18" fmla="*/ 1 w 11"/>
                  <a:gd name="T19" fmla="*/ 13 h 23"/>
                  <a:gd name="T20" fmla="*/ 1 w 11"/>
                  <a:gd name="T21" fmla="*/ 14 h 23"/>
                  <a:gd name="T22" fmla="*/ 1 w 11"/>
                  <a:gd name="T23" fmla="*/ 14 h 23"/>
                  <a:gd name="T24" fmla="*/ 1 w 11"/>
                  <a:gd name="T25" fmla="*/ 18 h 23"/>
                  <a:gd name="T26" fmla="*/ 1 w 11"/>
                  <a:gd name="T27" fmla="*/ 18 h 23"/>
                  <a:gd name="T28" fmla="*/ 1 w 11"/>
                  <a:gd name="T29" fmla="*/ 20 h 23"/>
                  <a:gd name="T30" fmla="*/ 1 w 11"/>
                  <a:gd name="T31" fmla="*/ 20 h 23"/>
                  <a:gd name="T32" fmla="*/ 3 w 11"/>
                  <a:gd name="T33" fmla="*/ 22 h 23"/>
                  <a:gd name="T34" fmla="*/ 3 w 11"/>
                  <a:gd name="T35" fmla="*/ 23 h 23"/>
                  <a:gd name="T36" fmla="*/ 5 w 11"/>
                  <a:gd name="T37" fmla="*/ 23 h 23"/>
                  <a:gd name="T38" fmla="*/ 7 w 11"/>
                  <a:gd name="T39" fmla="*/ 22 h 23"/>
                  <a:gd name="T40" fmla="*/ 7 w 11"/>
                  <a:gd name="T41" fmla="*/ 22 h 23"/>
                  <a:gd name="T42" fmla="*/ 7 w 11"/>
                  <a:gd name="T43" fmla="*/ 20 h 23"/>
                  <a:gd name="T44" fmla="*/ 9 w 11"/>
                  <a:gd name="T45" fmla="*/ 20 h 23"/>
                  <a:gd name="T46" fmla="*/ 11 w 11"/>
                  <a:gd name="T47" fmla="*/ 20 h 23"/>
                  <a:gd name="T48" fmla="*/ 11 w 11"/>
                  <a:gd name="T49" fmla="*/ 20 h 23"/>
                  <a:gd name="T50" fmla="*/ 11 w 11"/>
                  <a:gd name="T51" fmla="*/ 18 h 23"/>
                  <a:gd name="T52" fmla="*/ 11 w 11"/>
                  <a:gd name="T53" fmla="*/ 14 h 23"/>
                  <a:gd name="T54" fmla="*/ 11 w 11"/>
                  <a:gd name="T55" fmla="*/ 11 h 23"/>
                  <a:gd name="T56" fmla="*/ 11 w 11"/>
                  <a:gd name="T57" fmla="*/ 9 h 23"/>
                  <a:gd name="T58" fmla="*/ 11 w 11"/>
                  <a:gd name="T59" fmla="*/ 5 h 23"/>
                  <a:gd name="T60" fmla="*/ 9 w 11"/>
                  <a:gd name="T61" fmla="*/ 4 h 23"/>
                  <a:gd name="T62" fmla="*/ 9 w 11"/>
                  <a:gd name="T63" fmla="*/ 2 h 23"/>
                  <a:gd name="T64" fmla="*/ 7 w 11"/>
                  <a:gd name="T65" fmla="*/ 0 h 23"/>
                  <a:gd name="T66" fmla="*/ 7 w 11"/>
                  <a:gd name="T67" fmla="*/ 0 h 23"/>
                  <a:gd name="T68" fmla="*/ 5 w 11"/>
                  <a:gd name="T69" fmla="*/ 0 h 23"/>
                  <a:gd name="T70" fmla="*/ 5 w 11"/>
                  <a:gd name="T71" fmla="*/ 2 h 23"/>
                  <a:gd name="T72" fmla="*/ 3 w 11"/>
                  <a:gd name="T73" fmla="*/ 2 h 23"/>
                  <a:gd name="T74" fmla="*/ 1 w 11"/>
                  <a:gd name="T75" fmla="*/ 4 h 23"/>
                  <a:gd name="T76" fmla="*/ 0 w 11"/>
                  <a:gd name="T77" fmla="*/ 4 h 23"/>
                  <a:gd name="T78" fmla="*/ 0 w 11"/>
                  <a:gd name="T7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23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371">
                <a:extLst>
                  <a:ext uri="{FF2B5EF4-FFF2-40B4-BE49-F238E27FC236}">
                    <a16:creationId xmlns:a16="http://schemas.microsoft.com/office/drawing/2014/main" id="{19E1BB7F-EB4C-48D3-A207-07488A769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696" y="2838607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372">
                <a:extLst>
                  <a:ext uri="{FF2B5EF4-FFF2-40B4-BE49-F238E27FC236}">
                    <a16:creationId xmlns:a16="http://schemas.microsoft.com/office/drawing/2014/main" id="{01054185-0CF4-40F3-A24F-17CBBCFA1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755" y="2818313"/>
                <a:ext cx="24504" cy="15784"/>
              </a:xfrm>
              <a:custGeom>
                <a:avLst/>
                <a:gdLst>
                  <a:gd name="T0" fmla="*/ 7 w 9"/>
                  <a:gd name="T1" fmla="*/ 0 h 7"/>
                  <a:gd name="T2" fmla="*/ 2 w 9"/>
                  <a:gd name="T3" fmla="*/ 1 h 7"/>
                  <a:gd name="T4" fmla="*/ 0 w 9"/>
                  <a:gd name="T5" fmla="*/ 3 h 7"/>
                  <a:gd name="T6" fmla="*/ 2 w 9"/>
                  <a:gd name="T7" fmla="*/ 5 h 7"/>
                  <a:gd name="T8" fmla="*/ 2 w 9"/>
                  <a:gd name="T9" fmla="*/ 5 h 7"/>
                  <a:gd name="T10" fmla="*/ 4 w 9"/>
                  <a:gd name="T11" fmla="*/ 5 h 7"/>
                  <a:gd name="T12" fmla="*/ 4 w 9"/>
                  <a:gd name="T13" fmla="*/ 5 h 7"/>
                  <a:gd name="T14" fmla="*/ 6 w 9"/>
                  <a:gd name="T15" fmla="*/ 7 h 7"/>
                  <a:gd name="T16" fmla="*/ 7 w 9"/>
                  <a:gd name="T17" fmla="*/ 5 h 7"/>
                  <a:gd name="T18" fmla="*/ 9 w 9"/>
                  <a:gd name="T19" fmla="*/ 3 h 7"/>
                  <a:gd name="T20" fmla="*/ 7 w 9"/>
                  <a:gd name="T21" fmla="*/ 1 h 7"/>
                  <a:gd name="T22" fmla="*/ 6 w 9"/>
                  <a:gd name="T23" fmla="*/ 1 h 7"/>
                  <a:gd name="T24" fmla="*/ 6 w 9"/>
                  <a:gd name="T25" fmla="*/ 1 h 7"/>
                  <a:gd name="T26" fmla="*/ 7 w 9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373">
                <a:extLst>
                  <a:ext uri="{FF2B5EF4-FFF2-40B4-BE49-F238E27FC236}">
                    <a16:creationId xmlns:a16="http://schemas.microsoft.com/office/drawing/2014/main" id="{624DDEDF-175B-41D4-80D7-76AA9B855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705" y="2818313"/>
                <a:ext cx="10891" cy="2255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0 h 1"/>
                  <a:gd name="T4" fmla="*/ 2 w 4"/>
                  <a:gd name="T5" fmla="*/ 0 h 1"/>
                  <a:gd name="T6" fmla="*/ 0 w 4"/>
                  <a:gd name="T7" fmla="*/ 0 h 1"/>
                  <a:gd name="T8" fmla="*/ 2 w 4"/>
                  <a:gd name="T9" fmla="*/ 0 h 1"/>
                  <a:gd name="T10" fmla="*/ 4 w 4"/>
                  <a:gd name="T11" fmla="*/ 1 h 1"/>
                  <a:gd name="T12" fmla="*/ 4 w 4"/>
                  <a:gd name="T13" fmla="*/ 1 h 1"/>
                  <a:gd name="T14" fmla="*/ 4 w 4"/>
                  <a:gd name="T15" fmla="*/ 0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374">
                <a:extLst>
                  <a:ext uri="{FF2B5EF4-FFF2-40B4-BE49-F238E27FC236}">
                    <a16:creationId xmlns:a16="http://schemas.microsoft.com/office/drawing/2014/main" id="{34F64117-A8A9-40E9-9BF5-0A957884D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276" y="2752921"/>
                <a:ext cx="21782" cy="36078"/>
              </a:xfrm>
              <a:custGeom>
                <a:avLst/>
                <a:gdLst>
                  <a:gd name="T0" fmla="*/ 6 w 8"/>
                  <a:gd name="T1" fmla="*/ 0 h 16"/>
                  <a:gd name="T2" fmla="*/ 6 w 8"/>
                  <a:gd name="T3" fmla="*/ 1 h 16"/>
                  <a:gd name="T4" fmla="*/ 6 w 8"/>
                  <a:gd name="T5" fmla="*/ 1 h 16"/>
                  <a:gd name="T6" fmla="*/ 4 w 8"/>
                  <a:gd name="T7" fmla="*/ 1 h 16"/>
                  <a:gd name="T8" fmla="*/ 2 w 8"/>
                  <a:gd name="T9" fmla="*/ 3 h 16"/>
                  <a:gd name="T10" fmla="*/ 0 w 8"/>
                  <a:gd name="T11" fmla="*/ 3 h 16"/>
                  <a:gd name="T12" fmla="*/ 0 w 8"/>
                  <a:gd name="T13" fmla="*/ 3 h 16"/>
                  <a:gd name="T14" fmla="*/ 0 w 8"/>
                  <a:gd name="T15" fmla="*/ 5 h 16"/>
                  <a:gd name="T16" fmla="*/ 0 w 8"/>
                  <a:gd name="T17" fmla="*/ 7 h 16"/>
                  <a:gd name="T18" fmla="*/ 0 w 8"/>
                  <a:gd name="T19" fmla="*/ 9 h 16"/>
                  <a:gd name="T20" fmla="*/ 0 w 8"/>
                  <a:gd name="T21" fmla="*/ 10 h 16"/>
                  <a:gd name="T22" fmla="*/ 0 w 8"/>
                  <a:gd name="T23" fmla="*/ 10 h 16"/>
                  <a:gd name="T24" fmla="*/ 2 w 8"/>
                  <a:gd name="T25" fmla="*/ 12 h 16"/>
                  <a:gd name="T26" fmla="*/ 2 w 8"/>
                  <a:gd name="T27" fmla="*/ 12 h 16"/>
                  <a:gd name="T28" fmla="*/ 2 w 8"/>
                  <a:gd name="T29" fmla="*/ 14 h 16"/>
                  <a:gd name="T30" fmla="*/ 4 w 8"/>
                  <a:gd name="T31" fmla="*/ 14 h 16"/>
                  <a:gd name="T32" fmla="*/ 4 w 8"/>
                  <a:gd name="T33" fmla="*/ 14 h 16"/>
                  <a:gd name="T34" fmla="*/ 6 w 8"/>
                  <a:gd name="T35" fmla="*/ 16 h 16"/>
                  <a:gd name="T36" fmla="*/ 6 w 8"/>
                  <a:gd name="T37" fmla="*/ 14 h 16"/>
                  <a:gd name="T38" fmla="*/ 6 w 8"/>
                  <a:gd name="T39" fmla="*/ 12 h 16"/>
                  <a:gd name="T40" fmla="*/ 6 w 8"/>
                  <a:gd name="T41" fmla="*/ 10 h 16"/>
                  <a:gd name="T42" fmla="*/ 6 w 8"/>
                  <a:gd name="T43" fmla="*/ 10 h 16"/>
                  <a:gd name="T44" fmla="*/ 8 w 8"/>
                  <a:gd name="T45" fmla="*/ 9 h 16"/>
                  <a:gd name="T46" fmla="*/ 8 w 8"/>
                  <a:gd name="T47" fmla="*/ 7 h 16"/>
                  <a:gd name="T48" fmla="*/ 6 w 8"/>
                  <a:gd name="T49" fmla="*/ 3 h 16"/>
                  <a:gd name="T50" fmla="*/ 6 w 8"/>
                  <a:gd name="T51" fmla="*/ 0 h 16"/>
                  <a:gd name="T52" fmla="*/ 6 w 8"/>
                  <a:gd name="T5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16">
                    <a:moveTo>
                      <a:pt x="6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375">
                <a:extLst>
                  <a:ext uri="{FF2B5EF4-FFF2-40B4-BE49-F238E27FC236}">
                    <a16:creationId xmlns:a16="http://schemas.microsoft.com/office/drawing/2014/main" id="{4C4B183B-0D0A-4AD7-8E5D-1AC41E13B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1419" y="2674000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 376">
                <a:extLst>
                  <a:ext uri="{FF2B5EF4-FFF2-40B4-BE49-F238E27FC236}">
                    <a16:creationId xmlns:a16="http://schemas.microsoft.com/office/drawing/2014/main" id="{573AA3BF-C85D-4047-9DD7-83A476705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554" y="2798019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 377">
                <a:extLst>
                  <a:ext uri="{FF2B5EF4-FFF2-40B4-BE49-F238E27FC236}">
                    <a16:creationId xmlns:a16="http://schemas.microsoft.com/office/drawing/2014/main" id="{A39F985A-D721-475E-A790-0621C25CF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890" y="2813803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 378">
                <a:extLst>
                  <a:ext uri="{FF2B5EF4-FFF2-40B4-BE49-F238E27FC236}">
                    <a16:creationId xmlns:a16="http://schemas.microsoft.com/office/drawing/2014/main" id="{340D24A1-EE06-4767-A5FB-AEE2429A7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948" y="2825078"/>
                <a:ext cx="13613" cy="13529"/>
              </a:xfrm>
              <a:custGeom>
                <a:avLst/>
                <a:gdLst>
                  <a:gd name="T0" fmla="*/ 3 w 5"/>
                  <a:gd name="T1" fmla="*/ 4 h 6"/>
                  <a:gd name="T2" fmla="*/ 3 w 5"/>
                  <a:gd name="T3" fmla="*/ 4 h 6"/>
                  <a:gd name="T4" fmla="*/ 3 w 5"/>
                  <a:gd name="T5" fmla="*/ 4 h 6"/>
                  <a:gd name="T6" fmla="*/ 5 w 5"/>
                  <a:gd name="T7" fmla="*/ 4 h 6"/>
                  <a:gd name="T8" fmla="*/ 3 w 5"/>
                  <a:gd name="T9" fmla="*/ 2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0 w 5"/>
                  <a:gd name="T17" fmla="*/ 4 h 6"/>
                  <a:gd name="T18" fmla="*/ 2 w 5"/>
                  <a:gd name="T19" fmla="*/ 2 h 6"/>
                  <a:gd name="T20" fmla="*/ 2 w 5"/>
                  <a:gd name="T21" fmla="*/ 2 h 6"/>
                  <a:gd name="T22" fmla="*/ 2 w 5"/>
                  <a:gd name="T23" fmla="*/ 4 h 6"/>
                  <a:gd name="T24" fmla="*/ 2 w 5"/>
                  <a:gd name="T25" fmla="*/ 6 h 6"/>
                  <a:gd name="T26" fmla="*/ 3 w 5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379">
                <a:extLst>
                  <a:ext uri="{FF2B5EF4-FFF2-40B4-BE49-F238E27FC236}">
                    <a16:creationId xmlns:a16="http://schemas.microsoft.com/office/drawing/2014/main" id="{4CB37914-437F-40B3-AC28-78F6DE315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948" y="2845372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2 h 4"/>
                  <a:gd name="T16" fmla="*/ 0 w 2"/>
                  <a:gd name="T17" fmla="*/ 2 h 4"/>
                  <a:gd name="T18" fmla="*/ 0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380">
                <a:extLst>
                  <a:ext uri="{FF2B5EF4-FFF2-40B4-BE49-F238E27FC236}">
                    <a16:creationId xmlns:a16="http://schemas.microsoft.com/office/drawing/2014/main" id="{907060E6-969E-4BD9-A3AC-54B944287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2512" y="2890470"/>
                <a:ext cx="10891" cy="13529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4 h 6"/>
                  <a:gd name="T4" fmla="*/ 4 w 4"/>
                  <a:gd name="T5" fmla="*/ 2 h 6"/>
                  <a:gd name="T6" fmla="*/ 4 w 4"/>
                  <a:gd name="T7" fmla="*/ 0 h 6"/>
                  <a:gd name="T8" fmla="*/ 2 w 4"/>
                  <a:gd name="T9" fmla="*/ 2 h 6"/>
                  <a:gd name="T10" fmla="*/ 0 w 4"/>
                  <a:gd name="T11" fmla="*/ 4 h 6"/>
                  <a:gd name="T12" fmla="*/ 0 w 4"/>
                  <a:gd name="T13" fmla="*/ 4 h 6"/>
                  <a:gd name="T14" fmla="*/ 0 w 4"/>
                  <a:gd name="T15" fmla="*/ 6 h 6"/>
                  <a:gd name="T16" fmla="*/ 4 w 4"/>
                  <a:gd name="T17" fmla="*/ 4 h 6"/>
                  <a:gd name="T18" fmla="*/ 4 w 4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381">
                <a:extLst>
                  <a:ext uri="{FF2B5EF4-FFF2-40B4-BE49-F238E27FC236}">
                    <a16:creationId xmlns:a16="http://schemas.microsoft.com/office/drawing/2014/main" id="{FCF71AA7-CCB2-45DE-B164-B6CE0E539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444" y="2858901"/>
                <a:ext cx="8168" cy="6765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1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382">
                <a:extLst>
                  <a:ext uri="{FF2B5EF4-FFF2-40B4-BE49-F238E27FC236}">
                    <a16:creationId xmlns:a16="http://schemas.microsoft.com/office/drawing/2014/main" id="{27D55C77-C6FF-4908-B7C4-3EF59EC74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503" y="2879195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383">
                <a:extLst>
                  <a:ext uri="{FF2B5EF4-FFF2-40B4-BE49-F238E27FC236}">
                    <a16:creationId xmlns:a16="http://schemas.microsoft.com/office/drawing/2014/main" id="{4CC5536D-FAAC-4008-AF00-A3479261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108" y="2910764"/>
                <a:ext cx="59899" cy="15784"/>
              </a:xfrm>
              <a:custGeom>
                <a:avLst/>
                <a:gdLst>
                  <a:gd name="T0" fmla="*/ 0 w 22"/>
                  <a:gd name="T1" fmla="*/ 0 h 7"/>
                  <a:gd name="T2" fmla="*/ 0 w 22"/>
                  <a:gd name="T3" fmla="*/ 0 h 7"/>
                  <a:gd name="T4" fmla="*/ 0 w 22"/>
                  <a:gd name="T5" fmla="*/ 0 h 7"/>
                  <a:gd name="T6" fmla="*/ 0 w 22"/>
                  <a:gd name="T7" fmla="*/ 4 h 7"/>
                  <a:gd name="T8" fmla="*/ 0 w 22"/>
                  <a:gd name="T9" fmla="*/ 4 h 7"/>
                  <a:gd name="T10" fmla="*/ 2 w 22"/>
                  <a:gd name="T11" fmla="*/ 4 h 7"/>
                  <a:gd name="T12" fmla="*/ 4 w 22"/>
                  <a:gd name="T13" fmla="*/ 4 h 7"/>
                  <a:gd name="T14" fmla="*/ 6 w 22"/>
                  <a:gd name="T15" fmla="*/ 4 h 7"/>
                  <a:gd name="T16" fmla="*/ 8 w 22"/>
                  <a:gd name="T17" fmla="*/ 4 h 7"/>
                  <a:gd name="T18" fmla="*/ 8 w 22"/>
                  <a:gd name="T19" fmla="*/ 6 h 7"/>
                  <a:gd name="T20" fmla="*/ 9 w 22"/>
                  <a:gd name="T21" fmla="*/ 6 h 7"/>
                  <a:gd name="T22" fmla="*/ 9 w 22"/>
                  <a:gd name="T23" fmla="*/ 7 h 7"/>
                  <a:gd name="T24" fmla="*/ 13 w 22"/>
                  <a:gd name="T25" fmla="*/ 6 h 7"/>
                  <a:gd name="T26" fmla="*/ 15 w 22"/>
                  <a:gd name="T27" fmla="*/ 6 h 7"/>
                  <a:gd name="T28" fmla="*/ 15 w 22"/>
                  <a:gd name="T29" fmla="*/ 6 h 7"/>
                  <a:gd name="T30" fmla="*/ 17 w 22"/>
                  <a:gd name="T31" fmla="*/ 6 h 7"/>
                  <a:gd name="T32" fmla="*/ 18 w 22"/>
                  <a:gd name="T33" fmla="*/ 6 h 7"/>
                  <a:gd name="T34" fmla="*/ 18 w 22"/>
                  <a:gd name="T35" fmla="*/ 6 h 7"/>
                  <a:gd name="T36" fmla="*/ 20 w 22"/>
                  <a:gd name="T37" fmla="*/ 6 h 7"/>
                  <a:gd name="T38" fmla="*/ 22 w 22"/>
                  <a:gd name="T39" fmla="*/ 4 h 7"/>
                  <a:gd name="T40" fmla="*/ 20 w 22"/>
                  <a:gd name="T41" fmla="*/ 4 h 7"/>
                  <a:gd name="T42" fmla="*/ 20 w 22"/>
                  <a:gd name="T43" fmla="*/ 4 h 7"/>
                  <a:gd name="T44" fmla="*/ 18 w 22"/>
                  <a:gd name="T45" fmla="*/ 4 h 7"/>
                  <a:gd name="T46" fmla="*/ 18 w 22"/>
                  <a:gd name="T47" fmla="*/ 4 h 7"/>
                  <a:gd name="T48" fmla="*/ 17 w 22"/>
                  <a:gd name="T49" fmla="*/ 4 h 7"/>
                  <a:gd name="T50" fmla="*/ 17 w 22"/>
                  <a:gd name="T51" fmla="*/ 2 h 7"/>
                  <a:gd name="T52" fmla="*/ 15 w 22"/>
                  <a:gd name="T53" fmla="*/ 2 h 7"/>
                  <a:gd name="T54" fmla="*/ 13 w 22"/>
                  <a:gd name="T55" fmla="*/ 2 h 7"/>
                  <a:gd name="T56" fmla="*/ 11 w 22"/>
                  <a:gd name="T57" fmla="*/ 2 h 7"/>
                  <a:gd name="T58" fmla="*/ 11 w 22"/>
                  <a:gd name="T59" fmla="*/ 2 h 7"/>
                  <a:gd name="T60" fmla="*/ 6 w 22"/>
                  <a:gd name="T61" fmla="*/ 2 h 7"/>
                  <a:gd name="T62" fmla="*/ 6 w 22"/>
                  <a:gd name="T63" fmla="*/ 2 h 7"/>
                  <a:gd name="T64" fmla="*/ 4 w 22"/>
                  <a:gd name="T65" fmla="*/ 2 h 7"/>
                  <a:gd name="T66" fmla="*/ 6 w 22"/>
                  <a:gd name="T67" fmla="*/ 0 h 7"/>
                  <a:gd name="T68" fmla="*/ 4 w 22"/>
                  <a:gd name="T69" fmla="*/ 0 h 7"/>
                  <a:gd name="T70" fmla="*/ 4 w 22"/>
                  <a:gd name="T71" fmla="*/ 0 h 7"/>
                  <a:gd name="T72" fmla="*/ 2 w 22"/>
                  <a:gd name="T73" fmla="*/ 0 h 7"/>
                  <a:gd name="T74" fmla="*/ 0 w 22"/>
                  <a:gd name="T7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 384">
                <a:extLst>
                  <a:ext uri="{FF2B5EF4-FFF2-40B4-BE49-F238E27FC236}">
                    <a16:creationId xmlns:a16="http://schemas.microsoft.com/office/drawing/2014/main" id="{5D461C35-9E5B-4E3E-BE66-ED65BEEE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96" y="2849882"/>
                <a:ext cx="10891" cy="9020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2 w 4"/>
                  <a:gd name="T5" fmla="*/ 2 h 4"/>
                  <a:gd name="T6" fmla="*/ 2 w 4"/>
                  <a:gd name="T7" fmla="*/ 0 h 4"/>
                  <a:gd name="T8" fmla="*/ 2 w 4"/>
                  <a:gd name="T9" fmla="*/ 0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 385">
                <a:extLst>
                  <a:ext uri="{FF2B5EF4-FFF2-40B4-BE49-F238E27FC236}">
                    <a16:creationId xmlns:a16="http://schemas.microsoft.com/office/drawing/2014/main" id="{0F13B5A6-D304-480B-92DC-AB818000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049" y="2838607"/>
                <a:ext cx="35395" cy="20294"/>
              </a:xfrm>
              <a:custGeom>
                <a:avLst/>
                <a:gdLst>
                  <a:gd name="T0" fmla="*/ 6 w 13"/>
                  <a:gd name="T1" fmla="*/ 5 h 9"/>
                  <a:gd name="T2" fmla="*/ 7 w 13"/>
                  <a:gd name="T3" fmla="*/ 5 h 9"/>
                  <a:gd name="T4" fmla="*/ 9 w 13"/>
                  <a:gd name="T5" fmla="*/ 7 h 9"/>
                  <a:gd name="T6" fmla="*/ 9 w 13"/>
                  <a:gd name="T7" fmla="*/ 7 h 9"/>
                  <a:gd name="T8" fmla="*/ 9 w 13"/>
                  <a:gd name="T9" fmla="*/ 9 h 9"/>
                  <a:gd name="T10" fmla="*/ 11 w 13"/>
                  <a:gd name="T11" fmla="*/ 9 h 9"/>
                  <a:gd name="T12" fmla="*/ 13 w 13"/>
                  <a:gd name="T13" fmla="*/ 9 h 9"/>
                  <a:gd name="T14" fmla="*/ 13 w 13"/>
                  <a:gd name="T15" fmla="*/ 9 h 9"/>
                  <a:gd name="T16" fmla="*/ 13 w 13"/>
                  <a:gd name="T17" fmla="*/ 9 h 9"/>
                  <a:gd name="T18" fmla="*/ 13 w 13"/>
                  <a:gd name="T19" fmla="*/ 7 h 9"/>
                  <a:gd name="T20" fmla="*/ 11 w 13"/>
                  <a:gd name="T21" fmla="*/ 7 h 9"/>
                  <a:gd name="T22" fmla="*/ 9 w 13"/>
                  <a:gd name="T23" fmla="*/ 5 h 9"/>
                  <a:gd name="T24" fmla="*/ 9 w 13"/>
                  <a:gd name="T25" fmla="*/ 3 h 9"/>
                  <a:gd name="T26" fmla="*/ 7 w 13"/>
                  <a:gd name="T27" fmla="*/ 3 h 9"/>
                  <a:gd name="T28" fmla="*/ 6 w 13"/>
                  <a:gd name="T29" fmla="*/ 1 h 9"/>
                  <a:gd name="T30" fmla="*/ 6 w 13"/>
                  <a:gd name="T31" fmla="*/ 1 h 9"/>
                  <a:gd name="T32" fmla="*/ 2 w 13"/>
                  <a:gd name="T33" fmla="*/ 0 h 9"/>
                  <a:gd name="T34" fmla="*/ 2 w 13"/>
                  <a:gd name="T35" fmla="*/ 0 h 9"/>
                  <a:gd name="T36" fmla="*/ 2 w 13"/>
                  <a:gd name="T37" fmla="*/ 0 h 9"/>
                  <a:gd name="T38" fmla="*/ 0 w 13"/>
                  <a:gd name="T39" fmla="*/ 0 h 9"/>
                  <a:gd name="T40" fmla="*/ 0 w 13"/>
                  <a:gd name="T41" fmla="*/ 1 h 9"/>
                  <a:gd name="T42" fmla="*/ 0 w 13"/>
                  <a:gd name="T43" fmla="*/ 1 h 9"/>
                  <a:gd name="T44" fmla="*/ 4 w 13"/>
                  <a:gd name="T45" fmla="*/ 1 h 9"/>
                  <a:gd name="T46" fmla="*/ 4 w 13"/>
                  <a:gd name="T47" fmla="*/ 3 h 9"/>
                  <a:gd name="T48" fmla="*/ 4 w 13"/>
                  <a:gd name="T49" fmla="*/ 5 h 9"/>
                  <a:gd name="T50" fmla="*/ 6 w 13"/>
                  <a:gd name="T5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9">
                    <a:moveTo>
                      <a:pt x="6" y="5"/>
                    </a:move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Freeform 386">
                <a:extLst>
                  <a:ext uri="{FF2B5EF4-FFF2-40B4-BE49-F238E27FC236}">
                    <a16:creationId xmlns:a16="http://schemas.microsoft.com/office/drawing/2014/main" id="{70503210-70FB-4C87-88B6-AFFC35D7C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940" y="2809294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387">
                <a:extLst>
                  <a:ext uri="{FF2B5EF4-FFF2-40B4-BE49-F238E27FC236}">
                    <a16:creationId xmlns:a16="http://schemas.microsoft.com/office/drawing/2014/main" id="{2085D918-29FD-40A2-96C7-C6CE4806A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982" y="2820568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388">
                <a:extLst>
                  <a:ext uri="{FF2B5EF4-FFF2-40B4-BE49-F238E27FC236}">
                    <a16:creationId xmlns:a16="http://schemas.microsoft.com/office/drawing/2014/main" id="{8BB80498-8BC8-4C75-9ED5-791381B70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703313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389">
                <a:extLst>
                  <a:ext uri="{FF2B5EF4-FFF2-40B4-BE49-F238E27FC236}">
                    <a16:creationId xmlns:a16="http://schemas.microsoft.com/office/drawing/2014/main" id="{3153FA4E-E560-43E1-B7FE-9ED9DD244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707823"/>
                <a:ext cx="5445" cy="6765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3 h 3"/>
                  <a:gd name="T4" fmla="*/ 0 w 2"/>
                  <a:gd name="T5" fmla="*/ 2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390">
                <a:extLst>
                  <a:ext uri="{FF2B5EF4-FFF2-40B4-BE49-F238E27FC236}">
                    <a16:creationId xmlns:a16="http://schemas.microsoft.com/office/drawing/2014/main" id="{22824EA3-6815-448B-B664-5A556FD9F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703313"/>
                <a:ext cx="0" cy="4510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391">
                <a:extLst>
                  <a:ext uri="{FF2B5EF4-FFF2-40B4-BE49-F238E27FC236}">
                    <a16:creationId xmlns:a16="http://schemas.microsoft.com/office/drawing/2014/main" id="{E09DC4B7-734A-423C-BB69-F5637D5E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469" y="2743902"/>
                <a:ext cx="8168" cy="0"/>
              </a:xfrm>
              <a:custGeom>
                <a:avLst/>
                <a:gdLst>
                  <a:gd name="T0" fmla="*/ 3 w 3"/>
                  <a:gd name="T1" fmla="*/ 3 w 3"/>
                  <a:gd name="T2" fmla="*/ 1 w 3"/>
                  <a:gd name="T3" fmla="*/ 0 w 3"/>
                  <a:gd name="T4" fmla="*/ 0 w 3"/>
                  <a:gd name="T5" fmla="*/ 0 w 3"/>
                  <a:gd name="T6" fmla="*/ 1 w 3"/>
                  <a:gd name="T7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392">
                <a:extLst>
                  <a:ext uri="{FF2B5EF4-FFF2-40B4-BE49-F238E27FC236}">
                    <a16:creationId xmlns:a16="http://schemas.microsoft.com/office/drawing/2014/main" id="{8251786B-3CE1-4615-B08B-3EB3A75A2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92" y="2752921"/>
                <a:ext cx="10891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  <a:gd name="T4" fmla="*/ 4 w 4"/>
                  <a:gd name="T5" fmla="*/ 4 w 4"/>
                  <a:gd name="T6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393">
                <a:extLst>
                  <a:ext uri="{FF2B5EF4-FFF2-40B4-BE49-F238E27FC236}">
                    <a16:creationId xmlns:a16="http://schemas.microsoft.com/office/drawing/2014/main" id="{EE71E959-3596-436E-AF34-13894809C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2946842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2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Freeform 394">
                <a:extLst>
                  <a:ext uri="{FF2B5EF4-FFF2-40B4-BE49-F238E27FC236}">
                    <a16:creationId xmlns:a16="http://schemas.microsoft.com/office/drawing/2014/main" id="{0336E32C-1E67-44D1-BF50-2691308E9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6797" y="3066352"/>
                <a:ext cx="13613" cy="11274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0 w 5"/>
                  <a:gd name="T7" fmla="*/ 5 h 5"/>
                  <a:gd name="T8" fmla="*/ 2 w 5"/>
                  <a:gd name="T9" fmla="*/ 4 h 5"/>
                  <a:gd name="T10" fmla="*/ 3 w 5"/>
                  <a:gd name="T11" fmla="*/ 2 h 5"/>
                  <a:gd name="T12" fmla="*/ 5 w 5"/>
                  <a:gd name="T13" fmla="*/ 0 h 5"/>
                  <a:gd name="T14" fmla="*/ 5 w 5"/>
                  <a:gd name="T15" fmla="*/ 0 h 5"/>
                  <a:gd name="T16" fmla="*/ 3 w 5"/>
                  <a:gd name="T17" fmla="*/ 0 h 5"/>
                  <a:gd name="T18" fmla="*/ 2 w 5"/>
                  <a:gd name="T19" fmla="*/ 0 h 5"/>
                  <a:gd name="T20" fmla="*/ 0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Freeform 395">
                <a:extLst>
                  <a:ext uri="{FF2B5EF4-FFF2-40B4-BE49-F238E27FC236}">
                    <a16:creationId xmlns:a16="http://schemas.microsoft.com/office/drawing/2014/main" id="{DE5514CF-B0DF-4CAB-BF76-FDCDFDFBB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856" y="3075371"/>
                <a:ext cx="10891" cy="6765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2 w 4"/>
                  <a:gd name="T5" fmla="*/ 3 h 3"/>
                  <a:gd name="T6" fmla="*/ 2 w 4"/>
                  <a:gd name="T7" fmla="*/ 3 h 3"/>
                  <a:gd name="T8" fmla="*/ 4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  <a:gd name="T14" fmla="*/ 4 w 4"/>
                  <a:gd name="T15" fmla="*/ 1 h 3"/>
                  <a:gd name="T16" fmla="*/ 4 w 4"/>
                  <a:gd name="T17" fmla="*/ 0 h 3"/>
                  <a:gd name="T18" fmla="*/ 2 w 4"/>
                  <a:gd name="T19" fmla="*/ 0 h 3"/>
                  <a:gd name="T20" fmla="*/ 0 w 4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Freeform 396">
                <a:extLst>
                  <a:ext uri="{FF2B5EF4-FFF2-40B4-BE49-F238E27FC236}">
                    <a16:creationId xmlns:a16="http://schemas.microsoft.com/office/drawing/2014/main" id="{D6757F34-4D41-4F8F-B41E-2063020A8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251" y="3061842"/>
                <a:ext cx="8168" cy="13529"/>
              </a:xfrm>
              <a:custGeom>
                <a:avLst/>
                <a:gdLst>
                  <a:gd name="T0" fmla="*/ 1 w 3"/>
                  <a:gd name="T1" fmla="*/ 2 h 6"/>
                  <a:gd name="T2" fmla="*/ 0 w 3"/>
                  <a:gd name="T3" fmla="*/ 4 h 6"/>
                  <a:gd name="T4" fmla="*/ 0 w 3"/>
                  <a:gd name="T5" fmla="*/ 6 h 6"/>
                  <a:gd name="T6" fmla="*/ 0 w 3"/>
                  <a:gd name="T7" fmla="*/ 6 h 6"/>
                  <a:gd name="T8" fmla="*/ 1 w 3"/>
                  <a:gd name="T9" fmla="*/ 6 h 6"/>
                  <a:gd name="T10" fmla="*/ 1 w 3"/>
                  <a:gd name="T11" fmla="*/ 4 h 6"/>
                  <a:gd name="T12" fmla="*/ 3 w 3"/>
                  <a:gd name="T13" fmla="*/ 2 h 6"/>
                  <a:gd name="T14" fmla="*/ 3 w 3"/>
                  <a:gd name="T15" fmla="*/ 0 h 6"/>
                  <a:gd name="T16" fmla="*/ 1 w 3"/>
                  <a:gd name="T17" fmla="*/ 0 h 6"/>
                  <a:gd name="T18" fmla="*/ 1 w 3"/>
                  <a:gd name="T19" fmla="*/ 2 h 6"/>
                  <a:gd name="T20" fmla="*/ 1 w 3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397">
                <a:extLst>
                  <a:ext uri="{FF2B5EF4-FFF2-40B4-BE49-F238E27FC236}">
                    <a16:creationId xmlns:a16="http://schemas.microsoft.com/office/drawing/2014/main" id="{E0303406-4554-4D61-BF45-A7135896E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19" y="3050567"/>
                <a:ext cx="10891" cy="6765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0 w 4"/>
                  <a:gd name="T5" fmla="*/ 3 h 3"/>
                  <a:gd name="T6" fmla="*/ 2 w 4"/>
                  <a:gd name="T7" fmla="*/ 3 h 3"/>
                  <a:gd name="T8" fmla="*/ 2 w 4"/>
                  <a:gd name="T9" fmla="*/ 3 h 3"/>
                  <a:gd name="T10" fmla="*/ 2 w 4"/>
                  <a:gd name="T11" fmla="*/ 2 h 3"/>
                  <a:gd name="T12" fmla="*/ 4 w 4"/>
                  <a:gd name="T13" fmla="*/ 0 h 3"/>
                  <a:gd name="T14" fmla="*/ 2 w 4"/>
                  <a:gd name="T15" fmla="*/ 0 h 3"/>
                  <a:gd name="T16" fmla="*/ 2 w 4"/>
                  <a:gd name="T17" fmla="*/ 2 h 3"/>
                  <a:gd name="T18" fmla="*/ 0 w 4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398">
                <a:extLst>
                  <a:ext uri="{FF2B5EF4-FFF2-40B4-BE49-F238E27FC236}">
                    <a16:creationId xmlns:a16="http://schemas.microsoft.com/office/drawing/2014/main" id="{B6D9CEA8-FCF0-45BC-AC20-89E7450C7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8040" y="3309880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399">
                <a:extLst>
                  <a:ext uri="{FF2B5EF4-FFF2-40B4-BE49-F238E27FC236}">
                    <a16:creationId xmlns:a16="http://schemas.microsoft.com/office/drawing/2014/main" id="{CF8297F7-D505-4570-A8F7-381A5D60B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822" y="3323410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Freeform 400">
                <a:extLst>
                  <a:ext uri="{FF2B5EF4-FFF2-40B4-BE49-F238E27FC236}">
                    <a16:creationId xmlns:a16="http://schemas.microsoft.com/office/drawing/2014/main" id="{DE45E618-B7D0-49D9-BAB6-2FBCEBD1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049" y="3314390"/>
                <a:ext cx="0" cy="9020"/>
              </a:xfrm>
              <a:custGeom>
                <a:avLst/>
                <a:gdLst>
                  <a:gd name="T0" fmla="*/ 2 h 4"/>
                  <a:gd name="T1" fmla="*/ 0 h 4"/>
                  <a:gd name="T2" fmla="*/ 2 h 4"/>
                  <a:gd name="T3" fmla="*/ 4 h 4"/>
                  <a:gd name="T4" fmla="*/ 4 h 4"/>
                  <a:gd name="T5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 401">
                <a:extLst>
                  <a:ext uri="{FF2B5EF4-FFF2-40B4-BE49-F238E27FC236}">
                    <a16:creationId xmlns:a16="http://schemas.microsoft.com/office/drawing/2014/main" id="{CA9D53DD-BA8E-4DE4-ADE5-1DD1D1B14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049" y="3334684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402">
                <a:extLst>
                  <a:ext uri="{FF2B5EF4-FFF2-40B4-BE49-F238E27FC236}">
                    <a16:creationId xmlns:a16="http://schemas.microsoft.com/office/drawing/2014/main" id="{3D3867CF-B98F-4473-9474-346E6727D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990" y="3352723"/>
                <a:ext cx="5445" cy="6765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1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403">
                <a:extLst>
                  <a:ext uri="{FF2B5EF4-FFF2-40B4-BE49-F238E27FC236}">
                    <a16:creationId xmlns:a16="http://schemas.microsoft.com/office/drawing/2014/main" id="{8DCD86EB-C3F7-4382-88D6-40A9E523E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377" y="3359488"/>
                <a:ext cx="0" cy="4510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404">
                <a:extLst>
                  <a:ext uri="{FF2B5EF4-FFF2-40B4-BE49-F238E27FC236}">
                    <a16:creationId xmlns:a16="http://schemas.microsoft.com/office/drawing/2014/main" id="{F7D69C73-1FF4-4721-9667-0DB3E8E8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612" y="3600762"/>
                <a:ext cx="13613" cy="1127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4 w 5"/>
                  <a:gd name="T9" fmla="*/ 0 h 5"/>
                  <a:gd name="T10" fmla="*/ 2 w 5"/>
                  <a:gd name="T11" fmla="*/ 0 h 5"/>
                  <a:gd name="T12" fmla="*/ 0 w 5"/>
                  <a:gd name="T13" fmla="*/ 4 h 5"/>
                  <a:gd name="T14" fmla="*/ 0 w 5"/>
                  <a:gd name="T15" fmla="*/ 4 h 5"/>
                  <a:gd name="T16" fmla="*/ 0 w 5"/>
                  <a:gd name="T17" fmla="*/ 5 h 5"/>
                  <a:gd name="T18" fmla="*/ 0 w 5"/>
                  <a:gd name="T19" fmla="*/ 5 h 5"/>
                  <a:gd name="T20" fmla="*/ 2 w 5"/>
                  <a:gd name="T21" fmla="*/ 5 h 5"/>
                  <a:gd name="T22" fmla="*/ 2 w 5"/>
                  <a:gd name="T23" fmla="*/ 5 h 5"/>
                  <a:gd name="T24" fmla="*/ 4 w 5"/>
                  <a:gd name="T25" fmla="*/ 5 h 5"/>
                  <a:gd name="T26" fmla="*/ 4 w 5"/>
                  <a:gd name="T27" fmla="*/ 5 h 5"/>
                  <a:gd name="T28" fmla="*/ 4 w 5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405">
                <a:extLst>
                  <a:ext uri="{FF2B5EF4-FFF2-40B4-BE49-F238E27FC236}">
                    <a16:creationId xmlns:a16="http://schemas.microsoft.com/office/drawing/2014/main" id="{F6821973-DB6B-4AA0-8CE6-DF182D0F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4108" y="3645860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 406">
                <a:extLst>
                  <a:ext uri="{FF2B5EF4-FFF2-40B4-BE49-F238E27FC236}">
                    <a16:creationId xmlns:a16="http://schemas.microsoft.com/office/drawing/2014/main" id="{3FE733E0-D199-4FF0-A9C3-760BA04C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049" y="3675174"/>
                <a:ext cx="8168" cy="6765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0 w 3"/>
                  <a:gd name="T7" fmla="*/ 1 h 3"/>
                  <a:gd name="T8" fmla="*/ 1 w 3"/>
                  <a:gd name="T9" fmla="*/ 3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0 h 3"/>
                  <a:gd name="T18" fmla="*/ 1 w 3"/>
                  <a:gd name="T19" fmla="*/ 0 h 3"/>
                  <a:gd name="T20" fmla="*/ 1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Freeform 407">
                <a:extLst>
                  <a:ext uri="{FF2B5EF4-FFF2-40B4-BE49-F238E27FC236}">
                    <a16:creationId xmlns:a16="http://schemas.microsoft.com/office/drawing/2014/main" id="{73748A29-8196-45B0-A073-9B4EA12F1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89" y="3792428"/>
                <a:ext cx="0" cy="11274"/>
              </a:xfrm>
              <a:custGeom>
                <a:avLst/>
                <a:gdLst>
                  <a:gd name="T0" fmla="*/ 0 h 5"/>
                  <a:gd name="T1" fmla="*/ 0 h 5"/>
                  <a:gd name="T2" fmla="*/ 2 h 5"/>
                  <a:gd name="T3" fmla="*/ 5 h 5"/>
                  <a:gd name="T4" fmla="*/ 5 h 5"/>
                  <a:gd name="T5" fmla="*/ 4 h 5"/>
                  <a:gd name="T6" fmla="*/ 2 h 5"/>
                  <a:gd name="T7" fmla="*/ 0 h 5"/>
                  <a:gd name="T8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Freeform 481">
              <a:extLst>
                <a:ext uri="{FF2B5EF4-FFF2-40B4-BE49-F238E27FC236}">
                  <a16:creationId xmlns:a16="http://schemas.microsoft.com/office/drawing/2014/main" id="{A7827B1C-600C-419B-A8E0-9E78218F9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6846" y="1961455"/>
              <a:ext cx="3188271" cy="2480384"/>
            </a:xfrm>
            <a:custGeom>
              <a:avLst/>
              <a:gdLst>
                <a:gd name="T0" fmla="*/ 974 w 1171"/>
                <a:gd name="T1" fmla="*/ 636 h 1100"/>
                <a:gd name="T2" fmla="*/ 1012 w 1171"/>
                <a:gd name="T3" fmla="*/ 542 h 1100"/>
                <a:gd name="T4" fmla="*/ 1081 w 1171"/>
                <a:gd name="T5" fmla="*/ 472 h 1100"/>
                <a:gd name="T6" fmla="*/ 1010 w 1171"/>
                <a:gd name="T7" fmla="*/ 356 h 1100"/>
                <a:gd name="T8" fmla="*/ 1093 w 1171"/>
                <a:gd name="T9" fmla="*/ 399 h 1100"/>
                <a:gd name="T10" fmla="*/ 1083 w 1171"/>
                <a:gd name="T11" fmla="*/ 229 h 1100"/>
                <a:gd name="T12" fmla="*/ 1025 w 1171"/>
                <a:gd name="T13" fmla="*/ 139 h 1100"/>
                <a:gd name="T14" fmla="*/ 1088 w 1171"/>
                <a:gd name="T15" fmla="*/ 103 h 1100"/>
                <a:gd name="T16" fmla="*/ 1146 w 1171"/>
                <a:gd name="T17" fmla="*/ 150 h 1100"/>
                <a:gd name="T18" fmla="*/ 1139 w 1171"/>
                <a:gd name="T19" fmla="*/ 90 h 1100"/>
                <a:gd name="T20" fmla="*/ 996 w 1171"/>
                <a:gd name="T21" fmla="*/ 36 h 1100"/>
                <a:gd name="T22" fmla="*/ 853 w 1171"/>
                <a:gd name="T23" fmla="*/ 30 h 1100"/>
                <a:gd name="T24" fmla="*/ 795 w 1171"/>
                <a:gd name="T25" fmla="*/ 29 h 1100"/>
                <a:gd name="T26" fmla="*/ 699 w 1171"/>
                <a:gd name="T27" fmla="*/ 32 h 1100"/>
                <a:gd name="T28" fmla="*/ 682 w 1171"/>
                <a:gd name="T29" fmla="*/ 9 h 1100"/>
                <a:gd name="T30" fmla="*/ 617 w 1171"/>
                <a:gd name="T31" fmla="*/ 16 h 1100"/>
                <a:gd name="T32" fmla="*/ 576 w 1171"/>
                <a:gd name="T33" fmla="*/ 41 h 1100"/>
                <a:gd name="T34" fmla="*/ 559 w 1171"/>
                <a:gd name="T35" fmla="*/ 67 h 1100"/>
                <a:gd name="T36" fmla="*/ 561 w 1171"/>
                <a:gd name="T37" fmla="*/ 96 h 1100"/>
                <a:gd name="T38" fmla="*/ 501 w 1171"/>
                <a:gd name="T39" fmla="*/ 70 h 1100"/>
                <a:gd name="T40" fmla="*/ 438 w 1171"/>
                <a:gd name="T41" fmla="*/ 97 h 1100"/>
                <a:gd name="T42" fmla="*/ 366 w 1171"/>
                <a:gd name="T43" fmla="*/ 135 h 1100"/>
                <a:gd name="T44" fmla="*/ 337 w 1171"/>
                <a:gd name="T45" fmla="*/ 96 h 1100"/>
                <a:gd name="T46" fmla="*/ 284 w 1171"/>
                <a:gd name="T47" fmla="*/ 85 h 1100"/>
                <a:gd name="T48" fmla="*/ 241 w 1171"/>
                <a:gd name="T49" fmla="*/ 101 h 1100"/>
                <a:gd name="T50" fmla="*/ 210 w 1171"/>
                <a:gd name="T51" fmla="*/ 141 h 1100"/>
                <a:gd name="T52" fmla="*/ 174 w 1171"/>
                <a:gd name="T53" fmla="*/ 171 h 1100"/>
                <a:gd name="T54" fmla="*/ 183 w 1171"/>
                <a:gd name="T55" fmla="*/ 204 h 1100"/>
                <a:gd name="T56" fmla="*/ 248 w 1171"/>
                <a:gd name="T57" fmla="*/ 204 h 1100"/>
                <a:gd name="T58" fmla="*/ 266 w 1171"/>
                <a:gd name="T59" fmla="*/ 150 h 1100"/>
                <a:gd name="T60" fmla="*/ 286 w 1171"/>
                <a:gd name="T61" fmla="*/ 186 h 1100"/>
                <a:gd name="T62" fmla="*/ 284 w 1171"/>
                <a:gd name="T63" fmla="*/ 209 h 1100"/>
                <a:gd name="T64" fmla="*/ 204 w 1171"/>
                <a:gd name="T65" fmla="*/ 228 h 1100"/>
                <a:gd name="T66" fmla="*/ 170 w 1171"/>
                <a:gd name="T67" fmla="*/ 264 h 1100"/>
                <a:gd name="T68" fmla="*/ 136 w 1171"/>
                <a:gd name="T69" fmla="*/ 334 h 1100"/>
                <a:gd name="T70" fmla="*/ 141 w 1171"/>
                <a:gd name="T71" fmla="*/ 383 h 1100"/>
                <a:gd name="T72" fmla="*/ 266 w 1171"/>
                <a:gd name="T73" fmla="*/ 374 h 1100"/>
                <a:gd name="T74" fmla="*/ 297 w 1171"/>
                <a:gd name="T75" fmla="*/ 387 h 1100"/>
                <a:gd name="T76" fmla="*/ 338 w 1171"/>
                <a:gd name="T77" fmla="*/ 374 h 1100"/>
                <a:gd name="T78" fmla="*/ 389 w 1171"/>
                <a:gd name="T79" fmla="*/ 331 h 1100"/>
                <a:gd name="T80" fmla="*/ 443 w 1171"/>
                <a:gd name="T81" fmla="*/ 349 h 1100"/>
                <a:gd name="T82" fmla="*/ 353 w 1171"/>
                <a:gd name="T83" fmla="*/ 407 h 1100"/>
                <a:gd name="T84" fmla="*/ 360 w 1171"/>
                <a:gd name="T85" fmla="*/ 465 h 1100"/>
                <a:gd name="T86" fmla="*/ 206 w 1171"/>
                <a:gd name="T87" fmla="*/ 409 h 1100"/>
                <a:gd name="T88" fmla="*/ 11 w 1171"/>
                <a:gd name="T89" fmla="*/ 568 h 1100"/>
                <a:gd name="T90" fmla="*/ 63 w 1171"/>
                <a:gd name="T91" fmla="*/ 712 h 1100"/>
                <a:gd name="T92" fmla="*/ 217 w 1171"/>
                <a:gd name="T93" fmla="*/ 783 h 1100"/>
                <a:gd name="T94" fmla="*/ 273 w 1171"/>
                <a:gd name="T95" fmla="*/ 1051 h 1100"/>
                <a:gd name="T96" fmla="*/ 422 w 1171"/>
                <a:gd name="T97" fmla="*/ 975 h 1100"/>
                <a:gd name="T98" fmla="*/ 492 w 1171"/>
                <a:gd name="T99" fmla="*/ 769 h 1100"/>
                <a:gd name="T100" fmla="*/ 494 w 1171"/>
                <a:gd name="T101" fmla="*/ 653 h 1100"/>
                <a:gd name="T102" fmla="*/ 420 w 1171"/>
                <a:gd name="T103" fmla="*/ 528 h 1100"/>
                <a:gd name="T104" fmla="*/ 487 w 1171"/>
                <a:gd name="T105" fmla="*/ 606 h 1100"/>
                <a:gd name="T106" fmla="*/ 612 w 1171"/>
                <a:gd name="T107" fmla="*/ 541 h 1100"/>
                <a:gd name="T108" fmla="*/ 530 w 1171"/>
                <a:gd name="T109" fmla="*/ 501 h 1100"/>
                <a:gd name="T110" fmla="*/ 661 w 1171"/>
                <a:gd name="T111" fmla="*/ 513 h 1100"/>
                <a:gd name="T112" fmla="*/ 778 w 1171"/>
                <a:gd name="T113" fmla="*/ 682 h 1100"/>
                <a:gd name="T114" fmla="*/ 892 w 1171"/>
                <a:gd name="T115" fmla="*/ 568 h 1100"/>
                <a:gd name="T116" fmla="*/ 402 w 1171"/>
                <a:gd name="T117" fmla="*/ 772 h 1100"/>
                <a:gd name="T118" fmla="*/ 380 w 1171"/>
                <a:gd name="T119" fmla="*/ 805 h 1100"/>
                <a:gd name="T120" fmla="*/ 811 w 1171"/>
                <a:gd name="T121" fmla="*/ 483 h 1100"/>
                <a:gd name="T122" fmla="*/ 545 w 1171"/>
                <a:gd name="T123" fmla="*/ 403 h 1100"/>
                <a:gd name="T124" fmla="*/ 509 w 1171"/>
                <a:gd name="T125" fmla="*/ 32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1" h="1100">
                  <a:moveTo>
                    <a:pt x="925" y="593"/>
                  </a:moveTo>
                  <a:lnTo>
                    <a:pt x="927" y="595"/>
                  </a:lnTo>
                  <a:lnTo>
                    <a:pt x="929" y="595"/>
                  </a:lnTo>
                  <a:lnTo>
                    <a:pt x="931" y="595"/>
                  </a:lnTo>
                  <a:lnTo>
                    <a:pt x="931" y="595"/>
                  </a:lnTo>
                  <a:lnTo>
                    <a:pt x="931" y="600"/>
                  </a:lnTo>
                  <a:lnTo>
                    <a:pt x="932" y="606"/>
                  </a:lnTo>
                  <a:lnTo>
                    <a:pt x="934" y="611"/>
                  </a:lnTo>
                  <a:lnTo>
                    <a:pt x="936" y="615"/>
                  </a:lnTo>
                  <a:lnTo>
                    <a:pt x="936" y="618"/>
                  </a:lnTo>
                  <a:lnTo>
                    <a:pt x="938" y="622"/>
                  </a:lnTo>
                  <a:lnTo>
                    <a:pt x="940" y="624"/>
                  </a:lnTo>
                  <a:lnTo>
                    <a:pt x="940" y="624"/>
                  </a:lnTo>
                  <a:lnTo>
                    <a:pt x="940" y="624"/>
                  </a:lnTo>
                  <a:lnTo>
                    <a:pt x="941" y="627"/>
                  </a:lnTo>
                  <a:lnTo>
                    <a:pt x="943" y="631"/>
                  </a:lnTo>
                  <a:lnTo>
                    <a:pt x="945" y="636"/>
                  </a:lnTo>
                  <a:lnTo>
                    <a:pt x="945" y="638"/>
                  </a:lnTo>
                  <a:lnTo>
                    <a:pt x="945" y="642"/>
                  </a:lnTo>
                  <a:lnTo>
                    <a:pt x="943" y="640"/>
                  </a:lnTo>
                  <a:lnTo>
                    <a:pt x="943" y="642"/>
                  </a:lnTo>
                  <a:lnTo>
                    <a:pt x="945" y="642"/>
                  </a:lnTo>
                  <a:lnTo>
                    <a:pt x="947" y="644"/>
                  </a:lnTo>
                  <a:lnTo>
                    <a:pt x="947" y="647"/>
                  </a:lnTo>
                  <a:lnTo>
                    <a:pt x="947" y="649"/>
                  </a:lnTo>
                  <a:lnTo>
                    <a:pt x="947" y="653"/>
                  </a:lnTo>
                  <a:lnTo>
                    <a:pt x="947" y="656"/>
                  </a:lnTo>
                  <a:lnTo>
                    <a:pt x="947" y="658"/>
                  </a:lnTo>
                  <a:lnTo>
                    <a:pt x="949" y="660"/>
                  </a:lnTo>
                  <a:lnTo>
                    <a:pt x="947" y="662"/>
                  </a:lnTo>
                  <a:lnTo>
                    <a:pt x="947" y="664"/>
                  </a:lnTo>
                  <a:lnTo>
                    <a:pt x="947" y="673"/>
                  </a:lnTo>
                  <a:lnTo>
                    <a:pt x="947" y="676"/>
                  </a:lnTo>
                  <a:lnTo>
                    <a:pt x="947" y="678"/>
                  </a:lnTo>
                  <a:lnTo>
                    <a:pt x="947" y="680"/>
                  </a:lnTo>
                  <a:lnTo>
                    <a:pt x="949" y="680"/>
                  </a:lnTo>
                  <a:lnTo>
                    <a:pt x="952" y="684"/>
                  </a:lnTo>
                  <a:lnTo>
                    <a:pt x="954" y="684"/>
                  </a:lnTo>
                  <a:lnTo>
                    <a:pt x="956" y="689"/>
                  </a:lnTo>
                  <a:lnTo>
                    <a:pt x="958" y="691"/>
                  </a:lnTo>
                  <a:lnTo>
                    <a:pt x="959" y="693"/>
                  </a:lnTo>
                  <a:lnTo>
                    <a:pt x="963" y="698"/>
                  </a:lnTo>
                  <a:lnTo>
                    <a:pt x="963" y="698"/>
                  </a:lnTo>
                  <a:lnTo>
                    <a:pt x="965" y="700"/>
                  </a:lnTo>
                  <a:lnTo>
                    <a:pt x="965" y="703"/>
                  </a:lnTo>
                  <a:lnTo>
                    <a:pt x="965" y="705"/>
                  </a:lnTo>
                  <a:lnTo>
                    <a:pt x="967" y="712"/>
                  </a:lnTo>
                  <a:lnTo>
                    <a:pt x="967" y="714"/>
                  </a:lnTo>
                  <a:lnTo>
                    <a:pt x="969" y="714"/>
                  </a:lnTo>
                  <a:lnTo>
                    <a:pt x="969" y="716"/>
                  </a:lnTo>
                  <a:lnTo>
                    <a:pt x="969" y="720"/>
                  </a:lnTo>
                  <a:lnTo>
                    <a:pt x="969" y="722"/>
                  </a:lnTo>
                  <a:lnTo>
                    <a:pt x="970" y="723"/>
                  </a:lnTo>
                  <a:lnTo>
                    <a:pt x="972" y="727"/>
                  </a:lnTo>
                  <a:lnTo>
                    <a:pt x="974" y="731"/>
                  </a:lnTo>
                  <a:lnTo>
                    <a:pt x="976" y="732"/>
                  </a:lnTo>
                  <a:lnTo>
                    <a:pt x="976" y="734"/>
                  </a:lnTo>
                  <a:lnTo>
                    <a:pt x="976" y="736"/>
                  </a:lnTo>
                  <a:lnTo>
                    <a:pt x="979" y="738"/>
                  </a:lnTo>
                  <a:lnTo>
                    <a:pt x="983" y="741"/>
                  </a:lnTo>
                  <a:lnTo>
                    <a:pt x="985" y="743"/>
                  </a:lnTo>
                  <a:lnTo>
                    <a:pt x="987" y="745"/>
                  </a:lnTo>
                  <a:lnTo>
                    <a:pt x="988" y="745"/>
                  </a:lnTo>
                  <a:lnTo>
                    <a:pt x="990" y="747"/>
                  </a:lnTo>
                  <a:lnTo>
                    <a:pt x="992" y="749"/>
                  </a:lnTo>
                  <a:lnTo>
                    <a:pt x="992" y="749"/>
                  </a:lnTo>
                  <a:lnTo>
                    <a:pt x="994" y="750"/>
                  </a:lnTo>
                  <a:lnTo>
                    <a:pt x="994" y="749"/>
                  </a:lnTo>
                  <a:lnTo>
                    <a:pt x="994" y="749"/>
                  </a:lnTo>
                  <a:lnTo>
                    <a:pt x="994" y="747"/>
                  </a:lnTo>
                  <a:lnTo>
                    <a:pt x="997" y="749"/>
                  </a:lnTo>
                  <a:lnTo>
                    <a:pt x="999" y="749"/>
                  </a:lnTo>
                  <a:lnTo>
                    <a:pt x="999" y="749"/>
                  </a:lnTo>
                  <a:lnTo>
                    <a:pt x="999" y="745"/>
                  </a:lnTo>
                  <a:lnTo>
                    <a:pt x="996" y="740"/>
                  </a:lnTo>
                  <a:lnTo>
                    <a:pt x="996" y="736"/>
                  </a:lnTo>
                  <a:lnTo>
                    <a:pt x="994" y="734"/>
                  </a:lnTo>
                  <a:lnTo>
                    <a:pt x="992" y="731"/>
                  </a:lnTo>
                  <a:lnTo>
                    <a:pt x="992" y="723"/>
                  </a:lnTo>
                  <a:lnTo>
                    <a:pt x="992" y="718"/>
                  </a:lnTo>
                  <a:lnTo>
                    <a:pt x="992" y="716"/>
                  </a:lnTo>
                  <a:lnTo>
                    <a:pt x="990" y="712"/>
                  </a:lnTo>
                  <a:lnTo>
                    <a:pt x="990" y="711"/>
                  </a:lnTo>
                  <a:lnTo>
                    <a:pt x="987" y="707"/>
                  </a:lnTo>
                  <a:lnTo>
                    <a:pt x="983" y="703"/>
                  </a:lnTo>
                  <a:lnTo>
                    <a:pt x="981" y="700"/>
                  </a:lnTo>
                  <a:lnTo>
                    <a:pt x="979" y="700"/>
                  </a:lnTo>
                  <a:lnTo>
                    <a:pt x="978" y="698"/>
                  </a:lnTo>
                  <a:lnTo>
                    <a:pt x="976" y="696"/>
                  </a:lnTo>
                  <a:lnTo>
                    <a:pt x="974" y="693"/>
                  </a:lnTo>
                  <a:lnTo>
                    <a:pt x="969" y="693"/>
                  </a:lnTo>
                  <a:lnTo>
                    <a:pt x="967" y="689"/>
                  </a:lnTo>
                  <a:lnTo>
                    <a:pt x="967" y="689"/>
                  </a:lnTo>
                  <a:lnTo>
                    <a:pt x="965" y="687"/>
                  </a:lnTo>
                  <a:lnTo>
                    <a:pt x="963" y="680"/>
                  </a:lnTo>
                  <a:lnTo>
                    <a:pt x="963" y="680"/>
                  </a:lnTo>
                  <a:lnTo>
                    <a:pt x="961" y="676"/>
                  </a:lnTo>
                  <a:lnTo>
                    <a:pt x="959" y="674"/>
                  </a:lnTo>
                  <a:lnTo>
                    <a:pt x="959" y="671"/>
                  </a:lnTo>
                  <a:lnTo>
                    <a:pt x="958" y="669"/>
                  </a:lnTo>
                  <a:lnTo>
                    <a:pt x="958" y="669"/>
                  </a:lnTo>
                  <a:lnTo>
                    <a:pt x="954" y="671"/>
                  </a:lnTo>
                  <a:lnTo>
                    <a:pt x="954" y="669"/>
                  </a:lnTo>
                  <a:lnTo>
                    <a:pt x="952" y="667"/>
                  </a:lnTo>
                  <a:lnTo>
                    <a:pt x="952" y="665"/>
                  </a:lnTo>
                  <a:lnTo>
                    <a:pt x="952" y="662"/>
                  </a:lnTo>
                  <a:lnTo>
                    <a:pt x="952" y="658"/>
                  </a:lnTo>
                  <a:lnTo>
                    <a:pt x="952" y="658"/>
                  </a:lnTo>
                  <a:lnTo>
                    <a:pt x="952" y="656"/>
                  </a:lnTo>
                  <a:lnTo>
                    <a:pt x="952" y="655"/>
                  </a:lnTo>
                  <a:lnTo>
                    <a:pt x="952" y="653"/>
                  </a:lnTo>
                  <a:lnTo>
                    <a:pt x="954" y="651"/>
                  </a:lnTo>
                  <a:lnTo>
                    <a:pt x="952" y="649"/>
                  </a:lnTo>
                  <a:lnTo>
                    <a:pt x="954" y="646"/>
                  </a:lnTo>
                  <a:lnTo>
                    <a:pt x="954" y="642"/>
                  </a:lnTo>
                  <a:lnTo>
                    <a:pt x="956" y="640"/>
                  </a:lnTo>
                  <a:lnTo>
                    <a:pt x="956" y="636"/>
                  </a:lnTo>
                  <a:lnTo>
                    <a:pt x="954" y="631"/>
                  </a:lnTo>
                  <a:lnTo>
                    <a:pt x="954" y="626"/>
                  </a:lnTo>
                  <a:lnTo>
                    <a:pt x="956" y="626"/>
                  </a:lnTo>
                  <a:lnTo>
                    <a:pt x="958" y="624"/>
                  </a:lnTo>
                  <a:lnTo>
                    <a:pt x="958" y="626"/>
                  </a:lnTo>
                  <a:lnTo>
                    <a:pt x="959" y="626"/>
                  </a:lnTo>
                  <a:lnTo>
                    <a:pt x="961" y="626"/>
                  </a:lnTo>
                  <a:lnTo>
                    <a:pt x="961" y="627"/>
                  </a:lnTo>
                  <a:lnTo>
                    <a:pt x="963" y="633"/>
                  </a:lnTo>
                  <a:lnTo>
                    <a:pt x="963" y="635"/>
                  </a:lnTo>
                  <a:lnTo>
                    <a:pt x="963" y="635"/>
                  </a:lnTo>
                  <a:lnTo>
                    <a:pt x="963" y="635"/>
                  </a:lnTo>
                  <a:lnTo>
                    <a:pt x="963" y="633"/>
                  </a:lnTo>
                  <a:lnTo>
                    <a:pt x="967" y="635"/>
                  </a:lnTo>
                  <a:lnTo>
                    <a:pt x="969" y="633"/>
                  </a:lnTo>
                  <a:lnTo>
                    <a:pt x="970" y="635"/>
                  </a:lnTo>
                  <a:lnTo>
                    <a:pt x="974" y="636"/>
                  </a:lnTo>
                  <a:lnTo>
                    <a:pt x="974" y="638"/>
                  </a:lnTo>
                  <a:lnTo>
                    <a:pt x="976" y="638"/>
                  </a:lnTo>
                  <a:lnTo>
                    <a:pt x="976" y="640"/>
                  </a:lnTo>
                  <a:lnTo>
                    <a:pt x="978" y="640"/>
                  </a:lnTo>
                  <a:lnTo>
                    <a:pt x="978" y="640"/>
                  </a:lnTo>
                  <a:lnTo>
                    <a:pt x="979" y="644"/>
                  </a:lnTo>
                  <a:lnTo>
                    <a:pt x="981" y="644"/>
                  </a:lnTo>
                  <a:lnTo>
                    <a:pt x="981" y="647"/>
                  </a:lnTo>
                  <a:lnTo>
                    <a:pt x="983" y="647"/>
                  </a:lnTo>
                  <a:lnTo>
                    <a:pt x="981" y="647"/>
                  </a:lnTo>
                  <a:lnTo>
                    <a:pt x="983" y="651"/>
                  </a:lnTo>
                  <a:lnTo>
                    <a:pt x="985" y="651"/>
                  </a:lnTo>
                  <a:lnTo>
                    <a:pt x="985" y="651"/>
                  </a:lnTo>
                  <a:lnTo>
                    <a:pt x="985" y="649"/>
                  </a:lnTo>
                  <a:lnTo>
                    <a:pt x="987" y="651"/>
                  </a:lnTo>
                  <a:lnTo>
                    <a:pt x="987" y="651"/>
                  </a:lnTo>
                  <a:lnTo>
                    <a:pt x="987" y="653"/>
                  </a:lnTo>
                  <a:lnTo>
                    <a:pt x="987" y="655"/>
                  </a:lnTo>
                  <a:lnTo>
                    <a:pt x="988" y="655"/>
                  </a:lnTo>
                  <a:lnTo>
                    <a:pt x="990" y="655"/>
                  </a:lnTo>
                  <a:lnTo>
                    <a:pt x="992" y="655"/>
                  </a:lnTo>
                  <a:lnTo>
                    <a:pt x="994" y="656"/>
                  </a:lnTo>
                  <a:lnTo>
                    <a:pt x="994" y="656"/>
                  </a:lnTo>
                  <a:lnTo>
                    <a:pt x="994" y="656"/>
                  </a:lnTo>
                  <a:lnTo>
                    <a:pt x="996" y="658"/>
                  </a:lnTo>
                  <a:lnTo>
                    <a:pt x="999" y="660"/>
                  </a:lnTo>
                  <a:lnTo>
                    <a:pt x="999" y="660"/>
                  </a:lnTo>
                  <a:lnTo>
                    <a:pt x="999" y="662"/>
                  </a:lnTo>
                  <a:lnTo>
                    <a:pt x="999" y="664"/>
                  </a:lnTo>
                  <a:lnTo>
                    <a:pt x="999" y="667"/>
                  </a:lnTo>
                  <a:lnTo>
                    <a:pt x="999" y="669"/>
                  </a:lnTo>
                  <a:lnTo>
                    <a:pt x="999" y="671"/>
                  </a:lnTo>
                  <a:lnTo>
                    <a:pt x="999" y="674"/>
                  </a:lnTo>
                  <a:lnTo>
                    <a:pt x="999" y="674"/>
                  </a:lnTo>
                  <a:lnTo>
                    <a:pt x="999" y="674"/>
                  </a:lnTo>
                  <a:lnTo>
                    <a:pt x="1001" y="674"/>
                  </a:lnTo>
                  <a:lnTo>
                    <a:pt x="1003" y="673"/>
                  </a:lnTo>
                  <a:lnTo>
                    <a:pt x="1005" y="671"/>
                  </a:lnTo>
                  <a:lnTo>
                    <a:pt x="1007" y="669"/>
                  </a:lnTo>
                  <a:lnTo>
                    <a:pt x="1008" y="667"/>
                  </a:lnTo>
                  <a:lnTo>
                    <a:pt x="1008" y="665"/>
                  </a:lnTo>
                  <a:lnTo>
                    <a:pt x="1008" y="665"/>
                  </a:lnTo>
                  <a:lnTo>
                    <a:pt x="1010" y="665"/>
                  </a:lnTo>
                  <a:lnTo>
                    <a:pt x="1012" y="665"/>
                  </a:lnTo>
                  <a:lnTo>
                    <a:pt x="1012" y="664"/>
                  </a:lnTo>
                  <a:lnTo>
                    <a:pt x="1012" y="662"/>
                  </a:lnTo>
                  <a:lnTo>
                    <a:pt x="1012" y="660"/>
                  </a:lnTo>
                  <a:lnTo>
                    <a:pt x="1012" y="662"/>
                  </a:lnTo>
                  <a:lnTo>
                    <a:pt x="1012" y="660"/>
                  </a:lnTo>
                  <a:lnTo>
                    <a:pt x="1014" y="660"/>
                  </a:lnTo>
                  <a:lnTo>
                    <a:pt x="1012" y="658"/>
                  </a:lnTo>
                  <a:lnTo>
                    <a:pt x="1014" y="658"/>
                  </a:lnTo>
                  <a:lnTo>
                    <a:pt x="1014" y="656"/>
                  </a:lnTo>
                  <a:lnTo>
                    <a:pt x="1016" y="656"/>
                  </a:lnTo>
                  <a:lnTo>
                    <a:pt x="1017" y="656"/>
                  </a:lnTo>
                  <a:lnTo>
                    <a:pt x="1017" y="656"/>
                  </a:lnTo>
                  <a:lnTo>
                    <a:pt x="1021" y="653"/>
                  </a:lnTo>
                  <a:lnTo>
                    <a:pt x="1023" y="653"/>
                  </a:lnTo>
                  <a:lnTo>
                    <a:pt x="1023" y="651"/>
                  </a:lnTo>
                  <a:lnTo>
                    <a:pt x="1028" y="647"/>
                  </a:lnTo>
                  <a:lnTo>
                    <a:pt x="1028" y="647"/>
                  </a:lnTo>
                  <a:lnTo>
                    <a:pt x="1030" y="647"/>
                  </a:lnTo>
                  <a:lnTo>
                    <a:pt x="1030" y="646"/>
                  </a:lnTo>
                  <a:lnTo>
                    <a:pt x="1030" y="644"/>
                  </a:lnTo>
                  <a:lnTo>
                    <a:pt x="1032" y="642"/>
                  </a:lnTo>
                  <a:lnTo>
                    <a:pt x="1030" y="642"/>
                  </a:lnTo>
                  <a:lnTo>
                    <a:pt x="1030" y="642"/>
                  </a:lnTo>
                  <a:lnTo>
                    <a:pt x="1030" y="640"/>
                  </a:lnTo>
                  <a:lnTo>
                    <a:pt x="1030" y="640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0" y="633"/>
                  </a:lnTo>
                  <a:lnTo>
                    <a:pt x="1030" y="631"/>
                  </a:lnTo>
                  <a:lnTo>
                    <a:pt x="1030" y="633"/>
                  </a:lnTo>
                  <a:lnTo>
                    <a:pt x="1032" y="633"/>
                  </a:lnTo>
                  <a:lnTo>
                    <a:pt x="1030" y="631"/>
                  </a:lnTo>
                  <a:lnTo>
                    <a:pt x="1030" y="629"/>
                  </a:lnTo>
                  <a:lnTo>
                    <a:pt x="1030" y="629"/>
                  </a:lnTo>
                  <a:lnTo>
                    <a:pt x="1028" y="626"/>
                  </a:lnTo>
                  <a:lnTo>
                    <a:pt x="1028" y="624"/>
                  </a:lnTo>
                  <a:lnTo>
                    <a:pt x="1028" y="622"/>
                  </a:lnTo>
                  <a:lnTo>
                    <a:pt x="1028" y="620"/>
                  </a:lnTo>
                  <a:lnTo>
                    <a:pt x="1026" y="620"/>
                  </a:lnTo>
                  <a:lnTo>
                    <a:pt x="1026" y="615"/>
                  </a:lnTo>
                  <a:lnTo>
                    <a:pt x="1023" y="606"/>
                  </a:lnTo>
                  <a:lnTo>
                    <a:pt x="1017" y="600"/>
                  </a:lnTo>
                  <a:lnTo>
                    <a:pt x="1017" y="598"/>
                  </a:lnTo>
                  <a:lnTo>
                    <a:pt x="1016" y="597"/>
                  </a:lnTo>
                  <a:lnTo>
                    <a:pt x="1016" y="597"/>
                  </a:lnTo>
                  <a:lnTo>
                    <a:pt x="1016" y="597"/>
                  </a:lnTo>
                  <a:lnTo>
                    <a:pt x="1016" y="597"/>
                  </a:lnTo>
                  <a:lnTo>
                    <a:pt x="1014" y="595"/>
                  </a:lnTo>
                  <a:lnTo>
                    <a:pt x="1012" y="595"/>
                  </a:lnTo>
                  <a:lnTo>
                    <a:pt x="1010" y="593"/>
                  </a:lnTo>
                  <a:lnTo>
                    <a:pt x="1008" y="591"/>
                  </a:lnTo>
                  <a:lnTo>
                    <a:pt x="1007" y="589"/>
                  </a:lnTo>
                  <a:lnTo>
                    <a:pt x="1005" y="588"/>
                  </a:lnTo>
                  <a:lnTo>
                    <a:pt x="1005" y="588"/>
                  </a:lnTo>
                  <a:lnTo>
                    <a:pt x="1003" y="586"/>
                  </a:lnTo>
                  <a:lnTo>
                    <a:pt x="1001" y="586"/>
                  </a:lnTo>
                  <a:lnTo>
                    <a:pt x="999" y="584"/>
                  </a:lnTo>
                  <a:lnTo>
                    <a:pt x="999" y="582"/>
                  </a:lnTo>
                  <a:lnTo>
                    <a:pt x="997" y="579"/>
                  </a:lnTo>
                  <a:lnTo>
                    <a:pt x="996" y="577"/>
                  </a:lnTo>
                  <a:lnTo>
                    <a:pt x="994" y="575"/>
                  </a:lnTo>
                  <a:lnTo>
                    <a:pt x="990" y="571"/>
                  </a:lnTo>
                  <a:lnTo>
                    <a:pt x="990" y="570"/>
                  </a:lnTo>
                  <a:lnTo>
                    <a:pt x="988" y="568"/>
                  </a:lnTo>
                  <a:lnTo>
                    <a:pt x="988" y="566"/>
                  </a:lnTo>
                  <a:lnTo>
                    <a:pt x="988" y="564"/>
                  </a:lnTo>
                  <a:lnTo>
                    <a:pt x="990" y="559"/>
                  </a:lnTo>
                  <a:lnTo>
                    <a:pt x="992" y="555"/>
                  </a:lnTo>
                  <a:lnTo>
                    <a:pt x="994" y="553"/>
                  </a:lnTo>
                  <a:lnTo>
                    <a:pt x="994" y="551"/>
                  </a:lnTo>
                  <a:lnTo>
                    <a:pt x="994" y="550"/>
                  </a:lnTo>
                  <a:lnTo>
                    <a:pt x="994" y="548"/>
                  </a:lnTo>
                  <a:lnTo>
                    <a:pt x="996" y="548"/>
                  </a:lnTo>
                  <a:lnTo>
                    <a:pt x="997" y="546"/>
                  </a:lnTo>
                  <a:lnTo>
                    <a:pt x="997" y="544"/>
                  </a:lnTo>
                  <a:lnTo>
                    <a:pt x="999" y="542"/>
                  </a:lnTo>
                  <a:lnTo>
                    <a:pt x="1001" y="542"/>
                  </a:lnTo>
                  <a:lnTo>
                    <a:pt x="1001" y="542"/>
                  </a:lnTo>
                  <a:lnTo>
                    <a:pt x="1003" y="541"/>
                  </a:lnTo>
                  <a:lnTo>
                    <a:pt x="1003" y="541"/>
                  </a:lnTo>
                  <a:lnTo>
                    <a:pt x="1005" y="542"/>
                  </a:lnTo>
                  <a:lnTo>
                    <a:pt x="1005" y="541"/>
                  </a:lnTo>
                  <a:lnTo>
                    <a:pt x="1005" y="541"/>
                  </a:lnTo>
                  <a:lnTo>
                    <a:pt x="1005" y="539"/>
                  </a:lnTo>
                  <a:lnTo>
                    <a:pt x="1007" y="539"/>
                  </a:lnTo>
                  <a:lnTo>
                    <a:pt x="1007" y="539"/>
                  </a:lnTo>
                  <a:lnTo>
                    <a:pt x="1010" y="541"/>
                  </a:lnTo>
                  <a:lnTo>
                    <a:pt x="1010" y="541"/>
                  </a:lnTo>
                  <a:lnTo>
                    <a:pt x="1012" y="542"/>
                  </a:lnTo>
                  <a:lnTo>
                    <a:pt x="1012" y="542"/>
                  </a:lnTo>
                  <a:lnTo>
                    <a:pt x="1014" y="541"/>
                  </a:lnTo>
                  <a:lnTo>
                    <a:pt x="1014" y="541"/>
                  </a:lnTo>
                  <a:lnTo>
                    <a:pt x="1016" y="541"/>
                  </a:lnTo>
                  <a:lnTo>
                    <a:pt x="1016" y="546"/>
                  </a:lnTo>
                  <a:lnTo>
                    <a:pt x="1016" y="546"/>
                  </a:lnTo>
                  <a:lnTo>
                    <a:pt x="1016" y="548"/>
                  </a:lnTo>
                  <a:lnTo>
                    <a:pt x="1019" y="551"/>
                  </a:lnTo>
                  <a:lnTo>
                    <a:pt x="1021" y="553"/>
                  </a:lnTo>
                  <a:lnTo>
                    <a:pt x="1023" y="551"/>
                  </a:lnTo>
                  <a:lnTo>
                    <a:pt x="1023" y="550"/>
                  </a:lnTo>
                  <a:lnTo>
                    <a:pt x="1023" y="548"/>
                  </a:lnTo>
                  <a:lnTo>
                    <a:pt x="1021" y="546"/>
                  </a:lnTo>
                  <a:lnTo>
                    <a:pt x="1021" y="542"/>
                  </a:lnTo>
                  <a:lnTo>
                    <a:pt x="1023" y="542"/>
                  </a:lnTo>
                  <a:lnTo>
                    <a:pt x="1025" y="541"/>
                  </a:lnTo>
                  <a:lnTo>
                    <a:pt x="1025" y="541"/>
                  </a:lnTo>
                  <a:lnTo>
                    <a:pt x="1026" y="541"/>
                  </a:lnTo>
                  <a:lnTo>
                    <a:pt x="1026" y="541"/>
                  </a:lnTo>
                  <a:lnTo>
                    <a:pt x="1028" y="541"/>
                  </a:lnTo>
                  <a:lnTo>
                    <a:pt x="1030" y="539"/>
                  </a:lnTo>
                  <a:lnTo>
                    <a:pt x="1032" y="537"/>
                  </a:lnTo>
                  <a:lnTo>
                    <a:pt x="1032" y="537"/>
                  </a:lnTo>
                  <a:lnTo>
                    <a:pt x="1034" y="537"/>
                  </a:lnTo>
                  <a:lnTo>
                    <a:pt x="1036" y="537"/>
                  </a:lnTo>
                  <a:lnTo>
                    <a:pt x="1036" y="537"/>
                  </a:lnTo>
                  <a:lnTo>
                    <a:pt x="1036" y="537"/>
                  </a:lnTo>
                  <a:lnTo>
                    <a:pt x="1039" y="535"/>
                  </a:lnTo>
                  <a:lnTo>
                    <a:pt x="1039" y="535"/>
                  </a:lnTo>
                  <a:lnTo>
                    <a:pt x="1039" y="535"/>
                  </a:lnTo>
                  <a:lnTo>
                    <a:pt x="1039" y="533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8"/>
                  </a:lnTo>
                  <a:lnTo>
                    <a:pt x="1039" y="530"/>
                  </a:lnTo>
                  <a:lnTo>
                    <a:pt x="1041" y="530"/>
                  </a:lnTo>
                  <a:lnTo>
                    <a:pt x="1043" y="532"/>
                  </a:lnTo>
                  <a:lnTo>
                    <a:pt x="1043" y="532"/>
                  </a:lnTo>
                  <a:lnTo>
                    <a:pt x="1043" y="532"/>
                  </a:lnTo>
                  <a:lnTo>
                    <a:pt x="1043" y="532"/>
                  </a:lnTo>
                  <a:lnTo>
                    <a:pt x="1043" y="530"/>
                  </a:lnTo>
                  <a:lnTo>
                    <a:pt x="1041" y="528"/>
                  </a:lnTo>
                  <a:lnTo>
                    <a:pt x="1041" y="526"/>
                  </a:lnTo>
                  <a:lnTo>
                    <a:pt x="1043" y="526"/>
                  </a:lnTo>
                  <a:lnTo>
                    <a:pt x="1045" y="528"/>
                  </a:lnTo>
                  <a:lnTo>
                    <a:pt x="1045" y="528"/>
                  </a:lnTo>
                  <a:lnTo>
                    <a:pt x="1046" y="530"/>
                  </a:lnTo>
                  <a:lnTo>
                    <a:pt x="1046" y="530"/>
                  </a:lnTo>
                  <a:lnTo>
                    <a:pt x="1046" y="530"/>
                  </a:lnTo>
                  <a:lnTo>
                    <a:pt x="1048" y="530"/>
                  </a:lnTo>
                  <a:lnTo>
                    <a:pt x="1048" y="530"/>
                  </a:lnTo>
                  <a:lnTo>
                    <a:pt x="1048" y="528"/>
                  </a:lnTo>
                  <a:lnTo>
                    <a:pt x="1048" y="528"/>
                  </a:lnTo>
                  <a:lnTo>
                    <a:pt x="1050" y="528"/>
                  </a:lnTo>
                  <a:lnTo>
                    <a:pt x="1050" y="528"/>
                  </a:lnTo>
                  <a:lnTo>
                    <a:pt x="1050" y="530"/>
                  </a:lnTo>
                  <a:lnTo>
                    <a:pt x="1050" y="530"/>
                  </a:lnTo>
                  <a:lnTo>
                    <a:pt x="1050" y="528"/>
                  </a:lnTo>
                  <a:lnTo>
                    <a:pt x="1050" y="528"/>
                  </a:lnTo>
                  <a:lnTo>
                    <a:pt x="1050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8"/>
                  </a:lnTo>
                  <a:lnTo>
                    <a:pt x="1054" y="528"/>
                  </a:lnTo>
                  <a:lnTo>
                    <a:pt x="1054" y="526"/>
                  </a:lnTo>
                  <a:lnTo>
                    <a:pt x="1055" y="524"/>
                  </a:lnTo>
                  <a:lnTo>
                    <a:pt x="1055" y="526"/>
                  </a:lnTo>
                  <a:lnTo>
                    <a:pt x="1055" y="526"/>
                  </a:lnTo>
                  <a:lnTo>
                    <a:pt x="1057" y="526"/>
                  </a:lnTo>
                  <a:lnTo>
                    <a:pt x="1057" y="526"/>
                  </a:lnTo>
                  <a:lnTo>
                    <a:pt x="1057" y="526"/>
                  </a:lnTo>
                  <a:lnTo>
                    <a:pt x="1057" y="524"/>
                  </a:lnTo>
                  <a:lnTo>
                    <a:pt x="1059" y="524"/>
                  </a:lnTo>
                  <a:lnTo>
                    <a:pt x="1059" y="526"/>
                  </a:lnTo>
                  <a:lnTo>
                    <a:pt x="1061" y="524"/>
                  </a:lnTo>
                  <a:lnTo>
                    <a:pt x="1064" y="523"/>
                  </a:lnTo>
                  <a:lnTo>
                    <a:pt x="1064" y="523"/>
                  </a:lnTo>
                  <a:lnTo>
                    <a:pt x="1064" y="521"/>
                  </a:lnTo>
                  <a:lnTo>
                    <a:pt x="1064" y="519"/>
                  </a:lnTo>
                  <a:lnTo>
                    <a:pt x="1064" y="519"/>
                  </a:lnTo>
                  <a:lnTo>
                    <a:pt x="1066" y="517"/>
                  </a:lnTo>
                  <a:lnTo>
                    <a:pt x="1066" y="517"/>
                  </a:lnTo>
                  <a:lnTo>
                    <a:pt x="1068" y="517"/>
                  </a:lnTo>
                  <a:lnTo>
                    <a:pt x="1068" y="515"/>
                  </a:lnTo>
                  <a:lnTo>
                    <a:pt x="1068" y="515"/>
                  </a:lnTo>
                  <a:lnTo>
                    <a:pt x="1070" y="515"/>
                  </a:lnTo>
                  <a:lnTo>
                    <a:pt x="1070" y="513"/>
                  </a:lnTo>
                  <a:lnTo>
                    <a:pt x="1070" y="513"/>
                  </a:lnTo>
                  <a:lnTo>
                    <a:pt x="1070" y="513"/>
                  </a:lnTo>
                  <a:lnTo>
                    <a:pt x="1070" y="512"/>
                  </a:lnTo>
                  <a:lnTo>
                    <a:pt x="1072" y="512"/>
                  </a:lnTo>
                  <a:lnTo>
                    <a:pt x="1072" y="510"/>
                  </a:lnTo>
                  <a:lnTo>
                    <a:pt x="1072" y="508"/>
                  </a:lnTo>
                  <a:lnTo>
                    <a:pt x="1072" y="508"/>
                  </a:lnTo>
                  <a:lnTo>
                    <a:pt x="1072" y="506"/>
                  </a:lnTo>
                  <a:lnTo>
                    <a:pt x="1072" y="506"/>
                  </a:lnTo>
                  <a:lnTo>
                    <a:pt x="1074" y="506"/>
                  </a:lnTo>
                  <a:lnTo>
                    <a:pt x="1075" y="504"/>
                  </a:lnTo>
                  <a:lnTo>
                    <a:pt x="1075" y="504"/>
                  </a:lnTo>
                  <a:lnTo>
                    <a:pt x="1075" y="503"/>
                  </a:lnTo>
                  <a:lnTo>
                    <a:pt x="1077" y="501"/>
                  </a:lnTo>
                  <a:lnTo>
                    <a:pt x="1075" y="499"/>
                  </a:lnTo>
                  <a:lnTo>
                    <a:pt x="1077" y="499"/>
                  </a:lnTo>
                  <a:lnTo>
                    <a:pt x="1077" y="499"/>
                  </a:lnTo>
                  <a:lnTo>
                    <a:pt x="1077" y="499"/>
                  </a:lnTo>
                  <a:lnTo>
                    <a:pt x="1077" y="497"/>
                  </a:lnTo>
                  <a:lnTo>
                    <a:pt x="1077" y="495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7" y="494"/>
                  </a:lnTo>
                  <a:lnTo>
                    <a:pt x="1079" y="494"/>
                  </a:lnTo>
                  <a:lnTo>
                    <a:pt x="1079" y="494"/>
                  </a:lnTo>
                  <a:lnTo>
                    <a:pt x="1079" y="492"/>
                  </a:lnTo>
                  <a:lnTo>
                    <a:pt x="1079" y="490"/>
                  </a:lnTo>
                  <a:lnTo>
                    <a:pt x="1077" y="490"/>
                  </a:lnTo>
                  <a:lnTo>
                    <a:pt x="1077" y="486"/>
                  </a:lnTo>
                  <a:lnTo>
                    <a:pt x="1077" y="486"/>
                  </a:lnTo>
                  <a:lnTo>
                    <a:pt x="1075" y="483"/>
                  </a:lnTo>
                  <a:lnTo>
                    <a:pt x="1077" y="483"/>
                  </a:lnTo>
                  <a:lnTo>
                    <a:pt x="1077" y="483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9" y="483"/>
                  </a:lnTo>
                  <a:lnTo>
                    <a:pt x="1079" y="481"/>
                  </a:lnTo>
                  <a:lnTo>
                    <a:pt x="1079" y="479"/>
                  </a:lnTo>
                  <a:lnTo>
                    <a:pt x="1081" y="479"/>
                  </a:lnTo>
                  <a:lnTo>
                    <a:pt x="1081" y="477"/>
                  </a:lnTo>
                  <a:lnTo>
                    <a:pt x="1081" y="475"/>
                  </a:lnTo>
                  <a:lnTo>
                    <a:pt x="1081" y="474"/>
                  </a:lnTo>
                  <a:lnTo>
                    <a:pt x="1081" y="472"/>
                  </a:lnTo>
                  <a:lnTo>
                    <a:pt x="1081" y="472"/>
                  </a:lnTo>
                  <a:lnTo>
                    <a:pt x="1081" y="472"/>
                  </a:lnTo>
                  <a:lnTo>
                    <a:pt x="1081" y="470"/>
                  </a:lnTo>
                  <a:lnTo>
                    <a:pt x="1081" y="468"/>
                  </a:lnTo>
                  <a:lnTo>
                    <a:pt x="1081" y="466"/>
                  </a:lnTo>
                  <a:lnTo>
                    <a:pt x="1083" y="466"/>
                  </a:lnTo>
                  <a:lnTo>
                    <a:pt x="1083" y="466"/>
                  </a:lnTo>
                  <a:lnTo>
                    <a:pt x="1083" y="468"/>
                  </a:lnTo>
                  <a:lnTo>
                    <a:pt x="1084" y="465"/>
                  </a:lnTo>
                  <a:lnTo>
                    <a:pt x="1083" y="463"/>
                  </a:lnTo>
                  <a:lnTo>
                    <a:pt x="1083" y="461"/>
                  </a:lnTo>
                  <a:lnTo>
                    <a:pt x="1083" y="459"/>
                  </a:lnTo>
                  <a:lnTo>
                    <a:pt x="1081" y="457"/>
                  </a:lnTo>
                  <a:lnTo>
                    <a:pt x="1081" y="457"/>
                  </a:lnTo>
                  <a:lnTo>
                    <a:pt x="1083" y="456"/>
                  </a:lnTo>
                  <a:lnTo>
                    <a:pt x="1083" y="456"/>
                  </a:lnTo>
                  <a:lnTo>
                    <a:pt x="1083" y="454"/>
                  </a:lnTo>
                  <a:lnTo>
                    <a:pt x="1081" y="452"/>
                  </a:lnTo>
                  <a:lnTo>
                    <a:pt x="1081" y="454"/>
                  </a:lnTo>
                  <a:lnTo>
                    <a:pt x="1079" y="454"/>
                  </a:lnTo>
                  <a:lnTo>
                    <a:pt x="1081" y="452"/>
                  </a:lnTo>
                  <a:lnTo>
                    <a:pt x="1081" y="450"/>
                  </a:lnTo>
                  <a:lnTo>
                    <a:pt x="1083" y="448"/>
                  </a:lnTo>
                  <a:lnTo>
                    <a:pt x="1081" y="448"/>
                  </a:lnTo>
                  <a:lnTo>
                    <a:pt x="1081" y="448"/>
                  </a:lnTo>
                  <a:lnTo>
                    <a:pt x="1079" y="448"/>
                  </a:lnTo>
                  <a:lnTo>
                    <a:pt x="1077" y="448"/>
                  </a:lnTo>
                  <a:lnTo>
                    <a:pt x="1077" y="447"/>
                  </a:lnTo>
                  <a:lnTo>
                    <a:pt x="1075" y="447"/>
                  </a:lnTo>
                  <a:lnTo>
                    <a:pt x="1074" y="445"/>
                  </a:lnTo>
                  <a:lnTo>
                    <a:pt x="1072" y="447"/>
                  </a:lnTo>
                  <a:lnTo>
                    <a:pt x="1070" y="447"/>
                  </a:lnTo>
                  <a:lnTo>
                    <a:pt x="1068" y="447"/>
                  </a:lnTo>
                  <a:lnTo>
                    <a:pt x="1066" y="447"/>
                  </a:lnTo>
                  <a:lnTo>
                    <a:pt x="1068" y="445"/>
                  </a:lnTo>
                  <a:lnTo>
                    <a:pt x="1068" y="445"/>
                  </a:lnTo>
                  <a:lnTo>
                    <a:pt x="1070" y="445"/>
                  </a:lnTo>
                  <a:lnTo>
                    <a:pt x="1072" y="443"/>
                  </a:lnTo>
                  <a:lnTo>
                    <a:pt x="1072" y="443"/>
                  </a:lnTo>
                  <a:lnTo>
                    <a:pt x="1074" y="441"/>
                  </a:lnTo>
                  <a:lnTo>
                    <a:pt x="1074" y="441"/>
                  </a:lnTo>
                  <a:lnTo>
                    <a:pt x="1075" y="439"/>
                  </a:lnTo>
                  <a:lnTo>
                    <a:pt x="1077" y="439"/>
                  </a:lnTo>
                  <a:lnTo>
                    <a:pt x="1077" y="437"/>
                  </a:lnTo>
                  <a:lnTo>
                    <a:pt x="1075" y="436"/>
                  </a:lnTo>
                  <a:lnTo>
                    <a:pt x="1074" y="434"/>
                  </a:lnTo>
                  <a:lnTo>
                    <a:pt x="1072" y="434"/>
                  </a:lnTo>
                  <a:lnTo>
                    <a:pt x="1070" y="434"/>
                  </a:lnTo>
                  <a:lnTo>
                    <a:pt x="1068" y="430"/>
                  </a:lnTo>
                  <a:lnTo>
                    <a:pt x="1066" y="430"/>
                  </a:lnTo>
                  <a:lnTo>
                    <a:pt x="1064" y="430"/>
                  </a:lnTo>
                  <a:lnTo>
                    <a:pt x="1064" y="428"/>
                  </a:lnTo>
                  <a:lnTo>
                    <a:pt x="1063" y="428"/>
                  </a:lnTo>
                  <a:lnTo>
                    <a:pt x="1059" y="430"/>
                  </a:lnTo>
                  <a:lnTo>
                    <a:pt x="1059" y="428"/>
                  </a:lnTo>
                  <a:lnTo>
                    <a:pt x="1063" y="427"/>
                  </a:lnTo>
                  <a:lnTo>
                    <a:pt x="1064" y="428"/>
                  </a:lnTo>
                  <a:lnTo>
                    <a:pt x="1066" y="430"/>
                  </a:lnTo>
                  <a:lnTo>
                    <a:pt x="1068" y="430"/>
                  </a:lnTo>
                  <a:lnTo>
                    <a:pt x="1070" y="430"/>
                  </a:lnTo>
                  <a:lnTo>
                    <a:pt x="1074" y="430"/>
                  </a:lnTo>
                  <a:lnTo>
                    <a:pt x="1070" y="427"/>
                  </a:lnTo>
                  <a:lnTo>
                    <a:pt x="1066" y="425"/>
                  </a:lnTo>
                  <a:lnTo>
                    <a:pt x="1066" y="423"/>
                  </a:lnTo>
                  <a:lnTo>
                    <a:pt x="1064" y="423"/>
                  </a:lnTo>
                  <a:lnTo>
                    <a:pt x="1061" y="421"/>
                  </a:lnTo>
                  <a:lnTo>
                    <a:pt x="1059" y="418"/>
                  </a:lnTo>
                  <a:lnTo>
                    <a:pt x="1057" y="416"/>
                  </a:lnTo>
                  <a:lnTo>
                    <a:pt x="1054" y="410"/>
                  </a:lnTo>
                  <a:lnTo>
                    <a:pt x="1052" y="409"/>
                  </a:lnTo>
                  <a:lnTo>
                    <a:pt x="1050" y="407"/>
                  </a:lnTo>
                  <a:lnTo>
                    <a:pt x="1048" y="405"/>
                  </a:lnTo>
                  <a:lnTo>
                    <a:pt x="1043" y="403"/>
                  </a:lnTo>
                  <a:lnTo>
                    <a:pt x="1041" y="401"/>
                  </a:lnTo>
                  <a:lnTo>
                    <a:pt x="1039" y="401"/>
                  </a:lnTo>
                  <a:lnTo>
                    <a:pt x="1039" y="399"/>
                  </a:lnTo>
                  <a:lnTo>
                    <a:pt x="1039" y="398"/>
                  </a:lnTo>
                  <a:lnTo>
                    <a:pt x="1039" y="394"/>
                  </a:lnTo>
                  <a:lnTo>
                    <a:pt x="1039" y="392"/>
                  </a:lnTo>
                  <a:lnTo>
                    <a:pt x="1041" y="390"/>
                  </a:lnTo>
                  <a:lnTo>
                    <a:pt x="1041" y="389"/>
                  </a:lnTo>
                  <a:lnTo>
                    <a:pt x="1041" y="387"/>
                  </a:lnTo>
                  <a:lnTo>
                    <a:pt x="1039" y="387"/>
                  </a:lnTo>
                  <a:lnTo>
                    <a:pt x="1039" y="385"/>
                  </a:lnTo>
                  <a:lnTo>
                    <a:pt x="1041" y="385"/>
                  </a:lnTo>
                  <a:lnTo>
                    <a:pt x="1041" y="387"/>
                  </a:lnTo>
                  <a:lnTo>
                    <a:pt x="1043" y="387"/>
                  </a:lnTo>
                  <a:lnTo>
                    <a:pt x="1043" y="383"/>
                  </a:lnTo>
                  <a:lnTo>
                    <a:pt x="1043" y="383"/>
                  </a:lnTo>
                  <a:lnTo>
                    <a:pt x="1043" y="383"/>
                  </a:lnTo>
                  <a:lnTo>
                    <a:pt x="1041" y="380"/>
                  </a:lnTo>
                  <a:lnTo>
                    <a:pt x="1043" y="380"/>
                  </a:lnTo>
                  <a:lnTo>
                    <a:pt x="1045" y="380"/>
                  </a:lnTo>
                  <a:lnTo>
                    <a:pt x="1046" y="380"/>
                  </a:lnTo>
                  <a:lnTo>
                    <a:pt x="1046" y="378"/>
                  </a:lnTo>
                  <a:lnTo>
                    <a:pt x="1048" y="376"/>
                  </a:lnTo>
                  <a:lnTo>
                    <a:pt x="1048" y="376"/>
                  </a:lnTo>
                  <a:lnTo>
                    <a:pt x="1050" y="376"/>
                  </a:lnTo>
                  <a:lnTo>
                    <a:pt x="1050" y="378"/>
                  </a:lnTo>
                  <a:lnTo>
                    <a:pt x="1052" y="378"/>
                  </a:lnTo>
                  <a:lnTo>
                    <a:pt x="1052" y="376"/>
                  </a:lnTo>
                  <a:lnTo>
                    <a:pt x="1052" y="376"/>
                  </a:lnTo>
                  <a:lnTo>
                    <a:pt x="1052" y="374"/>
                  </a:lnTo>
                  <a:lnTo>
                    <a:pt x="1050" y="372"/>
                  </a:lnTo>
                  <a:lnTo>
                    <a:pt x="1050" y="372"/>
                  </a:lnTo>
                  <a:lnTo>
                    <a:pt x="1048" y="371"/>
                  </a:lnTo>
                  <a:lnTo>
                    <a:pt x="1046" y="371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3" y="372"/>
                  </a:lnTo>
                  <a:lnTo>
                    <a:pt x="1041" y="371"/>
                  </a:lnTo>
                  <a:lnTo>
                    <a:pt x="1039" y="371"/>
                  </a:lnTo>
                  <a:lnTo>
                    <a:pt x="1037" y="371"/>
                  </a:lnTo>
                  <a:lnTo>
                    <a:pt x="1036" y="369"/>
                  </a:lnTo>
                  <a:lnTo>
                    <a:pt x="1036" y="369"/>
                  </a:lnTo>
                  <a:lnTo>
                    <a:pt x="1032" y="371"/>
                  </a:lnTo>
                  <a:lnTo>
                    <a:pt x="1032" y="372"/>
                  </a:lnTo>
                  <a:lnTo>
                    <a:pt x="1032" y="374"/>
                  </a:lnTo>
                  <a:lnTo>
                    <a:pt x="1032" y="376"/>
                  </a:lnTo>
                  <a:lnTo>
                    <a:pt x="1030" y="376"/>
                  </a:lnTo>
                  <a:lnTo>
                    <a:pt x="1025" y="376"/>
                  </a:lnTo>
                  <a:lnTo>
                    <a:pt x="1023" y="374"/>
                  </a:lnTo>
                  <a:lnTo>
                    <a:pt x="1023" y="372"/>
                  </a:lnTo>
                  <a:lnTo>
                    <a:pt x="1023" y="371"/>
                  </a:lnTo>
                  <a:lnTo>
                    <a:pt x="1019" y="371"/>
                  </a:lnTo>
                  <a:lnTo>
                    <a:pt x="1017" y="369"/>
                  </a:lnTo>
                  <a:lnTo>
                    <a:pt x="1017" y="369"/>
                  </a:lnTo>
                  <a:lnTo>
                    <a:pt x="1016" y="367"/>
                  </a:lnTo>
                  <a:lnTo>
                    <a:pt x="1016" y="367"/>
                  </a:lnTo>
                  <a:lnTo>
                    <a:pt x="1014" y="367"/>
                  </a:lnTo>
                  <a:lnTo>
                    <a:pt x="1012" y="365"/>
                  </a:lnTo>
                  <a:lnTo>
                    <a:pt x="1008" y="363"/>
                  </a:lnTo>
                  <a:lnTo>
                    <a:pt x="1008" y="361"/>
                  </a:lnTo>
                  <a:lnTo>
                    <a:pt x="1007" y="358"/>
                  </a:lnTo>
                  <a:lnTo>
                    <a:pt x="1008" y="356"/>
                  </a:lnTo>
                  <a:lnTo>
                    <a:pt x="1010" y="356"/>
                  </a:lnTo>
                  <a:lnTo>
                    <a:pt x="1010" y="356"/>
                  </a:lnTo>
                  <a:lnTo>
                    <a:pt x="1012" y="356"/>
                  </a:lnTo>
                  <a:lnTo>
                    <a:pt x="1014" y="356"/>
                  </a:lnTo>
                  <a:lnTo>
                    <a:pt x="1016" y="356"/>
                  </a:lnTo>
                  <a:lnTo>
                    <a:pt x="1016" y="354"/>
                  </a:lnTo>
                  <a:lnTo>
                    <a:pt x="1016" y="352"/>
                  </a:lnTo>
                  <a:lnTo>
                    <a:pt x="1016" y="351"/>
                  </a:lnTo>
                  <a:lnTo>
                    <a:pt x="1016" y="349"/>
                  </a:lnTo>
                  <a:lnTo>
                    <a:pt x="1016" y="349"/>
                  </a:lnTo>
                  <a:lnTo>
                    <a:pt x="1017" y="347"/>
                  </a:lnTo>
                  <a:lnTo>
                    <a:pt x="1019" y="345"/>
                  </a:lnTo>
                  <a:lnTo>
                    <a:pt x="1019" y="343"/>
                  </a:lnTo>
                  <a:lnTo>
                    <a:pt x="1019" y="342"/>
                  </a:lnTo>
                  <a:lnTo>
                    <a:pt x="1019" y="340"/>
                  </a:lnTo>
                  <a:lnTo>
                    <a:pt x="1021" y="338"/>
                  </a:lnTo>
                  <a:lnTo>
                    <a:pt x="1021" y="336"/>
                  </a:lnTo>
                  <a:lnTo>
                    <a:pt x="1025" y="336"/>
                  </a:lnTo>
                  <a:lnTo>
                    <a:pt x="1025" y="334"/>
                  </a:lnTo>
                  <a:lnTo>
                    <a:pt x="1026" y="336"/>
                  </a:lnTo>
                  <a:lnTo>
                    <a:pt x="1026" y="338"/>
                  </a:lnTo>
                  <a:lnTo>
                    <a:pt x="1030" y="340"/>
                  </a:lnTo>
                  <a:lnTo>
                    <a:pt x="1030" y="340"/>
                  </a:lnTo>
                  <a:lnTo>
                    <a:pt x="1030" y="343"/>
                  </a:lnTo>
                  <a:lnTo>
                    <a:pt x="1030" y="347"/>
                  </a:lnTo>
                  <a:lnTo>
                    <a:pt x="1030" y="349"/>
                  </a:lnTo>
                  <a:lnTo>
                    <a:pt x="1030" y="349"/>
                  </a:lnTo>
                  <a:lnTo>
                    <a:pt x="1030" y="351"/>
                  </a:lnTo>
                  <a:lnTo>
                    <a:pt x="1030" y="351"/>
                  </a:lnTo>
                  <a:lnTo>
                    <a:pt x="1032" y="352"/>
                  </a:lnTo>
                  <a:lnTo>
                    <a:pt x="1034" y="352"/>
                  </a:lnTo>
                  <a:lnTo>
                    <a:pt x="1034" y="354"/>
                  </a:lnTo>
                  <a:lnTo>
                    <a:pt x="1034" y="356"/>
                  </a:lnTo>
                  <a:lnTo>
                    <a:pt x="1032" y="356"/>
                  </a:lnTo>
                  <a:lnTo>
                    <a:pt x="1032" y="358"/>
                  </a:lnTo>
                  <a:lnTo>
                    <a:pt x="1034" y="358"/>
                  </a:lnTo>
                  <a:lnTo>
                    <a:pt x="1036" y="356"/>
                  </a:lnTo>
                  <a:lnTo>
                    <a:pt x="1036" y="356"/>
                  </a:lnTo>
                  <a:lnTo>
                    <a:pt x="1036" y="356"/>
                  </a:lnTo>
                  <a:lnTo>
                    <a:pt x="1037" y="354"/>
                  </a:lnTo>
                  <a:lnTo>
                    <a:pt x="1037" y="352"/>
                  </a:lnTo>
                  <a:lnTo>
                    <a:pt x="1037" y="352"/>
                  </a:lnTo>
                  <a:lnTo>
                    <a:pt x="1041" y="349"/>
                  </a:lnTo>
                  <a:lnTo>
                    <a:pt x="1043" y="347"/>
                  </a:lnTo>
                  <a:lnTo>
                    <a:pt x="1043" y="347"/>
                  </a:lnTo>
                  <a:lnTo>
                    <a:pt x="1045" y="347"/>
                  </a:lnTo>
                  <a:lnTo>
                    <a:pt x="1046" y="347"/>
                  </a:lnTo>
                  <a:lnTo>
                    <a:pt x="1046" y="347"/>
                  </a:lnTo>
                  <a:lnTo>
                    <a:pt x="1048" y="345"/>
                  </a:lnTo>
                  <a:lnTo>
                    <a:pt x="1048" y="345"/>
                  </a:lnTo>
                  <a:lnTo>
                    <a:pt x="1052" y="347"/>
                  </a:lnTo>
                  <a:lnTo>
                    <a:pt x="1052" y="347"/>
                  </a:lnTo>
                  <a:lnTo>
                    <a:pt x="1054" y="347"/>
                  </a:lnTo>
                  <a:lnTo>
                    <a:pt x="1055" y="347"/>
                  </a:lnTo>
                  <a:lnTo>
                    <a:pt x="1057" y="347"/>
                  </a:lnTo>
                  <a:lnTo>
                    <a:pt x="1059" y="347"/>
                  </a:lnTo>
                  <a:lnTo>
                    <a:pt x="1059" y="349"/>
                  </a:lnTo>
                  <a:lnTo>
                    <a:pt x="1059" y="352"/>
                  </a:lnTo>
                  <a:lnTo>
                    <a:pt x="1061" y="356"/>
                  </a:lnTo>
                  <a:lnTo>
                    <a:pt x="1063" y="356"/>
                  </a:lnTo>
                  <a:lnTo>
                    <a:pt x="1063" y="356"/>
                  </a:lnTo>
                  <a:lnTo>
                    <a:pt x="1061" y="358"/>
                  </a:lnTo>
                  <a:lnTo>
                    <a:pt x="1063" y="358"/>
                  </a:lnTo>
                  <a:lnTo>
                    <a:pt x="1061" y="360"/>
                  </a:lnTo>
                  <a:lnTo>
                    <a:pt x="1063" y="361"/>
                  </a:lnTo>
                  <a:lnTo>
                    <a:pt x="1063" y="363"/>
                  </a:lnTo>
                  <a:lnTo>
                    <a:pt x="1064" y="363"/>
                  </a:lnTo>
                  <a:lnTo>
                    <a:pt x="1064" y="363"/>
                  </a:lnTo>
                  <a:lnTo>
                    <a:pt x="1064" y="363"/>
                  </a:lnTo>
                  <a:lnTo>
                    <a:pt x="1064" y="365"/>
                  </a:lnTo>
                  <a:lnTo>
                    <a:pt x="1064" y="365"/>
                  </a:lnTo>
                  <a:lnTo>
                    <a:pt x="1064" y="365"/>
                  </a:lnTo>
                  <a:lnTo>
                    <a:pt x="1066" y="365"/>
                  </a:lnTo>
                  <a:lnTo>
                    <a:pt x="1068" y="367"/>
                  </a:lnTo>
                  <a:lnTo>
                    <a:pt x="1068" y="367"/>
                  </a:lnTo>
                  <a:lnTo>
                    <a:pt x="1068" y="367"/>
                  </a:lnTo>
                  <a:lnTo>
                    <a:pt x="1068" y="365"/>
                  </a:lnTo>
                  <a:lnTo>
                    <a:pt x="1070" y="365"/>
                  </a:lnTo>
                  <a:lnTo>
                    <a:pt x="1070" y="363"/>
                  </a:lnTo>
                  <a:lnTo>
                    <a:pt x="1068" y="363"/>
                  </a:lnTo>
                  <a:lnTo>
                    <a:pt x="1070" y="363"/>
                  </a:lnTo>
                  <a:lnTo>
                    <a:pt x="1070" y="365"/>
                  </a:lnTo>
                  <a:lnTo>
                    <a:pt x="1072" y="365"/>
                  </a:lnTo>
                  <a:lnTo>
                    <a:pt x="1074" y="365"/>
                  </a:lnTo>
                  <a:lnTo>
                    <a:pt x="1074" y="365"/>
                  </a:lnTo>
                  <a:lnTo>
                    <a:pt x="1075" y="365"/>
                  </a:lnTo>
                  <a:lnTo>
                    <a:pt x="1075" y="365"/>
                  </a:lnTo>
                  <a:lnTo>
                    <a:pt x="1075" y="365"/>
                  </a:lnTo>
                  <a:lnTo>
                    <a:pt x="1075" y="365"/>
                  </a:lnTo>
                  <a:lnTo>
                    <a:pt x="1077" y="367"/>
                  </a:lnTo>
                  <a:lnTo>
                    <a:pt x="1077" y="367"/>
                  </a:lnTo>
                  <a:lnTo>
                    <a:pt x="1077" y="369"/>
                  </a:lnTo>
                  <a:lnTo>
                    <a:pt x="1079" y="369"/>
                  </a:lnTo>
                  <a:lnTo>
                    <a:pt x="1081" y="371"/>
                  </a:lnTo>
                  <a:lnTo>
                    <a:pt x="1081" y="371"/>
                  </a:lnTo>
                  <a:lnTo>
                    <a:pt x="1081" y="371"/>
                  </a:lnTo>
                  <a:lnTo>
                    <a:pt x="1083" y="372"/>
                  </a:lnTo>
                  <a:lnTo>
                    <a:pt x="1083" y="372"/>
                  </a:lnTo>
                  <a:lnTo>
                    <a:pt x="1084" y="374"/>
                  </a:lnTo>
                  <a:lnTo>
                    <a:pt x="1083" y="374"/>
                  </a:lnTo>
                  <a:lnTo>
                    <a:pt x="1081" y="374"/>
                  </a:lnTo>
                  <a:lnTo>
                    <a:pt x="1081" y="374"/>
                  </a:lnTo>
                  <a:lnTo>
                    <a:pt x="1079" y="374"/>
                  </a:lnTo>
                  <a:lnTo>
                    <a:pt x="1079" y="376"/>
                  </a:lnTo>
                  <a:lnTo>
                    <a:pt x="1079" y="378"/>
                  </a:lnTo>
                  <a:lnTo>
                    <a:pt x="1081" y="378"/>
                  </a:lnTo>
                  <a:lnTo>
                    <a:pt x="1083" y="378"/>
                  </a:lnTo>
                  <a:lnTo>
                    <a:pt x="1083" y="378"/>
                  </a:lnTo>
                  <a:lnTo>
                    <a:pt x="1081" y="376"/>
                  </a:lnTo>
                  <a:lnTo>
                    <a:pt x="1083" y="376"/>
                  </a:lnTo>
                  <a:lnTo>
                    <a:pt x="1083" y="378"/>
                  </a:lnTo>
                  <a:lnTo>
                    <a:pt x="1084" y="380"/>
                  </a:lnTo>
                  <a:lnTo>
                    <a:pt x="1086" y="381"/>
                  </a:lnTo>
                  <a:lnTo>
                    <a:pt x="1086" y="383"/>
                  </a:lnTo>
                  <a:lnTo>
                    <a:pt x="1088" y="383"/>
                  </a:lnTo>
                  <a:lnTo>
                    <a:pt x="1088" y="385"/>
                  </a:lnTo>
                  <a:lnTo>
                    <a:pt x="1088" y="385"/>
                  </a:lnTo>
                  <a:lnTo>
                    <a:pt x="1088" y="387"/>
                  </a:lnTo>
                  <a:lnTo>
                    <a:pt x="1088" y="389"/>
                  </a:lnTo>
                  <a:lnTo>
                    <a:pt x="1088" y="389"/>
                  </a:lnTo>
                  <a:lnTo>
                    <a:pt x="1088" y="390"/>
                  </a:lnTo>
                  <a:lnTo>
                    <a:pt x="1090" y="392"/>
                  </a:lnTo>
                  <a:lnTo>
                    <a:pt x="1090" y="394"/>
                  </a:lnTo>
                  <a:lnTo>
                    <a:pt x="1092" y="396"/>
                  </a:lnTo>
                  <a:lnTo>
                    <a:pt x="1092" y="394"/>
                  </a:lnTo>
                  <a:lnTo>
                    <a:pt x="1092" y="396"/>
                  </a:lnTo>
                  <a:lnTo>
                    <a:pt x="1092" y="396"/>
                  </a:lnTo>
                  <a:lnTo>
                    <a:pt x="1093" y="398"/>
                  </a:lnTo>
                  <a:lnTo>
                    <a:pt x="1092" y="398"/>
                  </a:lnTo>
                  <a:lnTo>
                    <a:pt x="1092" y="398"/>
                  </a:lnTo>
                  <a:lnTo>
                    <a:pt x="1092" y="399"/>
                  </a:lnTo>
                  <a:lnTo>
                    <a:pt x="1093" y="401"/>
                  </a:lnTo>
                  <a:lnTo>
                    <a:pt x="1092" y="399"/>
                  </a:lnTo>
                  <a:lnTo>
                    <a:pt x="1093" y="398"/>
                  </a:lnTo>
                  <a:lnTo>
                    <a:pt x="1093" y="399"/>
                  </a:lnTo>
                  <a:lnTo>
                    <a:pt x="1095" y="398"/>
                  </a:lnTo>
                  <a:lnTo>
                    <a:pt x="1095" y="398"/>
                  </a:lnTo>
                  <a:lnTo>
                    <a:pt x="1095" y="398"/>
                  </a:lnTo>
                  <a:lnTo>
                    <a:pt x="1095" y="398"/>
                  </a:lnTo>
                  <a:lnTo>
                    <a:pt x="1097" y="398"/>
                  </a:lnTo>
                  <a:lnTo>
                    <a:pt x="1097" y="396"/>
                  </a:lnTo>
                  <a:lnTo>
                    <a:pt x="1099" y="396"/>
                  </a:lnTo>
                  <a:lnTo>
                    <a:pt x="1099" y="396"/>
                  </a:lnTo>
                  <a:lnTo>
                    <a:pt x="1097" y="398"/>
                  </a:lnTo>
                  <a:lnTo>
                    <a:pt x="1099" y="398"/>
                  </a:lnTo>
                  <a:lnTo>
                    <a:pt x="1099" y="398"/>
                  </a:lnTo>
                  <a:lnTo>
                    <a:pt x="1099" y="398"/>
                  </a:lnTo>
                  <a:lnTo>
                    <a:pt x="1099" y="394"/>
                  </a:lnTo>
                  <a:lnTo>
                    <a:pt x="1099" y="396"/>
                  </a:lnTo>
                  <a:lnTo>
                    <a:pt x="1101" y="396"/>
                  </a:lnTo>
                  <a:lnTo>
                    <a:pt x="1101" y="396"/>
                  </a:lnTo>
                  <a:lnTo>
                    <a:pt x="1101" y="394"/>
                  </a:lnTo>
                  <a:lnTo>
                    <a:pt x="1099" y="394"/>
                  </a:lnTo>
                  <a:lnTo>
                    <a:pt x="1101" y="392"/>
                  </a:lnTo>
                  <a:lnTo>
                    <a:pt x="1101" y="392"/>
                  </a:lnTo>
                  <a:lnTo>
                    <a:pt x="1103" y="394"/>
                  </a:lnTo>
                  <a:lnTo>
                    <a:pt x="1104" y="394"/>
                  </a:lnTo>
                  <a:lnTo>
                    <a:pt x="1104" y="394"/>
                  </a:lnTo>
                  <a:lnTo>
                    <a:pt x="1106" y="392"/>
                  </a:lnTo>
                  <a:lnTo>
                    <a:pt x="1104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90"/>
                  </a:lnTo>
                  <a:lnTo>
                    <a:pt x="1108" y="390"/>
                  </a:lnTo>
                  <a:lnTo>
                    <a:pt x="1110" y="389"/>
                  </a:lnTo>
                  <a:lnTo>
                    <a:pt x="1110" y="385"/>
                  </a:lnTo>
                  <a:lnTo>
                    <a:pt x="1108" y="381"/>
                  </a:lnTo>
                  <a:lnTo>
                    <a:pt x="1106" y="381"/>
                  </a:lnTo>
                  <a:lnTo>
                    <a:pt x="1104" y="378"/>
                  </a:lnTo>
                  <a:lnTo>
                    <a:pt x="1103" y="372"/>
                  </a:lnTo>
                  <a:lnTo>
                    <a:pt x="1099" y="369"/>
                  </a:lnTo>
                  <a:lnTo>
                    <a:pt x="1097" y="367"/>
                  </a:lnTo>
                  <a:lnTo>
                    <a:pt x="1095" y="365"/>
                  </a:lnTo>
                  <a:lnTo>
                    <a:pt x="1093" y="361"/>
                  </a:lnTo>
                  <a:lnTo>
                    <a:pt x="1092" y="361"/>
                  </a:lnTo>
                  <a:lnTo>
                    <a:pt x="1086" y="356"/>
                  </a:lnTo>
                  <a:lnTo>
                    <a:pt x="1084" y="356"/>
                  </a:lnTo>
                  <a:lnTo>
                    <a:pt x="1084" y="354"/>
                  </a:lnTo>
                  <a:lnTo>
                    <a:pt x="1079" y="352"/>
                  </a:lnTo>
                  <a:lnTo>
                    <a:pt x="1077" y="351"/>
                  </a:lnTo>
                  <a:lnTo>
                    <a:pt x="1074" y="351"/>
                  </a:lnTo>
                  <a:lnTo>
                    <a:pt x="1074" y="349"/>
                  </a:lnTo>
                  <a:lnTo>
                    <a:pt x="1074" y="347"/>
                  </a:lnTo>
                  <a:lnTo>
                    <a:pt x="1072" y="345"/>
                  </a:lnTo>
                  <a:lnTo>
                    <a:pt x="1072" y="343"/>
                  </a:lnTo>
                  <a:lnTo>
                    <a:pt x="1072" y="343"/>
                  </a:lnTo>
                  <a:lnTo>
                    <a:pt x="1074" y="342"/>
                  </a:lnTo>
                  <a:lnTo>
                    <a:pt x="1074" y="342"/>
                  </a:lnTo>
                  <a:lnTo>
                    <a:pt x="1075" y="340"/>
                  </a:lnTo>
                  <a:lnTo>
                    <a:pt x="1077" y="338"/>
                  </a:lnTo>
                  <a:lnTo>
                    <a:pt x="1077" y="338"/>
                  </a:lnTo>
                  <a:lnTo>
                    <a:pt x="1077" y="336"/>
                  </a:lnTo>
                  <a:lnTo>
                    <a:pt x="1077" y="333"/>
                  </a:lnTo>
                  <a:lnTo>
                    <a:pt x="1079" y="333"/>
                  </a:lnTo>
                  <a:lnTo>
                    <a:pt x="1079" y="331"/>
                  </a:lnTo>
                  <a:lnTo>
                    <a:pt x="1077" y="327"/>
                  </a:lnTo>
                  <a:lnTo>
                    <a:pt x="1075" y="325"/>
                  </a:lnTo>
                  <a:lnTo>
                    <a:pt x="1075" y="325"/>
                  </a:lnTo>
                  <a:lnTo>
                    <a:pt x="1075" y="322"/>
                  </a:lnTo>
                  <a:lnTo>
                    <a:pt x="1075" y="320"/>
                  </a:lnTo>
                  <a:lnTo>
                    <a:pt x="1075" y="316"/>
                  </a:lnTo>
                  <a:lnTo>
                    <a:pt x="1077" y="316"/>
                  </a:lnTo>
                  <a:lnTo>
                    <a:pt x="1077" y="316"/>
                  </a:lnTo>
                  <a:lnTo>
                    <a:pt x="1077" y="314"/>
                  </a:lnTo>
                  <a:lnTo>
                    <a:pt x="1077" y="314"/>
                  </a:lnTo>
                  <a:lnTo>
                    <a:pt x="1075" y="313"/>
                  </a:lnTo>
                  <a:lnTo>
                    <a:pt x="1075" y="313"/>
                  </a:lnTo>
                  <a:lnTo>
                    <a:pt x="1077" y="313"/>
                  </a:lnTo>
                  <a:lnTo>
                    <a:pt x="1079" y="313"/>
                  </a:lnTo>
                  <a:lnTo>
                    <a:pt x="1079" y="311"/>
                  </a:lnTo>
                  <a:lnTo>
                    <a:pt x="1079" y="311"/>
                  </a:lnTo>
                  <a:lnTo>
                    <a:pt x="1079" y="309"/>
                  </a:lnTo>
                  <a:lnTo>
                    <a:pt x="1079" y="307"/>
                  </a:lnTo>
                  <a:lnTo>
                    <a:pt x="1077" y="304"/>
                  </a:lnTo>
                  <a:lnTo>
                    <a:pt x="1079" y="305"/>
                  </a:lnTo>
                  <a:lnTo>
                    <a:pt x="1079" y="305"/>
                  </a:lnTo>
                  <a:lnTo>
                    <a:pt x="1081" y="305"/>
                  </a:lnTo>
                  <a:lnTo>
                    <a:pt x="1081" y="307"/>
                  </a:lnTo>
                  <a:lnTo>
                    <a:pt x="1083" y="305"/>
                  </a:lnTo>
                  <a:lnTo>
                    <a:pt x="1083" y="305"/>
                  </a:lnTo>
                  <a:lnTo>
                    <a:pt x="1083" y="305"/>
                  </a:lnTo>
                  <a:lnTo>
                    <a:pt x="1083" y="307"/>
                  </a:lnTo>
                  <a:lnTo>
                    <a:pt x="1084" y="309"/>
                  </a:lnTo>
                  <a:lnTo>
                    <a:pt x="1084" y="309"/>
                  </a:lnTo>
                  <a:lnTo>
                    <a:pt x="1086" y="309"/>
                  </a:lnTo>
                  <a:lnTo>
                    <a:pt x="1088" y="309"/>
                  </a:lnTo>
                  <a:lnTo>
                    <a:pt x="1090" y="311"/>
                  </a:lnTo>
                  <a:lnTo>
                    <a:pt x="1090" y="309"/>
                  </a:lnTo>
                  <a:lnTo>
                    <a:pt x="1092" y="311"/>
                  </a:lnTo>
                  <a:lnTo>
                    <a:pt x="1092" y="311"/>
                  </a:lnTo>
                  <a:lnTo>
                    <a:pt x="1093" y="309"/>
                  </a:lnTo>
                  <a:lnTo>
                    <a:pt x="1095" y="309"/>
                  </a:lnTo>
                  <a:lnTo>
                    <a:pt x="1095" y="307"/>
                  </a:lnTo>
                  <a:lnTo>
                    <a:pt x="1097" y="305"/>
                  </a:lnTo>
                  <a:lnTo>
                    <a:pt x="1099" y="302"/>
                  </a:lnTo>
                  <a:lnTo>
                    <a:pt x="1099" y="300"/>
                  </a:lnTo>
                  <a:lnTo>
                    <a:pt x="1099" y="298"/>
                  </a:lnTo>
                  <a:lnTo>
                    <a:pt x="1099" y="295"/>
                  </a:lnTo>
                  <a:lnTo>
                    <a:pt x="1099" y="293"/>
                  </a:lnTo>
                  <a:lnTo>
                    <a:pt x="1099" y="293"/>
                  </a:lnTo>
                  <a:lnTo>
                    <a:pt x="1099" y="291"/>
                  </a:lnTo>
                  <a:lnTo>
                    <a:pt x="1099" y="289"/>
                  </a:lnTo>
                  <a:lnTo>
                    <a:pt x="1099" y="287"/>
                  </a:lnTo>
                  <a:lnTo>
                    <a:pt x="1099" y="285"/>
                  </a:lnTo>
                  <a:lnTo>
                    <a:pt x="1099" y="284"/>
                  </a:lnTo>
                  <a:lnTo>
                    <a:pt x="1099" y="275"/>
                  </a:lnTo>
                  <a:lnTo>
                    <a:pt x="1099" y="273"/>
                  </a:lnTo>
                  <a:lnTo>
                    <a:pt x="1099" y="273"/>
                  </a:lnTo>
                  <a:lnTo>
                    <a:pt x="1099" y="271"/>
                  </a:lnTo>
                  <a:lnTo>
                    <a:pt x="1097" y="267"/>
                  </a:lnTo>
                  <a:lnTo>
                    <a:pt x="1095" y="264"/>
                  </a:lnTo>
                  <a:lnTo>
                    <a:pt x="1095" y="260"/>
                  </a:lnTo>
                  <a:lnTo>
                    <a:pt x="1095" y="258"/>
                  </a:lnTo>
                  <a:lnTo>
                    <a:pt x="1093" y="255"/>
                  </a:lnTo>
                  <a:lnTo>
                    <a:pt x="1093" y="251"/>
                  </a:lnTo>
                  <a:lnTo>
                    <a:pt x="1093" y="249"/>
                  </a:lnTo>
                  <a:lnTo>
                    <a:pt x="1093" y="249"/>
                  </a:lnTo>
                  <a:lnTo>
                    <a:pt x="1093" y="247"/>
                  </a:lnTo>
                  <a:lnTo>
                    <a:pt x="1093" y="247"/>
                  </a:lnTo>
                  <a:lnTo>
                    <a:pt x="1092" y="244"/>
                  </a:lnTo>
                  <a:lnTo>
                    <a:pt x="1092" y="242"/>
                  </a:lnTo>
                  <a:lnTo>
                    <a:pt x="1090" y="242"/>
                  </a:lnTo>
                  <a:lnTo>
                    <a:pt x="1090" y="240"/>
                  </a:lnTo>
                  <a:lnTo>
                    <a:pt x="1088" y="237"/>
                  </a:lnTo>
                  <a:lnTo>
                    <a:pt x="1088" y="237"/>
                  </a:lnTo>
                  <a:lnTo>
                    <a:pt x="1083" y="233"/>
                  </a:lnTo>
                  <a:lnTo>
                    <a:pt x="1083" y="231"/>
                  </a:lnTo>
                  <a:lnTo>
                    <a:pt x="1083" y="231"/>
                  </a:lnTo>
                  <a:lnTo>
                    <a:pt x="1083" y="229"/>
                  </a:lnTo>
                  <a:lnTo>
                    <a:pt x="1077" y="228"/>
                  </a:lnTo>
                  <a:lnTo>
                    <a:pt x="1075" y="224"/>
                  </a:lnTo>
                  <a:lnTo>
                    <a:pt x="1075" y="222"/>
                  </a:lnTo>
                  <a:lnTo>
                    <a:pt x="1075" y="222"/>
                  </a:lnTo>
                  <a:lnTo>
                    <a:pt x="1074" y="219"/>
                  </a:lnTo>
                  <a:lnTo>
                    <a:pt x="1074" y="219"/>
                  </a:lnTo>
                  <a:lnTo>
                    <a:pt x="1074" y="219"/>
                  </a:lnTo>
                  <a:lnTo>
                    <a:pt x="1074" y="219"/>
                  </a:lnTo>
                  <a:lnTo>
                    <a:pt x="1072" y="219"/>
                  </a:lnTo>
                  <a:lnTo>
                    <a:pt x="1072" y="215"/>
                  </a:lnTo>
                  <a:lnTo>
                    <a:pt x="1072" y="215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0" y="211"/>
                  </a:lnTo>
                  <a:lnTo>
                    <a:pt x="1070" y="209"/>
                  </a:lnTo>
                  <a:lnTo>
                    <a:pt x="1064" y="208"/>
                  </a:lnTo>
                  <a:lnTo>
                    <a:pt x="1064" y="206"/>
                  </a:lnTo>
                  <a:lnTo>
                    <a:pt x="1063" y="204"/>
                  </a:lnTo>
                  <a:lnTo>
                    <a:pt x="1061" y="202"/>
                  </a:lnTo>
                  <a:lnTo>
                    <a:pt x="1059" y="202"/>
                  </a:lnTo>
                  <a:lnTo>
                    <a:pt x="1057" y="202"/>
                  </a:lnTo>
                  <a:lnTo>
                    <a:pt x="1055" y="202"/>
                  </a:lnTo>
                  <a:lnTo>
                    <a:pt x="1054" y="200"/>
                  </a:lnTo>
                  <a:lnTo>
                    <a:pt x="1052" y="200"/>
                  </a:lnTo>
                  <a:lnTo>
                    <a:pt x="1052" y="200"/>
                  </a:lnTo>
                  <a:lnTo>
                    <a:pt x="1052" y="200"/>
                  </a:lnTo>
                  <a:lnTo>
                    <a:pt x="1052" y="200"/>
                  </a:lnTo>
                  <a:lnTo>
                    <a:pt x="1055" y="200"/>
                  </a:lnTo>
                  <a:lnTo>
                    <a:pt x="1055" y="200"/>
                  </a:lnTo>
                  <a:lnTo>
                    <a:pt x="1057" y="200"/>
                  </a:lnTo>
                  <a:lnTo>
                    <a:pt x="1059" y="202"/>
                  </a:lnTo>
                  <a:lnTo>
                    <a:pt x="1059" y="200"/>
                  </a:lnTo>
                  <a:lnTo>
                    <a:pt x="1059" y="200"/>
                  </a:lnTo>
                  <a:lnTo>
                    <a:pt x="1059" y="199"/>
                  </a:lnTo>
                  <a:lnTo>
                    <a:pt x="1057" y="199"/>
                  </a:lnTo>
                  <a:lnTo>
                    <a:pt x="1054" y="197"/>
                  </a:lnTo>
                  <a:lnTo>
                    <a:pt x="1050" y="197"/>
                  </a:lnTo>
                  <a:lnTo>
                    <a:pt x="1048" y="195"/>
                  </a:lnTo>
                  <a:lnTo>
                    <a:pt x="1048" y="195"/>
                  </a:lnTo>
                  <a:lnTo>
                    <a:pt x="1046" y="193"/>
                  </a:lnTo>
                  <a:lnTo>
                    <a:pt x="1045" y="193"/>
                  </a:lnTo>
                  <a:lnTo>
                    <a:pt x="1043" y="191"/>
                  </a:lnTo>
                  <a:lnTo>
                    <a:pt x="1041" y="191"/>
                  </a:lnTo>
                  <a:lnTo>
                    <a:pt x="1041" y="191"/>
                  </a:lnTo>
                  <a:lnTo>
                    <a:pt x="1041" y="191"/>
                  </a:lnTo>
                  <a:lnTo>
                    <a:pt x="1039" y="191"/>
                  </a:lnTo>
                  <a:lnTo>
                    <a:pt x="1039" y="191"/>
                  </a:lnTo>
                  <a:lnTo>
                    <a:pt x="1037" y="191"/>
                  </a:lnTo>
                  <a:lnTo>
                    <a:pt x="1034" y="191"/>
                  </a:lnTo>
                  <a:lnTo>
                    <a:pt x="1036" y="193"/>
                  </a:lnTo>
                  <a:lnTo>
                    <a:pt x="1037" y="195"/>
                  </a:lnTo>
                  <a:lnTo>
                    <a:pt x="1039" y="197"/>
                  </a:lnTo>
                  <a:lnTo>
                    <a:pt x="1039" y="199"/>
                  </a:lnTo>
                  <a:lnTo>
                    <a:pt x="1039" y="200"/>
                  </a:lnTo>
                  <a:lnTo>
                    <a:pt x="1037" y="199"/>
                  </a:lnTo>
                  <a:lnTo>
                    <a:pt x="1037" y="197"/>
                  </a:lnTo>
                  <a:lnTo>
                    <a:pt x="1036" y="195"/>
                  </a:lnTo>
                  <a:lnTo>
                    <a:pt x="1036" y="199"/>
                  </a:lnTo>
                  <a:lnTo>
                    <a:pt x="1036" y="199"/>
                  </a:lnTo>
                  <a:lnTo>
                    <a:pt x="1034" y="200"/>
                  </a:lnTo>
                  <a:lnTo>
                    <a:pt x="1032" y="200"/>
                  </a:lnTo>
                  <a:lnTo>
                    <a:pt x="1032" y="199"/>
                  </a:lnTo>
                  <a:lnTo>
                    <a:pt x="1032" y="199"/>
                  </a:lnTo>
                  <a:lnTo>
                    <a:pt x="1032" y="197"/>
                  </a:lnTo>
                  <a:lnTo>
                    <a:pt x="1032" y="197"/>
                  </a:lnTo>
                  <a:lnTo>
                    <a:pt x="1032" y="195"/>
                  </a:lnTo>
                  <a:lnTo>
                    <a:pt x="1030" y="195"/>
                  </a:lnTo>
                  <a:lnTo>
                    <a:pt x="1028" y="195"/>
                  </a:lnTo>
                  <a:lnTo>
                    <a:pt x="1028" y="195"/>
                  </a:lnTo>
                  <a:lnTo>
                    <a:pt x="1028" y="193"/>
                  </a:lnTo>
                  <a:lnTo>
                    <a:pt x="1028" y="193"/>
                  </a:lnTo>
                  <a:lnTo>
                    <a:pt x="1026" y="193"/>
                  </a:lnTo>
                  <a:lnTo>
                    <a:pt x="1026" y="193"/>
                  </a:lnTo>
                  <a:lnTo>
                    <a:pt x="1026" y="195"/>
                  </a:lnTo>
                  <a:lnTo>
                    <a:pt x="1028" y="195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6" y="197"/>
                  </a:lnTo>
                  <a:lnTo>
                    <a:pt x="1028" y="199"/>
                  </a:lnTo>
                  <a:lnTo>
                    <a:pt x="1026" y="199"/>
                  </a:lnTo>
                  <a:lnTo>
                    <a:pt x="1025" y="197"/>
                  </a:lnTo>
                  <a:lnTo>
                    <a:pt x="1025" y="195"/>
                  </a:lnTo>
                  <a:lnTo>
                    <a:pt x="1023" y="193"/>
                  </a:lnTo>
                  <a:lnTo>
                    <a:pt x="1023" y="193"/>
                  </a:lnTo>
                  <a:lnTo>
                    <a:pt x="1023" y="191"/>
                  </a:lnTo>
                  <a:lnTo>
                    <a:pt x="1021" y="191"/>
                  </a:lnTo>
                  <a:lnTo>
                    <a:pt x="1019" y="190"/>
                  </a:lnTo>
                  <a:lnTo>
                    <a:pt x="1017" y="190"/>
                  </a:lnTo>
                  <a:lnTo>
                    <a:pt x="1017" y="191"/>
                  </a:lnTo>
                  <a:lnTo>
                    <a:pt x="1014" y="191"/>
                  </a:lnTo>
                  <a:lnTo>
                    <a:pt x="1012" y="191"/>
                  </a:lnTo>
                  <a:lnTo>
                    <a:pt x="1010" y="190"/>
                  </a:lnTo>
                  <a:lnTo>
                    <a:pt x="1008" y="190"/>
                  </a:lnTo>
                  <a:lnTo>
                    <a:pt x="1008" y="188"/>
                  </a:lnTo>
                  <a:lnTo>
                    <a:pt x="1008" y="186"/>
                  </a:lnTo>
                  <a:lnTo>
                    <a:pt x="1010" y="186"/>
                  </a:lnTo>
                  <a:lnTo>
                    <a:pt x="1010" y="184"/>
                  </a:lnTo>
                  <a:lnTo>
                    <a:pt x="1010" y="181"/>
                  </a:lnTo>
                  <a:lnTo>
                    <a:pt x="1010" y="181"/>
                  </a:lnTo>
                  <a:lnTo>
                    <a:pt x="1010" y="181"/>
                  </a:lnTo>
                  <a:lnTo>
                    <a:pt x="1010" y="181"/>
                  </a:lnTo>
                  <a:lnTo>
                    <a:pt x="1012" y="175"/>
                  </a:lnTo>
                  <a:lnTo>
                    <a:pt x="1010" y="173"/>
                  </a:lnTo>
                  <a:lnTo>
                    <a:pt x="1012" y="171"/>
                  </a:lnTo>
                  <a:lnTo>
                    <a:pt x="1010" y="171"/>
                  </a:lnTo>
                  <a:lnTo>
                    <a:pt x="1010" y="171"/>
                  </a:lnTo>
                  <a:lnTo>
                    <a:pt x="1010" y="170"/>
                  </a:lnTo>
                  <a:lnTo>
                    <a:pt x="1010" y="168"/>
                  </a:lnTo>
                  <a:lnTo>
                    <a:pt x="1008" y="168"/>
                  </a:lnTo>
                  <a:lnTo>
                    <a:pt x="1010" y="168"/>
                  </a:lnTo>
                  <a:lnTo>
                    <a:pt x="1008" y="166"/>
                  </a:lnTo>
                  <a:lnTo>
                    <a:pt x="1010" y="166"/>
                  </a:lnTo>
                  <a:lnTo>
                    <a:pt x="1008" y="162"/>
                  </a:lnTo>
                  <a:lnTo>
                    <a:pt x="1010" y="162"/>
                  </a:lnTo>
                  <a:lnTo>
                    <a:pt x="1010" y="161"/>
                  </a:lnTo>
                  <a:lnTo>
                    <a:pt x="1008" y="159"/>
                  </a:lnTo>
                  <a:lnTo>
                    <a:pt x="1010" y="159"/>
                  </a:lnTo>
                  <a:lnTo>
                    <a:pt x="1010" y="159"/>
                  </a:lnTo>
                  <a:lnTo>
                    <a:pt x="1010" y="157"/>
                  </a:lnTo>
                  <a:lnTo>
                    <a:pt x="1010" y="155"/>
                  </a:lnTo>
                  <a:lnTo>
                    <a:pt x="1008" y="153"/>
                  </a:lnTo>
                  <a:lnTo>
                    <a:pt x="1008" y="152"/>
                  </a:lnTo>
                  <a:lnTo>
                    <a:pt x="1008" y="150"/>
                  </a:lnTo>
                  <a:lnTo>
                    <a:pt x="1008" y="148"/>
                  </a:lnTo>
                  <a:lnTo>
                    <a:pt x="1008" y="144"/>
                  </a:lnTo>
                  <a:lnTo>
                    <a:pt x="1008" y="144"/>
                  </a:lnTo>
                  <a:lnTo>
                    <a:pt x="1008" y="143"/>
                  </a:lnTo>
                  <a:lnTo>
                    <a:pt x="1010" y="141"/>
                  </a:lnTo>
                  <a:lnTo>
                    <a:pt x="1016" y="139"/>
                  </a:lnTo>
                  <a:lnTo>
                    <a:pt x="1019" y="139"/>
                  </a:lnTo>
                  <a:lnTo>
                    <a:pt x="1021" y="139"/>
                  </a:lnTo>
                  <a:lnTo>
                    <a:pt x="1021" y="139"/>
                  </a:lnTo>
                  <a:lnTo>
                    <a:pt x="1023" y="139"/>
                  </a:lnTo>
                  <a:lnTo>
                    <a:pt x="1025" y="139"/>
                  </a:lnTo>
                  <a:lnTo>
                    <a:pt x="1025" y="139"/>
                  </a:lnTo>
                  <a:lnTo>
                    <a:pt x="1026" y="139"/>
                  </a:lnTo>
                  <a:lnTo>
                    <a:pt x="1026" y="141"/>
                  </a:lnTo>
                  <a:lnTo>
                    <a:pt x="1028" y="141"/>
                  </a:lnTo>
                  <a:lnTo>
                    <a:pt x="1028" y="141"/>
                  </a:lnTo>
                  <a:lnTo>
                    <a:pt x="1028" y="139"/>
                  </a:lnTo>
                  <a:lnTo>
                    <a:pt x="1026" y="137"/>
                  </a:lnTo>
                  <a:lnTo>
                    <a:pt x="1026" y="137"/>
                  </a:lnTo>
                  <a:lnTo>
                    <a:pt x="1036" y="137"/>
                  </a:lnTo>
                  <a:lnTo>
                    <a:pt x="1036" y="137"/>
                  </a:lnTo>
                  <a:lnTo>
                    <a:pt x="1036" y="137"/>
                  </a:lnTo>
                  <a:lnTo>
                    <a:pt x="1036" y="137"/>
                  </a:lnTo>
                  <a:lnTo>
                    <a:pt x="1037" y="135"/>
                  </a:lnTo>
                  <a:lnTo>
                    <a:pt x="1039" y="137"/>
                  </a:lnTo>
                  <a:lnTo>
                    <a:pt x="1041" y="137"/>
                  </a:lnTo>
                  <a:lnTo>
                    <a:pt x="1041" y="137"/>
                  </a:lnTo>
                  <a:lnTo>
                    <a:pt x="1041" y="137"/>
                  </a:lnTo>
                  <a:lnTo>
                    <a:pt x="1041" y="135"/>
                  </a:lnTo>
                  <a:lnTo>
                    <a:pt x="1041" y="135"/>
                  </a:lnTo>
                  <a:lnTo>
                    <a:pt x="1039" y="135"/>
                  </a:lnTo>
                  <a:lnTo>
                    <a:pt x="1041" y="135"/>
                  </a:lnTo>
                  <a:lnTo>
                    <a:pt x="1041" y="135"/>
                  </a:lnTo>
                  <a:lnTo>
                    <a:pt x="1041" y="133"/>
                  </a:lnTo>
                  <a:lnTo>
                    <a:pt x="1039" y="133"/>
                  </a:lnTo>
                  <a:lnTo>
                    <a:pt x="1039" y="133"/>
                  </a:lnTo>
                  <a:lnTo>
                    <a:pt x="1039" y="132"/>
                  </a:lnTo>
                  <a:lnTo>
                    <a:pt x="1041" y="132"/>
                  </a:lnTo>
                  <a:lnTo>
                    <a:pt x="1041" y="132"/>
                  </a:lnTo>
                  <a:lnTo>
                    <a:pt x="1046" y="132"/>
                  </a:lnTo>
                  <a:lnTo>
                    <a:pt x="1046" y="132"/>
                  </a:lnTo>
                  <a:lnTo>
                    <a:pt x="1050" y="133"/>
                  </a:lnTo>
                  <a:lnTo>
                    <a:pt x="1050" y="133"/>
                  </a:lnTo>
                  <a:lnTo>
                    <a:pt x="1050" y="133"/>
                  </a:lnTo>
                  <a:lnTo>
                    <a:pt x="1050" y="132"/>
                  </a:lnTo>
                  <a:lnTo>
                    <a:pt x="1050" y="132"/>
                  </a:lnTo>
                  <a:lnTo>
                    <a:pt x="1052" y="132"/>
                  </a:lnTo>
                  <a:lnTo>
                    <a:pt x="1054" y="132"/>
                  </a:lnTo>
                  <a:lnTo>
                    <a:pt x="1055" y="133"/>
                  </a:lnTo>
                  <a:lnTo>
                    <a:pt x="1057" y="133"/>
                  </a:lnTo>
                  <a:lnTo>
                    <a:pt x="1059" y="133"/>
                  </a:lnTo>
                  <a:lnTo>
                    <a:pt x="1061" y="135"/>
                  </a:lnTo>
                  <a:lnTo>
                    <a:pt x="1059" y="135"/>
                  </a:lnTo>
                  <a:lnTo>
                    <a:pt x="1059" y="135"/>
                  </a:lnTo>
                  <a:lnTo>
                    <a:pt x="1057" y="135"/>
                  </a:lnTo>
                  <a:lnTo>
                    <a:pt x="1055" y="137"/>
                  </a:lnTo>
                  <a:lnTo>
                    <a:pt x="1057" y="137"/>
                  </a:lnTo>
                  <a:lnTo>
                    <a:pt x="1059" y="139"/>
                  </a:lnTo>
                  <a:lnTo>
                    <a:pt x="1061" y="139"/>
                  </a:lnTo>
                  <a:lnTo>
                    <a:pt x="1063" y="137"/>
                  </a:lnTo>
                  <a:lnTo>
                    <a:pt x="1064" y="137"/>
                  </a:lnTo>
                  <a:lnTo>
                    <a:pt x="1064" y="137"/>
                  </a:lnTo>
                  <a:lnTo>
                    <a:pt x="1064" y="135"/>
                  </a:lnTo>
                  <a:lnTo>
                    <a:pt x="1064" y="137"/>
                  </a:lnTo>
                  <a:lnTo>
                    <a:pt x="1066" y="137"/>
                  </a:lnTo>
                  <a:lnTo>
                    <a:pt x="1068" y="135"/>
                  </a:lnTo>
                  <a:lnTo>
                    <a:pt x="1066" y="135"/>
                  </a:lnTo>
                  <a:lnTo>
                    <a:pt x="1068" y="135"/>
                  </a:lnTo>
                  <a:lnTo>
                    <a:pt x="1068" y="133"/>
                  </a:lnTo>
                  <a:lnTo>
                    <a:pt x="1068" y="133"/>
                  </a:lnTo>
                  <a:lnTo>
                    <a:pt x="1070" y="133"/>
                  </a:lnTo>
                  <a:lnTo>
                    <a:pt x="1072" y="135"/>
                  </a:lnTo>
                  <a:lnTo>
                    <a:pt x="1072" y="133"/>
                  </a:lnTo>
                  <a:lnTo>
                    <a:pt x="1074" y="133"/>
                  </a:lnTo>
                  <a:lnTo>
                    <a:pt x="1074" y="133"/>
                  </a:lnTo>
                  <a:lnTo>
                    <a:pt x="1074" y="132"/>
                  </a:lnTo>
                  <a:lnTo>
                    <a:pt x="1075" y="133"/>
                  </a:lnTo>
                  <a:lnTo>
                    <a:pt x="1075" y="132"/>
                  </a:lnTo>
                  <a:lnTo>
                    <a:pt x="1075" y="132"/>
                  </a:lnTo>
                  <a:lnTo>
                    <a:pt x="1075" y="132"/>
                  </a:lnTo>
                  <a:lnTo>
                    <a:pt x="1074" y="130"/>
                  </a:lnTo>
                  <a:lnTo>
                    <a:pt x="1072" y="130"/>
                  </a:lnTo>
                  <a:lnTo>
                    <a:pt x="1070" y="130"/>
                  </a:lnTo>
                  <a:lnTo>
                    <a:pt x="1068" y="130"/>
                  </a:lnTo>
                  <a:lnTo>
                    <a:pt x="1066" y="130"/>
                  </a:lnTo>
                  <a:lnTo>
                    <a:pt x="1066" y="130"/>
                  </a:lnTo>
                  <a:lnTo>
                    <a:pt x="1064" y="126"/>
                  </a:lnTo>
                  <a:lnTo>
                    <a:pt x="1064" y="126"/>
                  </a:lnTo>
                  <a:lnTo>
                    <a:pt x="1064" y="126"/>
                  </a:lnTo>
                  <a:lnTo>
                    <a:pt x="1063" y="124"/>
                  </a:lnTo>
                  <a:lnTo>
                    <a:pt x="1063" y="123"/>
                  </a:lnTo>
                  <a:lnTo>
                    <a:pt x="1061" y="123"/>
                  </a:lnTo>
                  <a:lnTo>
                    <a:pt x="1061" y="121"/>
                  </a:lnTo>
                  <a:lnTo>
                    <a:pt x="1063" y="121"/>
                  </a:lnTo>
                  <a:lnTo>
                    <a:pt x="1063" y="117"/>
                  </a:lnTo>
                  <a:lnTo>
                    <a:pt x="1061" y="117"/>
                  </a:lnTo>
                  <a:lnTo>
                    <a:pt x="1061" y="115"/>
                  </a:lnTo>
                  <a:lnTo>
                    <a:pt x="1059" y="114"/>
                  </a:lnTo>
                  <a:lnTo>
                    <a:pt x="1059" y="112"/>
                  </a:lnTo>
                  <a:lnTo>
                    <a:pt x="1057" y="110"/>
                  </a:lnTo>
                  <a:lnTo>
                    <a:pt x="1057" y="110"/>
                  </a:lnTo>
                  <a:lnTo>
                    <a:pt x="1057" y="108"/>
                  </a:lnTo>
                  <a:lnTo>
                    <a:pt x="1059" y="108"/>
                  </a:lnTo>
                  <a:lnTo>
                    <a:pt x="1059" y="106"/>
                  </a:lnTo>
                  <a:lnTo>
                    <a:pt x="1061" y="106"/>
                  </a:lnTo>
                  <a:lnTo>
                    <a:pt x="1064" y="105"/>
                  </a:lnTo>
                  <a:lnTo>
                    <a:pt x="1064" y="105"/>
                  </a:lnTo>
                  <a:lnTo>
                    <a:pt x="1064" y="105"/>
                  </a:lnTo>
                  <a:lnTo>
                    <a:pt x="1064" y="105"/>
                  </a:lnTo>
                  <a:lnTo>
                    <a:pt x="1066" y="105"/>
                  </a:lnTo>
                  <a:lnTo>
                    <a:pt x="1068" y="105"/>
                  </a:lnTo>
                  <a:lnTo>
                    <a:pt x="1070" y="106"/>
                  </a:lnTo>
                  <a:lnTo>
                    <a:pt x="1070" y="106"/>
                  </a:lnTo>
                  <a:lnTo>
                    <a:pt x="1070" y="105"/>
                  </a:lnTo>
                  <a:lnTo>
                    <a:pt x="1070" y="103"/>
                  </a:lnTo>
                  <a:lnTo>
                    <a:pt x="1074" y="106"/>
                  </a:lnTo>
                  <a:lnTo>
                    <a:pt x="1074" y="108"/>
                  </a:lnTo>
                  <a:lnTo>
                    <a:pt x="1075" y="108"/>
                  </a:lnTo>
                  <a:lnTo>
                    <a:pt x="1075" y="108"/>
                  </a:lnTo>
                  <a:lnTo>
                    <a:pt x="1077" y="110"/>
                  </a:lnTo>
                  <a:lnTo>
                    <a:pt x="1077" y="110"/>
                  </a:lnTo>
                  <a:lnTo>
                    <a:pt x="1079" y="112"/>
                  </a:lnTo>
                  <a:lnTo>
                    <a:pt x="1079" y="112"/>
                  </a:lnTo>
                  <a:lnTo>
                    <a:pt x="1079" y="112"/>
                  </a:lnTo>
                  <a:lnTo>
                    <a:pt x="1081" y="112"/>
                  </a:lnTo>
                  <a:lnTo>
                    <a:pt x="1081" y="112"/>
                  </a:lnTo>
                  <a:lnTo>
                    <a:pt x="1081" y="112"/>
                  </a:lnTo>
                  <a:lnTo>
                    <a:pt x="1083" y="114"/>
                  </a:lnTo>
                  <a:lnTo>
                    <a:pt x="1084" y="114"/>
                  </a:lnTo>
                  <a:lnTo>
                    <a:pt x="1086" y="115"/>
                  </a:lnTo>
                  <a:lnTo>
                    <a:pt x="1086" y="115"/>
                  </a:lnTo>
                  <a:lnTo>
                    <a:pt x="1086" y="114"/>
                  </a:lnTo>
                  <a:lnTo>
                    <a:pt x="1086" y="114"/>
                  </a:lnTo>
                  <a:lnTo>
                    <a:pt x="1084" y="108"/>
                  </a:lnTo>
                  <a:lnTo>
                    <a:pt x="1086" y="108"/>
                  </a:lnTo>
                  <a:lnTo>
                    <a:pt x="1084" y="108"/>
                  </a:lnTo>
                  <a:lnTo>
                    <a:pt x="1084" y="106"/>
                  </a:lnTo>
                  <a:lnTo>
                    <a:pt x="1084" y="105"/>
                  </a:lnTo>
                  <a:lnTo>
                    <a:pt x="1086" y="103"/>
                  </a:lnTo>
                  <a:lnTo>
                    <a:pt x="1084" y="103"/>
                  </a:lnTo>
                  <a:lnTo>
                    <a:pt x="1086" y="103"/>
                  </a:lnTo>
                  <a:lnTo>
                    <a:pt x="1086" y="103"/>
                  </a:lnTo>
                  <a:lnTo>
                    <a:pt x="1088" y="105"/>
                  </a:lnTo>
                  <a:lnTo>
                    <a:pt x="1088" y="105"/>
                  </a:lnTo>
                  <a:lnTo>
                    <a:pt x="1088" y="103"/>
                  </a:lnTo>
                  <a:lnTo>
                    <a:pt x="1086" y="103"/>
                  </a:lnTo>
                  <a:lnTo>
                    <a:pt x="1084" y="103"/>
                  </a:lnTo>
                  <a:lnTo>
                    <a:pt x="1083" y="101"/>
                  </a:lnTo>
                  <a:lnTo>
                    <a:pt x="1083" y="99"/>
                  </a:lnTo>
                  <a:lnTo>
                    <a:pt x="1081" y="99"/>
                  </a:lnTo>
                  <a:lnTo>
                    <a:pt x="1081" y="97"/>
                  </a:lnTo>
                  <a:lnTo>
                    <a:pt x="1079" y="97"/>
                  </a:lnTo>
                  <a:lnTo>
                    <a:pt x="1079" y="96"/>
                  </a:lnTo>
                  <a:lnTo>
                    <a:pt x="1079" y="96"/>
                  </a:lnTo>
                  <a:lnTo>
                    <a:pt x="1081" y="94"/>
                  </a:lnTo>
                  <a:lnTo>
                    <a:pt x="1083" y="94"/>
                  </a:lnTo>
                  <a:lnTo>
                    <a:pt x="1086" y="94"/>
                  </a:lnTo>
                  <a:lnTo>
                    <a:pt x="1086" y="96"/>
                  </a:lnTo>
                  <a:lnTo>
                    <a:pt x="1084" y="96"/>
                  </a:lnTo>
                  <a:lnTo>
                    <a:pt x="1084" y="96"/>
                  </a:lnTo>
                  <a:lnTo>
                    <a:pt x="1086" y="97"/>
                  </a:lnTo>
                  <a:lnTo>
                    <a:pt x="1086" y="99"/>
                  </a:lnTo>
                  <a:lnTo>
                    <a:pt x="1086" y="99"/>
                  </a:lnTo>
                  <a:lnTo>
                    <a:pt x="1088" y="99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3" y="105"/>
                  </a:lnTo>
                  <a:lnTo>
                    <a:pt x="1093" y="105"/>
                  </a:lnTo>
                  <a:lnTo>
                    <a:pt x="1095" y="106"/>
                  </a:lnTo>
                  <a:lnTo>
                    <a:pt x="1095" y="106"/>
                  </a:lnTo>
                  <a:lnTo>
                    <a:pt x="1095" y="108"/>
                  </a:lnTo>
                  <a:lnTo>
                    <a:pt x="1095" y="108"/>
                  </a:lnTo>
                  <a:lnTo>
                    <a:pt x="1097" y="108"/>
                  </a:lnTo>
                  <a:lnTo>
                    <a:pt x="1099" y="108"/>
                  </a:lnTo>
                  <a:lnTo>
                    <a:pt x="1099" y="108"/>
                  </a:lnTo>
                  <a:lnTo>
                    <a:pt x="1099" y="110"/>
                  </a:lnTo>
                  <a:lnTo>
                    <a:pt x="1099" y="112"/>
                  </a:lnTo>
                  <a:lnTo>
                    <a:pt x="1097" y="112"/>
                  </a:lnTo>
                  <a:lnTo>
                    <a:pt x="1097" y="112"/>
                  </a:lnTo>
                  <a:lnTo>
                    <a:pt x="1099" y="114"/>
                  </a:lnTo>
                  <a:lnTo>
                    <a:pt x="1097" y="114"/>
                  </a:lnTo>
                  <a:lnTo>
                    <a:pt x="1095" y="114"/>
                  </a:lnTo>
                  <a:lnTo>
                    <a:pt x="1095" y="115"/>
                  </a:lnTo>
                  <a:lnTo>
                    <a:pt x="1097" y="115"/>
                  </a:lnTo>
                  <a:lnTo>
                    <a:pt x="1099" y="117"/>
                  </a:lnTo>
                  <a:lnTo>
                    <a:pt x="1099" y="117"/>
                  </a:lnTo>
                  <a:lnTo>
                    <a:pt x="1099" y="119"/>
                  </a:lnTo>
                  <a:lnTo>
                    <a:pt x="1101" y="123"/>
                  </a:lnTo>
                  <a:lnTo>
                    <a:pt x="1099" y="124"/>
                  </a:lnTo>
                  <a:lnTo>
                    <a:pt x="1101" y="126"/>
                  </a:lnTo>
                  <a:lnTo>
                    <a:pt x="1101" y="126"/>
                  </a:lnTo>
                  <a:lnTo>
                    <a:pt x="1101" y="130"/>
                  </a:lnTo>
                  <a:lnTo>
                    <a:pt x="1103" y="130"/>
                  </a:lnTo>
                  <a:lnTo>
                    <a:pt x="1104" y="133"/>
                  </a:lnTo>
                  <a:lnTo>
                    <a:pt x="1104" y="135"/>
                  </a:lnTo>
                  <a:lnTo>
                    <a:pt x="1104" y="135"/>
                  </a:lnTo>
                  <a:lnTo>
                    <a:pt x="1104" y="137"/>
                  </a:lnTo>
                  <a:lnTo>
                    <a:pt x="1106" y="139"/>
                  </a:lnTo>
                  <a:lnTo>
                    <a:pt x="1104" y="141"/>
                  </a:lnTo>
                  <a:lnTo>
                    <a:pt x="1103" y="141"/>
                  </a:lnTo>
                  <a:lnTo>
                    <a:pt x="1103" y="143"/>
                  </a:lnTo>
                  <a:lnTo>
                    <a:pt x="1104" y="143"/>
                  </a:lnTo>
                  <a:lnTo>
                    <a:pt x="1101" y="143"/>
                  </a:lnTo>
                  <a:lnTo>
                    <a:pt x="1101" y="143"/>
                  </a:lnTo>
                  <a:lnTo>
                    <a:pt x="1103" y="144"/>
                  </a:lnTo>
                  <a:lnTo>
                    <a:pt x="1104" y="146"/>
                  </a:lnTo>
                  <a:lnTo>
                    <a:pt x="1108" y="150"/>
                  </a:lnTo>
                  <a:lnTo>
                    <a:pt x="1106" y="150"/>
                  </a:lnTo>
                  <a:lnTo>
                    <a:pt x="1106" y="152"/>
                  </a:lnTo>
                  <a:lnTo>
                    <a:pt x="1106" y="153"/>
                  </a:lnTo>
                  <a:lnTo>
                    <a:pt x="1106" y="153"/>
                  </a:lnTo>
                  <a:lnTo>
                    <a:pt x="1110" y="157"/>
                  </a:lnTo>
                  <a:lnTo>
                    <a:pt x="1113" y="162"/>
                  </a:lnTo>
                  <a:lnTo>
                    <a:pt x="1119" y="166"/>
                  </a:lnTo>
                  <a:lnTo>
                    <a:pt x="1122" y="168"/>
                  </a:lnTo>
                  <a:lnTo>
                    <a:pt x="1124" y="171"/>
                  </a:lnTo>
                  <a:lnTo>
                    <a:pt x="1128" y="173"/>
                  </a:lnTo>
                  <a:lnTo>
                    <a:pt x="1130" y="175"/>
                  </a:lnTo>
                  <a:lnTo>
                    <a:pt x="1135" y="179"/>
                  </a:lnTo>
                  <a:lnTo>
                    <a:pt x="1135" y="179"/>
                  </a:lnTo>
                  <a:lnTo>
                    <a:pt x="1135" y="181"/>
                  </a:lnTo>
                  <a:lnTo>
                    <a:pt x="1141" y="184"/>
                  </a:lnTo>
                  <a:lnTo>
                    <a:pt x="1142" y="186"/>
                  </a:lnTo>
                  <a:lnTo>
                    <a:pt x="1146" y="188"/>
                  </a:lnTo>
                  <a:lnTo>
                    <a:pt x="1150" y="191"/>
                  </a:lnTo>
                  <a:lnTo>
                    <a:pt x="1153" y="193"/>
                  </a:lnTo>
                  <a:lnTo>
                    <a:pt x="1157" y="195"/>
                  </a:lnTo>
                  <a:lnTo>
                    <a:pt x="1159" y="197"/>
                  </a:lnTo>
                  <a:lnTo>
                    <a:pt x="1164" y="202"/>
                  </a:lnTo>
                  <a:lnTo>
                    <a:pt x="1166" y="204"/>
                  </a:lnTo>
                  <a:lnTo>
                    <a:pt x="1170" y="208"/>
                  </a:lnTo>
                  <a:lnTo>
                    <a:pt x="1171" y="208"/>
                  </a:lnTo>
                  <a:lnTo>
                    <a:pt x="1171" y="206"/>
                  </a:lnTo>
                  <a:lnTo>
                    <a:pt x="1171" y="204"/>
                  </a:lnTo>
                  <a:lnTo>
                    <a:pt x="1171" y="204"/>
                  </a:lnTo>
                  <a:lnTo>
                    <a:pt x="1171" y="202"/>
                  </a:lnTo>
                  <a:lnTo>
                    <a:pt x="1171" y="200"/>
                  </a:lnTo>
                  <a:lnTo>
                    <a:pt x="1170" y="197"/>
                  </a:lnTo>
                  <a:lnTo>
                    <a:pt x="1168" y="195"/>
                  </a:lnTo>
                  <a:lnTo>
                    <a:pt x="1166" y="193"/>
                  </a:lnTo>
                  <a:lnTo>
                    <a:pt x="1164" y="191"/>
                  </a:lnTo>
                  <a:lnTo>
                    <a:pt x="1164" y="190"/>
                  </a:lnTo>
                  <a:lnTo>
                    <a:pt x="1162" y="188"/>
                  </a:lnTo>
                  <a:lnTo>
                    <a:pt x="1162" y="188"/>
                  </a:lnTo>
                  <a:lnTo>
                    <a:pt x="1160" y="186"/>
                  </a:lnTo>
                  <a:lnTo>
                    <a:pt x="1162" y="186"/>
                  </a:lnTo>
                  <a:lnTo>
                    <a:pt x="1164" y="188"/>
                  </a:lnTo>
                  <a:lnTo>
                    <a:pt x="1162" y="186"/>
                  </a:lnTo>
                  <a:lnTo>
                    <a:pt x="1164" y="184"/>
                  </a:lnTo>
                  <a:lnTo>
                    <a:pt x="1164" y="184"/>
                  </a:lnTo>
                  <a:lnTo>
                    <a:pt x="1168" y="184"/>
                  </a:lnTo>
                  <a:lnTo>
                    <a:pt x="1166" y="182"/>
                  </a:lnTo>
                  <a:lnTo>
                    <a:pt x="1166" y="182"/>
                  </a:lnTo>
                  <a:lnTo>
                    <a:pt x="1164" y="181"/>
                  </a:lnTo>
                  <a:lnTo>
                    <a:pt x="1159" y="177"/>
                  </a:lnTo>
                  <a:lnTo>
                    <a:pt x="1157" y="175"/>
                  </a:lnTo>
                  <a:lnTo>
                    <a:pt x="1157" y="173"/>
                  </a:lnTo>
                  <a:lnTo>
                    <a:pt x="1157" y="171"/>
                  </a:lnTo>
                  <a:lnTo>
                    <a:pt x="1157" y="170"/>
                  </a:lnTo>
                  <a:lnTo>
                    <a:pt x="1159" y="168"/>
                  </a:lnTo>
                  <a:lnTo>
                    <a:pt x="1160" y="170"/>
                  </a:lnTo>
                  <a:lnTo>
                    <a:pt x="1160" y="170"/>
                  </a:lnTo>
                  <a:lnTo>
                    <a:pt x="1162" y="168"/>
                  </a:lnTo>
                  <a:lnTo>
                    <a:pt x="1162" y="168"/>
                  </a:lnTo>
                  <a:lnTo>
                    <a:pt x="1160" y="166"/>
                  </a:lnTo>
                  <a:lnTo>
                    <a:pt x="1157" y="164"/>
                  </a:lnTo>
                  <a:lnTo>
                    <a:pt x="1153" y="162"/>
                  </a:lnTo>
                  <a:lnTo>
                    <a:pt x="1151" y="161"/>
                  </a:lnTo>
                  <a:lnTo>
                    <a:pt x="1151" y="161"/>
                  </a:lnTo>
                  <a:lnTo>
                    <a:pt x="1150" y="159"/>
                  </a:lnTo>
                  <a:lnTo>
                    <a:pt x="1148" y="157"/>
                  </a:lnTo>
                  <a:lnTo>
                    <a:pt x="1148" y="155"/>
                  </a:lnTo>
                  <a:lnTo>
                    <a:pt x="1146" y="153"/>
                  </a:lnTo>
                  <a:lnTo>
                    <a:pt x="1148" y="153"/>
                  </a:lnTo>
                  <a:lnTo>
                    <a:pt x="1146" y="152"/>
                  </a:lnTo>
                  <a:lnTo>
                    <a:pt x="1146" y="152"/>
                  </a:lnTo>
                  <a:lnTo>
                    <a:pt x="1144" y="152"/>
                  </a:lnTo>
                  <a:lnTo>
                    <a:pt x="1146" y="150"/>
                  </a:lnTo>
                  <a:lnTo>
                    <a:pt x="1146" y="150"/>
                  </a:lnTo>
                  <a:lnTo>
                    <a:pt x="1146" y="150"/>
                  </a:lnTo>
                  <a:lnTo>
                    <a:pt x="1148" y="150"/>
                  </a:lnTo>
                  <a:lnTo>
                    <a:pt x="1148" y="150"/>
                  </a:lnTo>
                  <a:lnTo>
                    <a:pt x="1148" y="152"/>
                  </a:lnTo>
                  <a:lnTo>
                    <a:pt x="1148" y="152"/>
                  </a:lnTo>
                  <a:lnTo>
                    <a:pt x="1151" y="153"/>
                  </a:lnTo>
                  <a:lnTo>
                    <a:pt x="1153" y="153"/>
                  </a:lnTo>
                  <a:lnTo>
                    <a:pt x="1151" y="153"/>
                  </a:lnTo>
                  <a:lnTo>
                    <a:pt x="1151" y="152"/>
                  </a:lnTo>
                  <a:lnTo>
                    <a:pt x="1146" y="148"/>
                  </a:lnTo>
                  <a:lnTo>
                    <a:pt x="1144" y="148"/>
                  </a:lnTo>
                  <a:lnTo>
                    <a:pt x="1144" y="148"/>
                  </a:lnTo>
                  <a:lnTo>
                    <a:pt x="1142" y="148"/>
                  </a:lnTo>
                  <a:lnTo>
                    <a:pt x="1141" y="146"/>
                  </a:lnTo>
                  <a:lnTo>
                    <a:pt x="1137" y="144"/>
                  </a:lnTo>
                  <a:lnTo>
                    <a:pt x="1137" y="143"/>
                  </a:lnTo>
                  <a:lnTo>
                    <a:pt x="1135" y="141"/>
                  </a:lnTo>
                  <a:lnTo>
                    <a:pt x="1135" y="141"/>
                  </a:lnTo>
                  <a:lnTo>
                    <a:pt x="1135" y="139"/>
                  </a:lnTo>
                  <a:lnTo>
                    <a:pt x="1133" y="137"/>
                  </a:lnTo>
                  <a:lnTo>
                    <a:pt x="1128" y="137"/>
                  </a:lnTo>
                  <a:lnTo>
                    <a:pt x="1128" y="137"/>
                  </a:lnTo>
                  <a:lnTo>
                    <a:pt x="1130" y="139"/>
                  </a:lnTo>
                  <a:lnTo>
                    <a:pt x="1128" y="139"/>
                  </a:lnTo>
                  <a:lnTo>
                    <a:pt x="1128" y="139"/>
                  </a:lnTo>
                  <a:lnTo>
                    <a:pt x="1126" y="137"/>
                  </a:lnTo>
                  <a:lnTo>
                    <a:pt x="1124" y="135"/>
                  </a:lnTo>
                  <a:lnTo>
                    <a:pt x="1122" y="135"/>
                  </a:lnTo>
                  <a:lnTo>
                    <a:pt x="1121" y="133"/>
                  </a:lnTo>
                  <a:lnTo>
                    <a:pt x="1121" y="132"/>
                  </a:lnTo>
                  <a:lnTo>
                    <a:pt x="1119" y="130"/>
                  </a:lnTo>
                  <a:lnTo>
                    <a:pt x="1119" y="128"/>
                  </a:lnTo>
                  <a:lnTo>
                    <a:pt x="1117" y="126"/>
                  </a:lnTo>
                  <a:lnTo>
                    <a:pt x="1117" y="126"/>
                  </a:lnTo>
                  <a:lnTo>
                    <a:pt x="1117" y="126"/>
                  </a:lnTo>
                  <a:lnTo>
                    <a:pt x="1115" y="124"/>
                  </a:lnTo>
                  <a:lnTo>
                    <a:pt x="1115" y="124"/>
                  </a:lnTo>
                  <a:lnTo>
                    <a:pt x="1115" y="123"/>
                  </a:lnTo>
                  <a:lnTo>
                    <a:pt x="1113" y="123"/>
                  </a:lnTo>
                  <a:lnTo>
                    <a:pt x="1113" y="121"/>
                  </a:lnTo>
                  <a:lnTo>
                    <a:pt x="1112" y="121"/>
                  </a:lnTo>
                  <a:lnTo>
                    <a:pt x="1112" y="119"/>
                  </a:lnTo>
                  <a:lnTo>
                    <a:pt x="1110" y="119"/>
                  </a:lnTo>
                  <a:lnTo>
                    <a:pt x="1112" y="117"/>
                  </a:lnTo>
                  <a:lnTo>
                    <a:pt x="1112" y="117"/>
                  </a:lnTo>
                  <a:lnTo>
                    <a:pt x="1112" y="117"/>
                  </a:lnTo>
                  <a:lnTo>
                    <a:pt x="1113" y="117"/>
                  </a:lnTo>
                  <a:lnTo>
                    <a:pt x="1113" y="117"/>
                  </a:lnTo>
                  <a:lnTo>
                    <a:pt x="1113" y="115"/>
                  </a:lnTo>
                  <a:lnTo>
                    <a:pt x="1115" y="117"/>
                  </a:lnTo>
                  <a:lnTo>
                    <a:pt x="1117" y="117"/>
                  </a:lnTo>
                  <a:lnTo>
                    <a:pt x="1119" y="117"/>
                  </a:lnTo>
                  <a:lnTo>
                    <a:pt x="1117" y="117"/>
                  </a:lnTo>
                  <a:lnTo>
                    <a:pt x="1115" y="115"/>
                  </a:lnTo>
                  <a:lnTo>
                    <a:pt x="1115" y="114"/>
                  </a:lnTo>
                  <a:lnTo>
                    <a:pt x="1117" y="112"/>
                  </a:lnTo>
                  <a:lnTo>
                    <a:pt x="1117" y="112"/>
                  </a:lnTo>
                  <a:lnTo>
                    <a:pt x="1115" y="112"/>
                  </a:lnTo>
                  <a:lnTo>
                    <a:pt x="1115" y="110"/>
                  </a:lnTo>
                  <a:lnTo>
                    <a:pt x="1117" y="110"/>
                  </a:lnTo>
                  <a:lnTo>
                    <a:pt x="1117" y="112"/>
                  </a:lnTo>
                  <a:lnTo>
                    <a:pt x="1119" y="112"/>
                  </a:lnTo>
                  <a:lnTo>
                    <a:pt x="1121" y="114"/>
                  </a:lnTo>
                  <a:lnTo>
                    <a:pt x="1122" y="114"/>
                  </a:lnTo>
                  <a:lnTo>
                    <a:pt x="1122" y="115"/>
                  </a:lnTo>
                  <a:lnTo>
                    <a:pt x="1122" y="115"/>
                  </a:lnTo>
                  <a:lnTo>
                    <a:pt x="1124" y="115"/>
                  </a:lnTo>
                  <a:lnTo>
                    <a:pt x="1124" y="117"/>
                  </a:lnTo>
                  <a:lnTo>
                    <a:pt x="1124" y="117"/>
                  </a:lnTo>
                  <a:lnTo>
                    <a:pt x="1124" y="115"/>
                  </a:lnTo>
                  <a:lnTo>
                    <a:pt x="1122" y="112"/>
                  </a:lnTo>
                  <a:lnTo>
                    <a:pt x="1122" y="112"/>
                  </a:lnTo>
                  <a:lnTo>
                    <a:pt x="1121" y="110"/>
                  </a:lnTo>
                  <a:lnTo>
                    <a:pt x="1122" y="112"/>
                  </a:lnTo>
                  <a:lnTo>
                    <a:pt x="1122" y="110"/>
                  </a:lnTo>
                  <a:lnTo>
                    <a:pt x="1122" y="110"/>
                  </a:lnTo>
                  <a:lnTo>
                    <a:pt x="1124" y="108"/>
                  </a:lnTo>
                  <a:lnTo>
                    <a:pt x="1124" y="108"/>
                  </a:lnTo>
                  <a:lnTo>
                    <a:pt x="1124" y="108"/>
                  </a:lnTo>
                  <a:lnTo>
                    <a:pt x="1124" y="108"/>
                  </a:lnTo>
                  <a:lnTo>
                    <a:pt x="1126" y="108"/>
                  </a:lnTo>
                  <a:lnTo>
                    <a:pt x="1128" y="108"/>
                  </a:lnTo>
                  <a:lnTo>
                    <a:pt x="1130" y="108"/>
                  </a:lnTo>
                  <a:lnTo>
                    <a:pt x="1131" y="108"/>
                  </a:lnTo>
                  <a:lnTo>
                    <a:pt x="1133" y="108"/>
                  </a:lnTo>
                  <a:lnTo>
                    <a:pt x="1135" y="108"/>
                  </a:lnTo>
                  <a:lnTo>
                    <a:pt x="1141" y="112"/>
                  </a:lnTo>
                  <a:lnTo>
                    <a:pt x="1142" y="112"/>
                  </a:lnTo>
                  <a:lnTo>
                    <a:pt x="1142" y="112"/>
                  </a:lnTo>
                  <a:lnTo>
                    <a:pt x="1141" y="110"/>
                  </a:lnTo>
                  <a:lnTo>
                    <a:pt x="1139" y="108"/>
                  </a:lnTo>
                  <a:lnTo>
                    <a:pt x="1139" y="108"/>
                  </a:lnTo>
                  <a:lnTo>
                    <a:pt x="1137" y="106"/>
                  </a:lnTo>
                  <a:lnTo>
                    <a:pt x="1139" y="106"/>
                  </a:lnTo>
                  <a:lnTo>
                    <a:pt x="1139" y="106"/>
                  </a:lnTo>
                  <a:lnTo>
                    <a:pt x="1139" y="105"/>
                  </a:lnTo>
                  <a:lnTo>
                    <a:pt x="1141" y="105"/>
                  </a:lnTo>
                  <a:lnTo>
                    <a:pt x="1139" y="103"/>
                  </a:lnTo>
                  <a:lnTo>
                    <a:pt x="1139" y="103"/>
                  </a:lnTo>
                  <a:lnTo>
                    <a:pt x="1139" y="103"/>
                  </a:lnTo>
                  <a:lnTo>
                    <a:pt x="1139" y="103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7" y="101"/>
                  </a:lnTo>
                  <a:lnTo>
                    <a:pt x="1137" y="99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9" y="99"/>
                  </a:lnTo>
                  <a:lnTo>
                    <a:pt x="1137" y="99"/>
                  </a:lnTo>
                  <a:lnTo>
                    <a:pt x="1137" y="99"/>
                  </a:lnTo>
                  <a:lnTo>
                    <a:pt x="1137" y="99"/>
                  </a:lnTo>
                  <a:lnTo>
                    <a:pt x="1137" y="97"/>
                  </a:lnTo>
                  <a:lnTo>
                    <a:pt x="1139" y="97"/>
                  </a:lnTo>
                  <a:lnTo>
                    <a:pt x="1137" y="97"/>
                  </a:lnTo>
                  <a:lnTo>
                    <a:pt x="1137" y="97"/>
                  </a:lnTo>
                  <a:lnTo>
                    <a:pt x="1137" y="96"/>
                  </a:lnTo>
                  <a:lnTo>
                    <a:pt x="1137" y="97"/>
                  </a:lnTo>
                  <a:lnTo>
                    <a:pt x="1137" y="96"/>
                  </a:lnTo>
                  <a:lnTo>
                    <a:pt x="1137" y="96"/>
                  </a:lnTo>
                  <a:lnTo>
                    <a:pt x="1137" y="96"/>
                  </a:lnTo>
                  <a:lnTo>
                    <a:pt x="1137" y="94"/>
                  </a:lnTo>
                  <a:lnTo>
                    <a:pt x="1135" y="94"/>
                  </a:lnTo>
                  <a:lnTo>
                    <a:pt x="1135" y="94"/>
                  </a:lnTo>
                  <a:lnTo>
                    <a:pt x="1135" y="92"/>
                  </a:lnTo>
                  <a:lnTo>
                    <a:pt x="1137" y="94"/>
                  </a:lnTo>
                  <a:lnTo>
                    <a:pt x="1137" y="94"/>
                  </a:lnTo>
                  <a:lnTo>
                    <a:pt x="1137" y="94"/>
                  </a:lnTo>
                  <a:lnTo>
                    <a:pt x="1137" y="92"/>
                  </a:lnTo>
                  <a:lnTo>
                    <a:pt x="1139" y="90"/>
                  </a:lnTo>
                  <a:lnTo>
                    <a:pt x="1139" y="90"/>
                  </a:lnTo>
                  <a:lnTo>
                    <a:pt x="1139" y="90"/>
                  </a:lnTo>
                  <a:lnTo>
                    <a:pt x="1139" y="88"/>
                  </a:lnTo>
                  <a:lnTo>
                    <a:pt x="1139" y="88"/>
                  </a:lnTo>
                  <a:lnTo>
                    <a:pt x="1137" y="88"/>
                  </a:lnTo>
                  <a:lnTo>
                    <a:pt x="1137" y="88"/>
                  </a:lnTo>
                  <a:lnTo>
                    <a:pt x="1139" y="88"/>
                  </a:lnTo>
                  <a:lnTo>
                    <a:pt x="1139" y="88"/>
                  </a:lnTo>
                  <a:lnTo>
                    <a:pt x="1141" y="86"/>
                  </a:lnTo>
                  <a:lnTo>
                    <a:pt x="1141" y="86"/>
                  </a:lnTo>
                  <a:lnTo>
                    <a:pt x="1141" y="85"/>
                  </a:lnTo>
                  <a:lnTo>
                    <a:pt x="1142" y="83"/>
                  </a:lnTo>
                  <a:lnTo>
                    <a:pt x="1141" y="81"/>
                  </a:lnTo>
                  <a:lnTo>
                    <a:pt x="1141" y="81"/>
                  </a:lnTo>
                  <a:lnTo>
                    <a:pt x="1139" y="81"/>
                  </a:lnTo>
                  <a:lnTo>
                    <a:pt x="1141" y="81"/>
                  </a:lnTo>
                  <a:lnTo>
                    <a:pt x="1141" y="81"/>
                  </a:lnTo>
                  <a:lnTo>
                    <a:pt x="1142" y="81"/>
                  </a:lnTo>
                  <a:lnTo>
                    <a:pt x="1142" y="81"/>
                  </a:lnTo>
                  <a:lnTo>
                    <a:pt x="1144" y="81"/>
                  </a:lnTo>
                  <a:lnTo>
                    <a:pt x="1146" y="81"/>
                  </a:lnTo>
                  <a:lnTo>
                    <a:pt x="1146" y="81"/>
                  </a:lnTo>
                  <a:lnTo>
                    <a:pt x="1148" y="81"/>
                  </a:lnTo>
                  <a:lnTo>
                    <a:pt x="1151" y="83"/>
                  </a:lnTo>
                  <a:lnTo>
                    <a:pt x="1153" y="83"/>
                  </a:lnTo>
                  <a:lnTo>
                    <a:pt x="1151" y="81"/>
                  </a:lnTo>
                  <a:lnTo>
                    <a:pt x="1151" y="81"/>
                  </a:lnTo>
                  <a:lnTo>
                    <a:pt x="1151" y="79"/>
                  </a:lnTo>
                  <a:lnTo>
                    <a:pt x="1150" y="79"/>
                  </a:lnTo>
                  <a:lnTo>
                    <a:pt x="1148" y="77"/>
                  </a:lnTo>
                  <a:lnTo>
                    <a:pt x="1146" y="77"/>
                  </a:lnTo>
                  <a:lnTo>
                    <a:pt x="1144" y="77"/>
                  </a:lnTo>
                  <a:lnTo>
                    <a:pt x="1144" y="77"/>
                  </a:lnTo>
                  <a:lnTo>
                    <a:pt x="1142" y="76"/>
                  </a:lnTo>
                  <a:lnTo>
                    <a:pt x="1144" y="76"/>
                  </a:lnTo>
                  <a:lnTo>
                    <a:pt x="1144" y="76"/>
                  </a:lnTo>
                  <a:lnTo>
                    <a:pt x="1144" y="76"/>
                  </a:lnTo>
                  <a:lnTo>
                    <a:pt x="1142" y="76"/>
                  </a:lnTo>
                  <a:lnTo>
                    <a:pt x="1142" y="76"/>
                  </a:lnTo>
                  <a:lnTo>
                    <a:pt x="1141" y="74"/>
                  </a:lnTo>
                  <a:lnTo>
                    <a:pt x="1137" y="74"/>
                  </a:lnTo>
                  <a:lnTo>
                    <a:pt x="1135" y="72"/>
                  </a:lnTo>
                  <a:lnTo>
                    <a:pt x="1133" y="72"/>
                  </a:lnTo>
                  <a:lnTo>
                    <a:pt x="1130" y="68"/>
                  </a:lnTo>
                  <a:lnTo>
                    <a:pt x="1130" y="70"/>
                  </a:lnTo>
                  <a:lnTo>
                    <a:pt x="1128" y="68"/>
                  </a:lnTo>
                  <a:lnTo>
                    <a:pt x="1126" y="68"/>
                  </a:lnTo>
                  <a:lnTo>
                    <a:pt x="1126" y="68"/>
                  </a:lnTo>
                  <a:lnTo>
                    <a:pt x="1128" y="68"/>
                  </a:lnTo>
                  <a:lnTo>
                    <a:pt x="1126" y="68"/>
                  </a:lnTo>
                  <a:lnTo>
                    <a:pt x="1122" y="67"/>
                  </a:lnTo>
                  <a:lnTo>
                    <a:pt x="1124" y="67"/>
                  </a:lnTo>
                  <a:lnTo>
                    <a:pt x="1122" y="68"/>
                  </a:lnTo>
                  <a:lnTo>
                    <a:pt x="1122" y="67"/>
                  </a:lnTo>
                  <a:lnTo>
                    <a:pt x="1121" y="67"/>
                  </a:lnTo>
                  <a:lnTo>
                    <a:pt x="1119" y="67"/>
                  </a:lnTo>
                  <a:lnTo>
                    <a:pt x="1117" y="67"/>
                  </a:lnTo>
                  <a:lnTo>
                    <a:pt x="1115" y="67"/>
                  </a:lnTo>
                  <a:lnTo>
                    <a:pt x="1115" y="65"/>
                  </a:lnTo>
                  <a:lnTo>
                    <a:pt x="1113" y="65"/>
                  </a:lnTo>
                  <a:lnTo>
                    <a:pt x="1113" y="63"/>
                  </a:lnTo>
                  <a:lnTo>
                    <a:pt x="1115" y="63"/>
                  </a:lnTo>
                  <a:lnTo>
                    <a:pt x="1117" y="65"/>
                  </a:lnTo>
                  <a:lnTo>
                    <a:pt x="1117" y="63"/>
                  </a:lnTo>
                  <a:lnTo>
                    <a:pt x="1119" y="63"/>
                  </a:lnTo>
                  <a:lnTo>
                    <a:pt x="1119" y="63"/>
                  </a:lnTo>
                  <a:lnTo>
                    <a:pt x="1119" y="65"/>
                  </a:lnTo>
                  <a:lnTo>
                    <a:pt x="1121" y="65"/>
                  </a:lnTo>
                  <a:lnTo>
                    <a:pt x="1121" y="63"/>
                  </a:lnTo>
                  <a:lnTo>
                    <a:pt x="1121" y="63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21" y="59"/>
                  </a:lnTo>
                  <a:lnTo>
                    <a:pt x="1119" y="59"/>
                  </a:lnTo>
                  <a:lnTo>
                    <a:pt x="1106" y="52"/>
                  </a:lnTo>
                  <a:lnTo>
                    <a:pt x="1079" y="36"/>
                  </a:lnTo>
                  <a:lnTo>
                    <a:pt x="1066" y="29"/>
                  </a:lnTo>
                  <a:lnTo>
                    <a:pt x="1059" y="27"/>
                  </a:lnTo>
                  <a:lnTo>
                    <a:pt x="1055" y="27"/>
                  </a:lnTo>
                  <a:lnTo>
                    <a:pt x="1054" y="27"/>
                  </a:lnTo>
                  <a:lnTo>
                    <a:pt x="1052" y="27"/>
                  </a:lnTo>
                  <a:lnTo>
                    <a:pt x="1048" y="27"/>
                  </a:lnTo>
                  <a:lnTo>
                    <a:pt x="1046" y="27"/>
                  </a:lnTo>
                  <a:lnTo>
                    <a:pt x="1045" y="27"/>
                  </a:lnTo>
                  <a:lnTo>
                    <a:pt x="1043" y="27"/>
                  </a:lnTo>
                  <a:lnTo>
                    <a:pt x="1041" y="27"/>
                  </a:lnTo>
                  <a:lnTo>
                    <a:pt x="1037" y="25"/>
                  </a:lnTo>
                  <a:lnTo>
                    <a:pt x="1036" y="25"/>
                  </a:lnTo>
                  <a:lnTo>
                    <a:pt x="1032" y="27"/>
                  </a:lnTo>
                  <a:lnTo>
                    <a:pt x="1032" y="27"/>
                  </a:lnTo>
                  <a:lnTo>
                    <a:pt x="1030" y="27"/>
                  </a:lnTo>
                  <a:lnTo>
                    <a:pt x="1028" y="27"/>
                  </a:lnTo>
                  <a:lnTo>
                    <a:pt x="1028" y="27"/>
                  </a:lnTo>
                  <a:lnTo>
                    <a:pt x="1026" y="27"/>
                  </a:lnTo>
                  <a:lnTo>
                    <a:pt x="1026" y="27"/>
                  </a:lnTo>
                  <a:lnTo>
                    <a:pt x="1025" y="27"/>
                  </a:lnTo>
                  <a:lnTo>
                    <a:pt x="1021" y="27"/>
                  </a:lnTo>
                  <a:lnTo>
                    <a:pt x="1014" y="27"/>
                  </a:lnTo>
                  <a:lnTo>
                    <a:pt x="1012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4" y="29"/>
                  </a:lnTo>
                  <a:lnTo>
                    <a:pt x="1016" y="30"/>
                  </a:lnTo>
                  <a:lnTo>
                    <a:pt x="1016" y="30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23" y="34"/>
                  </a:lnTo>
                  <a:lnTo>
                    <a:pt x="1023" y="34"/>
                  </a:lnTo>
                  <a:lnTo>
                    <a:pt x="1025" y="34"/>
                  </a:lnTo>
                  <a:lnTo>
                    <a:pt x="1026" y="34"/>
                  </a:lnTo>
                  <a:lnTo>
                    <a:pt x="1028" y="38"/>
                  </a:lnTo>
                  <a:lnTo>
                    <a:pt x="1026" y="38"/>
                  </a:lnTo>
                  <a:lnTo>
                    <a:pt x="1026" y="38"/>
                  </a:lnTo>
                  <a:lnTo>
                    <a:pt x="1025" y="38"/>
                  </a:lnTo>
                  <a:lnTo>
                    <a:pt x="1023" y="38"/>
                  </a:lnTo>
                  <a:lnTo>
                    <a:pt x="1021" y="38"/>
                  </a:lnTo>
                  <a:lnTo>
                    <a:pt x="1017" y="36"/>
                  </a:lnTo>
                  <a:lnTo>
                    <a:pt x="1017" y="36"/>
                  </a:lnTo>
                  <a:lnTo>
                    <a:pt x="1017" y="36"/>
                  </a:lnTo>
                  <a:lnTo>
                    <a:pt x="1014" y="36"/>
                  </a:lnTo>
                  <a:lnTo>
                    <a:pt x="1014" y="36"/>
                  </a:lnTo>
                  <a:lnTo>
                    <a:pt x="1014" y="36"/>
                  </a:lnTo>
                  <a:lnTo>
                    <a:pt x="1012" y="36"/>
                  </a:lnTo>
                  <a:lnTo>
                    <a:pt x="1010" y="34"/>
                  </a:lnTo>
                  <a:lnTo>
                    <a:pt x="1008" y="34"/>
                  </a:lnTo>
                  <a:lnTo>
                    <a:pt x="1007" y="34"/>
                  </a:lnTo>
                  <a:lnTo>
                    <a:pt x="1007" y="32"/>
                  </a:lnTo>
                  <a:lnTo>
                    <a:pt x="1007" y="32"/>
                  </a:lnTo>
                  <a:lnTo>
                    <a:pt x="1005" y="32"/>
                  </a:lnTo>
                  <a:lnTo>
                    <a:pt x="1005" y="32"/>
                  </a:lnTo>
                  <a:lnTo>
                    <a:pt x="1005" y="34"/>
                  </a:lnTo>
                  <a:lnTo>
                    <a:pt x="1005" y="34"/>
                  </a:lnTo>
                  <a:lnTo>
                    <a:pt x="1003" y="34"/>
                  </a:lnTo>
                  <a:lnTo>
                    <a:pt x="1001" y="36"/>
                  </a:lnTo>
                  <a:lnTo>
                    <a:pt x="999" y="34"/>
                  </a:lnTo>
                  <a:lnTo>
                    <a:pt x="996" y="36"/>
                  </a:lnTo>
                  <a:lnTo>
                    <a:pt x="996" y="36"/>
                  </a:lnTo>
                  <a:lnTo>
                    <a:pt x="996" y="36"/>
                  </a:lnTo>
                  <a:lnTo>
                    <a:pt x="994" y="36"/>
                  </a:lnTo>
                  <a:lnTo>
                    <a:pt x="994" y="36"/>
                  </a:lnTo>
                  <a:lnTo>
                    <a:pt x="992" y="36"/>
                  </a:lnTo>
                  <a:lnTo>
                    <a:pt x="988" y="34"/>
                  </a:lnTo>
                  <a:lnTo>
                    <a:pt x="988" y="36"/>
                  </a:lnTo>
                  <a:lnTo>
                    <a:pt x="985" y="36"/>
                  </a:lnTo>
                  <a:lnTo>
                    <a:pt x="985" y="36"/>
                  </a:lnTo>
                  <a:lnTo>
                    <a:pt x="983" y="36"/>
                  </a:lnTo>
                  <a:lnTo>
                    <a:pt x="981" y="36"/>
                  </a:lnTo>
                  <a:lnTo>
                    <a:pt x="981" y="38"/>
                  </a:lnTo>
                  <a:lnTo>
                    <a:pt x="983" y="38"/>
                  </a:lnTo>
                  <a:lnTo>
                    <a:pt x="981" y="38"/>
                  </a:lnTo>
                  <a:lnTo>
                    <a:pt x="983" y="38"/>
                  </a:lnTo>
                  <a:lnTo>
                    <a:pt x="981" y="38"/>
                  </a:lnTo>
                  <a:lnTo>
                    <a:pt x="983" y="39"/>
                  </a:lnTo>
                  <a:lnTo>
                    <a:pt x="983" y="39"/>
                  </a:lnTo>
                  <a:lnTo>
                    <a:pt x="981" y="39"/>
                  </a:lnTo>
                  <a:lnTo>
                    <a:pt x="981" y="39"/>
                  </a:lnTo>
                  <a:lnTo>
                    <a:pt x="979" y="38"/>
                  </a:lnTo>
                  <a:lnTo>
                    <a:pt x="978" y="39"/>
                  </a:lnTo>
                  <a:lnTo>
                    <a:pt x="978" y="38"/>
                  </a:lnTo>
                  <a:lnTo>
                    <a:pt x="976" y="38"/>
                  </a:lnTo>
                  <a:lnTo>
                    <a:pt x="976" y="38"/>
                  </a:lnTo>
                  <a:lnTo>
                    <a:pt x="974" y="38"/>
                  </a:lnTo>
                  <a:lnTo>
                    <a:pt x="972" y="38"/>
                  </a:lnTo>
                  <a:lnTo>
                    <a:pt x="972" y="38"/>
                  </a:lnTo>
                  <a:lnTo>
                    <a:pt x="970" y="38"/>
                  </a:lnTo>
                  <a:lnTo>
                    <a:pt x="969" y="38"/>
                  </a:lnTo>
                  <a:lnTo>
                    <a:pt x="969" y="38"/>
                  </a:lnTo>
                  <a:lnTo>
                    <a:pt x="965" y="34"/>
                  </a:lnTo>
                  <a:lnTo>
                    <a:pt x="965" y="34"/>
                  </a:lnTo>
                  <a:lnTo>
                    <a:pt x="963" y="32"/>
                  </a:lnTo>
                  <a:lnTo>
                    <a:pt x="963" y="32"/>
                  </a:lnTo>
                  <a:lnTo>
                    <a:pt x="959" y="32"/>
                  </a:lnTo>
                  <a:lnTo>
                    <a:pt x="959" y="32"/>
                  </a:lnTo>
                  <a:lnTo>
                    <a:pt x="958" y="30"/>
                  </a:lnTo>
                  <a:lnTo>
                    <a:pt x="956" y="30"/>
                  </a:lnTo>
                  <a:lnTo>
                    <a:pt x="956" y="30"/>
                  </a:lnTo>
                  <a:lnTo>
                    <a:pt x="952" y="29"/>
                  </a:lnTo>
                  <a:lnTo>
                    <a:pt x="952" y="29"/>
                  </a:lnTo>
                  <a:lnTo>
                    <a:pt x="950" y="29"/>
                  </a:lnTo>
                  <a:lnTo>
                    <a:pt x="949" y="29"/>
                  </a:lnTo>
                  <a:lnTo>
                    <a:pt x="947" y="29"/>
                  </a:lnTo>
                  <a:lnTo>
                    <a:pt x="945" y="29"/>
                  </a:lnTo>
                  <a:lnTo>
                    <a:pt x="941" y="29"/>
                  </a:lnTo>
                  <a:lnTo>
                    <a:pt x="941" y="30"/>
                  </a:lnTo>
                  <a:lnTo>
                    <a:pt x="940" y="30"/>
                  </a:lnTo>
                  <a:lnTo>
                    <a:pt x="938" y="30"/>
                  </a:lnTo>
                  <a:lnTo>
                    <a:pt x="938" y="30"/>
                  </a:lnTo>
                  <a:lnTo>
                    <a:pt x="936" y="30"/>
                  </a:lnTo>
                  <a:lnTo>
                    <a:pt x="936" y="32"/>
                  </a:lnTo>
                  <a:lnTo>
                    <a:pt x="934" y="32"/>
                  </a:lnTo>
                  <a:lnTo>
                    <a:pt x="932" y="32"/>
                  </a:lnTo>
                  <a:lnTo>
                    <a:pt x="932" y="32"/>
                  </a:lnTo>
                  <a:lnTo>
                    <a:pt x="932" y="32"/>
                  </a:lnTo>
                  <a:lnTo>
                    <a:pt x="931" y="32"/>
                  </a:lnTo>
                  <a:lnTo>
                    <a:pt x="931" y="32"/>
                  </a:lnTo>
                  <a:lnTo>
                    <a:pt x="929" y="32"/>
                  </a:lnTo>
                  <a:lnTo>
                    <a:pt x="929" y="32"/>
                  </a:lnTo>
                  <a:lnTo>
                    <a:pt x="927" y="32"/>
                  </a:lnTo>
                  <a:lnTo>
                    <a:pt x="927" y="34"/>
                  </a:lnTo>
                  <a:lnTo>
                    <a:pt x="925" y="34"/>
                  </a:lnTo>
                  <a:lnTo>
                    <a:pt x="923" y="34"/>
                  </a:lnTo>
                  <a:lnTo>
                    <a:pt x="921" y="34"/>
                  </a:lnTo>
                  <a:lnTo>
                    <a:pt x="921" y="34"/>
                  </a:lnTo>
                  <a:lnTo>
                    <a:pt x="920" y="34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920" y="32"/>
                  </a:lnTo>
                  <a:lnTo>
                    <a:pt x="914" y="30"/>
                  </a:lnTo>
                  <a:lnTo>
                    <a:pt x="914" y="30"/>
                  </a:lnTo>
                  <a:lnTo>
                    <a:pt x="912" y="30"/>
                  </a:lnTo>
                  <a:lnTo>
                    <a:pt x="911" y="30"/>
                  </a:lnTo>
                  <a:lnTo>
                    <a:pt x="911" y="30"/>
                  </a:lnTo>
                  <a:lnTo>
                    <a:pt x="909" y="30"/>
                  </a:lnTo>
                  <a:lnTo>
                    <a:pt x="909" y="30"/>
                  </a:lnTo>
                  <a:lnTo>
                    <a:pt x="907" y="30"/>
                  </a:lnTo>
                  <a:lnTo>
                    <a:pt x="905" y="29"/>
                  </a:lnTo>
                  <a:lnTo>
                    <a:pt x="905" y="29"/>
                  </a:lnTo>
                  <a:lnTo>
                    <a:pt x="903" y="29"/>
                  </a:lnTo>
                  <a:lnTo>
                    <a:pt x="902" y="29"/>
                  </a:lnTo>
                  <a:lnTo>
                    <a:pt x="902" y="29"/>
                  </a:lnTo>
                  <a:lnTo>
                    <a:pt x="902" y="29"/>
                  </a:lnTo>
                  <a:lnTo>
                    <a:pt x="900" y="29"/>
                  </a:lnTo>
                  <a:lnTo>
                    <a:pt x="898" y="29"/>
                  </a:lnTo>
                  <a:lnTo>
                    <a:pt x="898" y="29"/>
                  </a:lnTo>
                  <a:lnTo>
                    <a:pt x="898" y="27"/>
                  </a:lnTo>
                  <a:lnTo>
                    <a:pt x="898" y="27"/>
                  </a:lnTo>
                  <a:lnTo>
                    <a:pt x="900" y="29"/>
                  </a:lnTo>
                  <a:lnTo>
                    <a:pt x="900" y="29"/>
                  </a:lnTo>
                  <a:lnTo>
                    <a:pt x="902" y="27"/>
                  </a:lnTo>
                  <a:lnTo>
                    <a:pt x="900" y="27"/>
                  </a:lnTo>
                  <a:lnTo>
                    <a:pt x="900" y="27"/>
                  </a:lnTo>
                  <a:lnTo>
                    <a:pt x="896" y="25"/>
                  </a:lnTo>
                  <a:lnTo>
                    <a:pt x="892" y="25"/>
                  </a:lnTo>
                  <a:lnTo>
                    <a:pt x="892" y="25"/>
                  </a:lnTo>
                  <a:lnTo>
                    <a:pt x="891" y="25"/>
                  </a:lnTo>
                  <a:lnTo>
                    <a:pt x="889" y="25"/>
                  </a:lnTo>
                  <a:lnTo>
                    <a:pt x="887" y="25"/>
                  </a:lnTo>
                  <a:lnTo>
                    <a:pt x="887" y="25"/>
                  </a:lnTo>
                  <a:lnTo>
                    <a:pt x="885" y="25"/>
                  </a:lnTo>
                  <a:lnTo>
                    <a:pt x="885" y="25"/>
                  </a:lnTo>
                  <a:lnTo>
                    <a:pt x="882" y="25"/>
                  </a:lnTo>
                  <a:lnTo>
                    <a:pt x="882" y="25"/>
                  </a:lnTo>
                  <a:lnTo>
                    <a:pt x="880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4" y="25"/>
                  </a:lnTo>
                  <a:lnTo>
                    <a:pt x="873" y="25"/>
                  </a:lnTo>
                  <a:lnTo>
                    <a:pt x="869" y="25"/>
                  </a:lnTo>
                  <a:lnTo>
                    <a:pt x="867" y="25"/>
                  </a:lnTo>
                  <a:lnTo>
                    <a:pt x="864" y="25"/>
                  </a:lnTo>
                  <a:lnTo>
                    <a:pt x="862" y="25"/>
                  </a:lnTo>
                  <a:lnTo>
                    <a:pt x="858" y="25"/>
                  </a:lnTo>
                  <a:lnTo>
                    <a:pt x="853" y="25"/>
                  </a:lnTo>
                  <a:lnTo>
                    <a:pt x="853" y="25"/>
                  </a:lnTo>
                  <a:lnTo>
                    <a:pt x="851" y="25"/>
                  </a:lnTo>
                  <a:lnTo>
                    <a:pt x="851" y="25"/>
                  </a:lnTo>
                  <a:lnTo>
                    <a:pt x="849" y="25"/>
                  </a:lnTo>
                  <a:lnTo>
                    <a:pt x="849" y="25"/>
                  </a:lnTo>
                  <a:lnTo>
                    <a:pt x="849" y="25"/>
                  </a:lnTo>
                  <a:lnTo>
                    <a:pt x="849" y="25"/>
                  </a:lnTo>
                  <a:lnTo>
                    <a:pt x="851" y="25"/>
                  </a:lnTo>
                  <a:lnTo>
                    <a:pt x="851" y="27"/>
                  </a:lnTo>
                  <a:lnTo>
                    <a:pt x="853" y="27"/>
                  </a:lnTo>
                  <a:lnTo>
                    <a:pt x="853" y="27"/>
                  </a:lnTo>
                  <a:lnTo>
                    <a:pt x="853" y="27"/>
                  </a:lnTo>
                  <a:lnTo>
                    <a:pt x="853" y="29"/>
                  </a:lnTo>
                  <a:lnTo>
                    <a:pt x="853" y="29"/>
                  </a:lnTo>
                  <a:lnTo>
                    <a:pt x="854" y="30"/>
                  </a:lnTo>
                  <a:lnTo>
                    <a:pt x="854" y="30"/>
                  </a:lnTo>
                  <a:lnTo>
                    <a:pt x="853" y="30"/>
                  </a:lnTo>
                  <a:lnTo>
                    <a:pt x="853" y="32"/>
                  </a:lnTo>
                  <a:lnTo>
                    <a:pt x="853" y="32"/>
                  </a:lnTo>
                  <a:lnTo>
                    <a:pt x="853" y="32"/>
                  </a:lnTo>
                  <a:lnTo>
                    <a:pt x="854" y="32"/>
                  </a:lnTo>
                  <a:lnTo>
                    <a:pt x="856" y="34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4"/>
                  </a:lnTo>
                  <a:lnTo>
                    <a:pt x="858" y="36"/>
                  </a:lnTo>
                  <a:lnTo>
                    <a:pt x="860" y="36"/>
                  </a:lnTo>
                  <a:lnTo>
                    <a:pt x="860" y="36"/>
                  </a:lnTo>
                  <a:lnTo>
                    <a:pt x="862" y="38"/>
                  </a:lnTo>
                  <a:lnTo>
                    <a:pt x="860" y="38"/>
                  </a:lnTo>
                  <a:lnTo>
                    <a:pt x="858" y="36"/>
                  </a:lnTo>
                  <a:lnTo>
                    <a:pt x="858" y="38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4" y="36"/>
                  </a:lnTo>
                  <a:lnTo>
                    <a:pt x="853" y="36"/>
                  </a:lnTo>
                  <a:lnTo>
                    <a:pt x="853" y="36"/>
                  </a:lnTo>
                  <a:lnTo>
                    <a:pt x="851" y="36"/>
                  </a:lnTo>
                  <a:lnTo>
                    <a:pt x="853" y="36"/>
                  </a:lnTo>
                  <a:lnTo>
                    <a:pt x="853" y="38"/>
                  </a:lnTo>
                  <a:lnTo>
                    <a:pt x="851" y="36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3" y="39"/>
                  </a:lnTo>
                  <a:lnTo>
                    <a:pt x="853" y="38"/>
                  </a:lnTo>
                  <a:lnTo>
                    <a:pt x="853" y="39"/>
                  </a:lnTo>
                  <a:lnTo>
                    <a:pt x="854" y="38"/>
                  </a:lnTo>
                  <a:lnTo>
                    <a:pt x="856" y="38"/>
                  </a:lnTo>
                  <a:lnTo>
                    <a:pt x="856" y="39"/>
                  </a:lnTo>
                  <a:lnTo>
                    <a:pt x="856" y="39"/>
                  </a:lnTo>
                  <a:lnTo>
                    <a:pt x="856" y="39"/>
                  </a:lnTo>
                  <a:lnTo>
                    <a:pt x="854" y="39"/>
                  </a:lnTo>
                  <a:lnTo>
                    <a:pt x="854" y="39"/>
                  </a:lnTo>
                  <a:lnTo>
                    <a:pt x="853" y="39"/>
                  </a:lnTo>
                  <a:lnTo>
                    <a:pt x="853" y="39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1" y="39"/>
                  </a:lnTo>
                  <a:lnTo>
                    <a:pt x="849" y="39"/>
                  </a:lnTo>
                  <a:lnTo>
                    <a:pt x="847" y="39"/>
                  </a:lnTo>
                  <a:lnTo>
                    <a:pt x="845" y="38"/>
                  </a:lnTo>
                  <a:lnTo>
                    <a:pt x="844" y="38"/>
                  </a:lnTo>
                  <a:lnTo>
                    <a:pt x="842" y="38"/>
                  </a:lnTo>
                  <a:lnTo>
                    <a:pt x="842" y="38"/>
                  </a:lnTo>
                  <a:lnTo>
                    <a:pt x="840" y="38"/>
                  </a:lnTo>
                  <a:lnTo>
                    <a:pt x="838" y="38"/>
                  </a:lnTo>
                  <a:lnTo>
                    <a:pt x="836" y="38"/>
                  </a:lnTo>
                  <a:lnTo>
                    <a:pt x="836" y="39"/>
                  </a:lnTo>
                  <a:lnTo>
                    <a:pt x="836" y="39"/>
                  </a:lnTo>
                  <a:lnTo>
                    <a:pt x="838" y="39"/>
                  </a:lnTo>
                  <a:lnTo>
                    <a:pt x="838" y="41"/>
                  </a:lnTo>
                  <a:lnTo>
                    <a:pt x="836" y="39"/>
                  </a:lnTo>
                  <a:lnTo>
                    <a:pt x="836" y="39"/>
                  </a:lnTo>
                  <a:lnTo>
                    <a:pt x="835" y="39"/>
                  </a:lnTo>
                  <a:lnTo>
                    <a:pt x="833" y="41"/>
                  </a:lnTo>
                  <a:lnTo>
                    <a:pt x="833" y="41"/>
                  </a:lnTo>
                  <a:lnTo>
                    <a:pt x="829" y="39"/>
                  </a:lnTo>
                  <a:lnTo>
                    <a:pt x="829" y="39"/>
                  </a:lnTo>
                  <a:lnTo>
                    <a:pt x="827" y="38"/>
                  </a:lnTo>
                  <a:lnTo>
                    <a:pt x="824" y="38"/>
                  </a:lnTo>
                  <a:lnTo>
                    <a:pt x="824" y="38"/>
                  </a:lnTo>
                  <a:lnTo>
                    <a:pt x="822" y="36"/>
                  </a:lnTo>
                  <a:lnTo>
                    <a:pt x="822" y="36"/>
                  </a:lnTo>
                  <a:lnTo>
                    <a:pt x="822" y="38"/>
                  </a:lnTo>
                  <a:lnTo>
                    <a:pt x="822" y="38"/>
                  </a:lnTo>
                  <a:lnTo>
                    <a:pt x="824" y="39"/>
                  </a:lnTo>
                  <a:lnTo>
                    <a:pt x="824" y="39"/>
                  </a:lnTo>
                  <a:lnTo>
                    <a:pt x="824" y="41"/>
                  </a:lnTo>
                  <a:lnTo>
                    <a:pt x="825" y="41"/>
                  </a:lnTo>
                  <a:lnTo>
                    <a:pt x="827" y="43"/>
                  </a:lnTo>
                  <a:lnTo>
                    <a:pt x="827" y="43"/>
                  </a:lnTo>
                  <a:lnTo>
                    <a:pt x="827" y="45"/>
                  </a:lnTo>
                  <a:lnTo>
                    <a:pt x="827" y="45"/>
                  </a:lnTo>
                  <a:lnTo>
                    <a:pt x="829" y="47"/>
                  </a:lnTo>
                  <a:lnTo>
                    <a:pt x="829" y="47"/>
                  </a:lnTo>
                  <a:lnTo>
                    <a:pt x="829" y="48"/>
                  </a:lnTo>
                  <a:lnTo>
                    <a:pt x="829" y="48"/>
                  </a:lnTo>
                  <a:lnTo>
                    <a:pt x="825" y="47"/>
                  </a:lnTo>
                  <a:lnTo>
                    <a:pt x="824" y="47"/>
                  </a:lnTo>
                  <a:lnTo>
                    <a:pt x="825" y="47"/>
                  </a:lnTo>
                  <a:lnTo>
                    <a:pt x="824" y="47"/>
                  </a:lnTo>
                  <a:lnTo>
                    <a:pt x="824" y="47"/>
                  </a:lnTo>
                  <a:lnTo>
                    <a:pt x="824" y="47"/>
                  </a:lnTo>
                  <a:lnTo>
                    <a:pt x="822" y="47"/>
                  </a:lnTo>
                  <a:lnTo>
                    <a:pt x="822" y="47"/>
                  </a:lnTo>
                  <a:lnTo>
                    <a:pt x="820" y="47"/>
                  </a:lnTo>
                  <a:lnTo>
                    <a:pt x="820" y="45"/>
                  </a:lnTo>
                  <a:lnTo>
                    <a:pt x="820" y="47"/>
                  </a:lnTo>
                  <a:lnTo>
                    <a:pt x="818" y="45"/>
                  </a:lnTo>
                  <a:lnTo>
                    <a:pt x="818" y="45"/>
                  </a:lnTo>
                  <a:lnTo>
                    <a:pt x="816" y="45"/>
                  </a:lnTo>
                  <a:lnTo>
                    <a:pt x="815" y="45"/>
                  </a:lnTo>
                  <a:lnTo>
                    <a:pt x="815" y="45"/>
                  </a:lnTo>
                  <a:lnTo>
                    <a:pt x="815" y="43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11" y="43"/>
                  </a:lnTo>
                  <a:lnTo>
                    <a:pt x="809" y="41"/>
                  </a:lnTo>
                  <a:lnTo>
                    <a:pt x="809" y="41"/>
                  </a:lnTo>
                  <a:lnTo>
                    <a:pt x="809" y="41"/>
                  </a:lnTo>
                  <a:lnTo>
                    <a:pt x="809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6" y="39"/>
                  </a:lnTo>
                  <a:lnTo>
                    <a:pt x="806" y="39"/>
                  </a:lnTo>
                  <a:lnTo>
                    <a:pt x="804" y="39"/>
                  </a:lnTo>
                  <a:lnTo>
                    <a:pt x="804" y="38"/>
                  </a:lnTo>
                  <a:lnTo>
                    <a:pt x="806" y="38"/>
                  </a:lnTo>
                  <a:lnTo>
                    <a:pt x="806" y="36"/>
                  </a:lnTo>
                  <a:lnTo>
                    <a:pt x="804" y="38"/>
                  </a:lnTo>
                  <a:lnTo>
                    <a:pt x="804" y="36"/>
                  </a:lnTo>
                  <a:lnTo>
                    <a:pt x="804" y="36"/>
                  </a:lnTo>
                  <a:lnTo>
                    <a:pt x="804" y="36"/>
                  </a:lnTo>
                  <a:lnTo>
                    <a:pt x="802" y="34"/>
                  </a:lnTo>
                  <a:lnTo>
                    <a:pt x="800" y="34"/>
                  </a:lnTo>
                  <a:lnTo>
                    <a:pt x="800" y="34"/>
                  </a:lnTo>
                  <a:lnTo>
                    <a:pt x="800" y="34"/>
                  </a:lnTo>
                  <a:lnTo>
                    <a:pt x="798" y="34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797" y="32"/>
                  </a:lnTo>
                  <a:lnTo>
                    <a:pt x="797" y="32"/>
                  </a:lnTo>
                  <a:lnTo>
                    <a:pt x="797" y="30"/>
                  </a:lnTo>
                  <a:lnTo>
                    <a:pt x="797" y="30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3" y="29"/>
                  </a:lnTo>
                  <a:lnTo>
                    <a:pt x="791" y="29"/>
                  </a:lnTo>
                  <a:lnTo>
                    <a:pt x="791" y="29"/>
                  </a:lnTo>
                  <a:lnTo>
                    <a:pt x="789" y="29"/>
                  </a:lnTo>
                  <a:lnTo>
                    <a:pt x="787" y="27"/>
                  </a:lnTo>
                  <a:lnTo>
                    <a:pt x="787" y="27"/>
                  </a:lnTo>
                  <a:lnTo>
                    <a:pt x="786" y="27"/>
                  </a:lnTo>
                  <a:lnTo>
                    <a:pt x="784" y="27"/>
                  </a:lnTo>
                  <a:lnTo>
                    <a:pt x="784" y="27"/>
                  </a:lnTo>
                  <a:lnTo>
                    <a:pt x="782" y="27"/>
                  </a:lnTo>
                  <a:lnTo>
                    <a:pt x="782" y="27"/>
                  </a:lnTo>
                  <a:lnTo>
                    <a:pt x="780" y="27"/>
                  </a:lnTo>
                  <a:lnTo>
                    <a:pt x="778" y="27"/>
                  </a:lnTo>
                  <a:lnTo>
                    <a:pt x="778" y="27"/>
                  </a:lnTo>
                  <a:lnTo>
                    <a:pt x="778" y="27"/>
                  </a:lnTo>
                  <a:lnTo>
                    <a:pt x="778" y="27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3" y="27"/>
                  </a:lnTo>
                  <a:lnTo>
                    <a:pt x="773" y="27"/>
                  </a:lnTo>
                  <a:lnTo>
                    <a:pt x="773" y="27"/>
                  </a:lnTo>
                  <a:lnTo>
                    <a:pt x="773" y="27"/>
                  </a:lnTo>
                  <a:lnTo>
                    <a:pt x="771" y="27"/>
                  </a:lnTo>
                  <a:lnTo>
                    <a:pt x="771" y="27"/>
                  </a:lnTo>
                  <a:lnTo>
                    <a:pt x="769" y="27"/>
                  </a:lnTo>
                  <a:lnTo>
                    <a:pt x="769" y="27"/>
                  </a:lnTo>
                  <a:lnTo>
                    <a:pt x="769" y="27"/>
                  </a:lnTo>
                  <a:lnTo>
                    <a:pt x="768" y="27"/>
                  </a:lnTo>
                  <a:lnTo>
                    <a:pt x="768" y="25"/>
                  </a:lnTo>
                  <a:lnTo>
                    <a:pt x="768" y="25"/>
                  </a:lnTo>
                  <a:lnTo>
                    <a:pt x="768" y="25"/>
                  </a:lnTo>
                  <a:lnTo>
                    <a:pt x="766" y="25"/>
                  </a:lnTo>
                  <a:lnTo>
                    <a:pt x="764" y="25"/>
                  </a:lnTo>
                  <a:lnTo>
                    <a:pt x="762" y="25"/>
                  </a:lnTo>
                  <a:lnTo>
                    <a:pt x="760" y="25"/>
                  </a:lnTo>
                  <a:lnTo>
                    <a:pt x="760" y="25"/>
                  </a:lnTo>
                  <a:lnTo>
                    <a:pt x="762" y="27"/>
                  </a:lnTo>
                  <a:lnTo>
                    <a:pt x="760" y="27"/>
                  </a:lnTo>
                  <a:lnTo>
                    <a:pt x="758" y="25"/>
                  </a:lnTo>
                  <a:lnTo>
                    <a:pt x="758" y="27"/>
                  </a:lnTo>
                  <a:lnTo>
                    <a:pt x="758" y="27"/>
                  </a:lnTo>
                  <a:lnTo>
                    <a:pt x="760" y="29"/>
                  </a:lnTo>
                  <a:lnTo>
                    <a:pt x="762" y="29"/>
                  </a:lnTo>
                  <a:lnTo>
                    <a:pt x="762" y="29"/>
                  </a:lnTo>
                  <a:lnTo>
                    <a:pt x="764" y="30"/>
                  </a:lnTo>
                  <a:lnTo>
                    <a:pt x="766" y="32"/>
                  </a:lnTo>
                  <a:lnTo>
                    <a:pt x="766" y="32"/>
                  </a:lnTo>
                  <a:lnTo>
                    <a:pt x="764" y="32"/>
                  </a:lnTo>
                  <a:lnTo>
                    <a:pt x="764" y="34"/>
                  </a:lnTo>
                  <a:lnTo>
                    <a:pt x="762" y="34"/>
                  </a:lnTo>
                  <a:lnTo>
                    <a:pt x="762" y="34"/>
                  </a:lnTo>
                  <a:lnTo>
                    <a:pt x="760" y="34"/>
                  </a:lnTo>
                  <a:lnTo>
                    <a:pt x="760" y="34"/>
                  </a:lnTo>
                  <a:lnTo>
                    <a:pt x="758" y="34"/>
                  </a:lnTo>
                  <a:lnTo>
                    <a:pt x="757" y="34"/>
                  </a:lnTo>
                  <a:lnTo>
                    <a:pt x="755" y="34"/>
                  </a:lnTo>
                  <a:lnTo>
                    <a:pt x="751" y="34"/>
                  </a:lnTo>
                  <a:lnTo>
                    <a:pt x="751" y="34"/>
                  </a:lnTo>
                  <a:lnTo>
                    <a:pt x="751" y="34"/>
                  </a:lnTo>
                  <a:lnTo>
                    <a:pt x="748" y="34"/>
                  </a:lnTo>
                  <a:lnTo>
                    <a:pt x="746" y="34"/>
                  </a:lnTo>
                  <a:lnTo>
                    <a:pt x="742" y="34"/>
                  </a:lnTo>
                  <a:lnTo>
                    <a:pt x="742" y="32"/>
                  </a:lnTo>
                  <a:lnTo>
                    <a:pt x="740" y="32"/>
                  </a:lnTo>
                  <a:lnTo>
                    <a:pt x="740" y="32"/>
                  </a:lnTo>
                  <a:lnTo>
                    <a:pt x="740" y="32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37" y="30"/>
                  </a:lnTo>
                  <a:lnTo>
                    <a:pt x="737" y="30"/>
                  </a:lnTo>
                  <a:lnTo>
                    <a:pt x="735" y="30"/>
                  </a:lnTo>
                  <a:lnTo>
                    <a:pt x="733" y="30"/>
                  </a:lnTo>
                  <a:lnTo>
                    <a:pt x="731" y="30"/>
                  </a:lnTo>
                  <a:lnTo>
                    <a:pt x="730" y="30"/>
                  </a:lnTo>
                  <a:lnTo>
                    <a:pt x="730" y="30"/>
                  </a:lnTo>
                  <a:lnTo>
                    <a:pt x="728" y="30"/>
                  </a:lnTo>
                  <a:lnTo>
                    <a:pt x="726" y="30"/>
                  </a:lnTo>
                  <a:lnTo>
                    <a:pt x="724" y="30"/>
                  </a:lnTo>
                  <a:lnTo>
                    <a:pt x="722" y="30"/>
                  </a:lnTo>
                  <a:lnTo>
                    <a:pt x="722" y="30"/>
                  </a:lnTo>
                  <a:lnTo>
                    <a:pt x="722" y="32"/>
                  </a:lnTo>
                  <a:lnTo>
                    <a:pt x="720" y="32"/>
                  </a:lnTo>
                  <a:lnTo>
                    <a:pt x="719" y="32"/>
                  </a:lnTo>
                  <a:lnTo>
                    <a:pt x="717" y="32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6"/>
                  </a:lnTo>
                  <a:lnTo>
                    <a:pt x="717" y="36"/>
                  </a:lnTo>
                  <a:lnTo>
                    <a:pt x="717" y="34"/>
                  </a:lnTo>
                  <a:lnTo>
                    <a:pt x="717" y="34"/>
                  </a:lnTo>
                  <a:lnTo>
                    <a:pt x="717" y="34"/>
                  </a:lnTo>
                  <a:lnTo>
                    <a:pt x="717" y="34"/>
                  </a:lnTo>
                  <a:lnTo>
                    <a:pt x="715" y="34"/>
                  </a:lnTo>
                  <a:lnTo>
                    <a:pt x="715" y="34"/>
                  </a:lnTo>
                  <a:lnTo>
                    <a:pt x="715" y="32"/>
                  </a:lnTo>
                  <a:lnTo>
                    <a:pt x="713" y="32"/>
                  </a:lnTo>
                  <a:lnTo>
                    <a:pt x="713" y="30"/>
                  </a:lnTo>
                  <a:lnTo>
                    <a:pt x="711" y="30"/>
                  </a:lnTo>
                  <a:lnTo>
                    <a:pt x="711" y="30"/>
                  </a:lnTo>
                  <a:lnTo>
                    <a:pt x="710" y="29"/>
                  </a:lnTo>
                  <a:lnTo>
                    <a:pt x="708" y="29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08" y="32"/>
                  </a:lnTo>
                  <a:lnTo>
                    <a:pt x="706" y="32"/>
                  </a:lnTo>
                  <a:lnTo>
                    <a:pt x="706" y="32"/>
                  </a:lnTo>
                  <a:lnTo>
                    <a:pt x="704" y="32"/>
                  </a:lnTo>
                  <a:lnTo>
                    <a:pt x="702" y="30"/>
                  </a:lnTo>
                  <a:lnTo>
                    <a:pt x="701" y="30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1" y="29"/>
                  </a:lnTo>
                  <a:lnTo>
                    <a:pt x="699" y="29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5" y="29"/>
                  </a:lnTo>
                  <a:lnTo>
                    <a:pt x="695" y="30"/>
                  </a:lnTo>
                  <a:lnTo>
                    <a:pt x="693" y="30"/>
                  </a:lnTo>
                  <a:lnTo>
                    <a:pt x="695" y="30"/>
                  </a:lnTo>
                  <a:lnTo>
                    <a:pt x="693" y="32"/>
                  </a:lnTo>
                  <a:lnTo>
                    <a:pt x="695" y="32"/>
                  </a:lnTo>
                  <a:lnTo>
                    <a:pt x="695" y="32"/>
                  </a:lnTo>
                  <a:lnTo>
                    <a:pt x="697" y="34"/>
                  </a:lnTo>
                  <a:lnTo>
                    <a:pt x="695" y="32"/>
                  </a:lnTo>
                  <a:lnTo>
                    <a:pt x="697" y="32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701" y="32"/>
                  </a:lnTo>
                  <a:lnTo>
                    <a:pt x="702" y="32"/>
                  </a:lnTo>
                  <a:lnTo>
                    <a:pt x="699" y="34"/>
                  </a:lnTo>
                  <a:lnTo>
                    <a:pt x="701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7" y="36"/>
                  </a:lnTo>
                  <a:lnTo>
                    <a:pt x="695" y="34"/>
                  </a:lnTo>
                  <a:lnTo>
                    <a:pt x="697" y="36"/>
                  </a:lnTo>
                  <a:lnTo>
                    <a:pt x="697" y="36"/>
                  </a:lnTo>
                  <a:lnTo>
                    <a:pt x="697" y="36"/>
                  </a:lnTo>
                  <a:lnTo>
                    <a:pt x="695" y="38"/>
                  </a:lnTo>
                  <a:lnTo>
                    <a:pt x="693" y="38"/>
                  </a:lnTo>
                  <a:lnTo>
                    <a:pt x="693" y="38"/>
                  </a:lnTo>
                  <a:lnTo>
                    <a:pt x="692" y="38"/>
                  </a:lnTo>
                  <a:lnTo>
                    <a:pt x="692" y="38"/>
                  </a:lnTo>
                  <a:lnTo>
                    <a:pt x="690" y="38"/>
                  </a:lnTo>
                  <a:lnTo>
                    <a:pt x="688" y="38"/>
                  </a:lnTo>
                  <a:lnTo>
                    <a:pt x="688" y="39"/>
                  </a:lnTo>
                  <a:lnTo>
                    <a:pt x="686" y="38"/>
                  </a:lnTo>
                  <a:lnTo>
                    <a:pt x="684" y="39"/>
                  </a:lnTo>
                  <a:lnTo>
                    <a:pt x="686" y="39"/>
                  </a:lnTo>
                  <a:lnTo>
                    <a:pt x="686" y="41"/>
                  </a:lnTo>
                  <a:lnTo>
                    <a:pt x="690" y="41"/>
                  </a:lnTo>
                  <a:lnTo>
                    <a:pt x="690" y="41"/>
                  </a:lnTo>
                  <a:lnTo>
                    <a:pt x="690" y="41"/>
                  </a:lnTo>
                  <a:lnTo>
                    <a:pt x="686" y="41"/>
                  </a:lnTo>
                  <a:lnTo>
                    <a:pt x="686" y="41"/>
                  </a:lnTo>
                  <a:lnTo>
                    <a:pt x="686" y="41"/>
                  </a:lnTo>
                  <a:lnTo>
                    <a:pt x="686" y="41"/>
                  </a:lnTo>
                  <a:lnTo>
                    <a:pt x="686" y="43"/>
                  </a:lnTo>
                  <a:lnTo>
                    <a:pt x="684" y="43"/>
                  </a:lnTo>
                  <a:lnTo>
                    <a:pt x="684" y="43"/>
                  </a:lnTo>
                  <a:lnTo>
                    <a:pt x="682" y="43"/>
                  </a:lnTo>
                  <a:lnTo>
                    <a:pt x="682" y="43"/>
                  </a:lnTo>
                  <a:lnTo>
                    <a:pt x="682" y="45"/>
                  </a:lnTo>
                  <a:lnTo>
                    <a:pt x="682" y="45"/>
                  </a:lnTo>
                  <a:lnTo>
                    <a:pt x="681" y="45"/>
                  </a:lnTo>
                  <a:lnTo>
                    <a:pt x="681" y="45"/>
                  </a:lnTo>
                  <a:lnTo>
                    <a:pt x="681" y="43"/>
                  </a:lnTo>
                  <a:lnTo>
                    <a:pt x="681" y="43"/>
                  </a:lnTo>
                  <a:lnTo>
                    <a:pt x="681" y="43"/>
                  </a:lnTo>
                  <a:lnTo>
                    <a:pt x="682" y="43"/>
                  </a:lnTo>
                  <a:lnTo>
                    <a:pt x="682" y="43"/>
                  </a:lnTo>
                  <a:lnTo>
                    <a:pt x="684" y="41"/>
                  </a:lnTo>
                  <a:lnTo>
                    <a:pt x="684" y="41"/>
                  </a:lnTo>
                  <a:lnTo>
                    <a:pt x="682" y="39"/>
                  </a:lnTo>
                  <a:lnTo>
                    <a:pt x="684" y="39"/>
                  </a:lnTo>
                  <a:lnTo>
                    <a:pt x="682" y="39"/>
                  </a:lnTo>
                  <a:lnTo>
                    <a:pt x="682" y="38"/>
                  </a:lnTo>
                  <a:lnTo>
                    <a:pt x="682" y="38"/>
                  </a:lnTo>
                  <a:lnTo>
                    <a:pt x="684" y="38"/>
                  </a:lnTo>
                  <a:lnTo>
                    <a:pt x="686" y="38"/>
                  </a:lnTo>
                  <a:lnTo>
                    <a:pt x="686" y="36"/>
                  </a:lnTo>
                  <a:lnTo>
                    <a:pt x="686" y="36"/>
                  </a:lnTo>
                  <a:lnTo>
                    <a:pt x="684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690" y="34"/>
                  </a:lnTo>
                  <a:lnTo>
                    <a:pt x="690" y="32"/>
                  </a:lnTo>
                  <a:lnTo>
                    <a:pt x="690" y="32"/>
                  </a:lnTo>
                  <a:lnTo>
                    <a:pt x="690" y="30"/>
                  </a:lnTo>
                  <a:lnTo>
                    <a:pt x="690" y="29"/>
                  </a:lnTo>
                  <a:lnTo>
                    <a:pt x="692" y="29"/>
                  </a:lnTo>
                  <a:lnTo>
                    <a:pt x="692" y="29"/>
                  </a:lnTo>
                  <a:lnTo>
                    <a:pt x="692" y="29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2" y="25"/>
                  </a:lnTo>
                  <a:lnTo>
                    <a:pt x="692" y="25"/>
                  </a:lnTo>
                  <a:lnTo>
                    <a:pt x="692" y="25"/>
                  </a:lnTo>
                  <a:lnTo>
                    <a:pt x="692" y="25"/>
                  </a:lnTo>
                  <a:lnTo>
                    <a:pt x="693" y="25"/>
                  </a:lnTo>
                  <a:lnTo>
                    <a:pt x="693" y="25"/>
                  </a:lnTo>
                  <a:lnTo>
                    <a:pt x="693" y="25"/>
                  </a:lnTo>
                  <a:lnTo>
                    <a:pt x="693" y="25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7" y="21"/>
                  </a:lnTo>
                  <a:lnTo>
                    <a:pt x="695" y="21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699" y="21"/>
                  </a:lnTo>
                  <a:lnTo>
                    <a:pt x="699" y="20"/>
                  </a:lnTo>
                  <a:lnTo>
                    <a:pt x="697" y="20"/>
                  </a:lnTo>
                  <a:lnTo>
                    <a:pt x="699" y="20"/>
                  </a:lnTo>
                  <a:lnTo>
                    <a:pt x="699" y="20"/>
                  </a:lnTo>
                  <a:lnTo>
                    <a:pt x="699" y="20"/>
                  </a:lnTo>
                  <a:lnTo>
                    <a:pt x="699" y="18"/>
                  </a:lnTo>
                  <a:lnTo>
                    <a:pt x="699" y="18"/>
                  </a:lnTo>
                  <a:lnTo>
                    <a:pt x="699" y="18"/>
                  </a:lnTo>
                  <a:lnTo>
                    <a:pt x="697" y="16"/>
                  </a:lnTo>
                  <a:lnTo>
                    <a:pt x="697" y="16"/>
                  </a:lnTo>
                  <a:lnTo>
                    <a:pt x="695" y="16"/>
                  </a:lnTo>
                  <a:lnTo>
                    <a:pt x="695" y="16"/>
                  </a:lnTo>
                  <a:lnTo>
                    <a:pt x="693" y="14"/>
                  </a:lnTo>
                  <a:lnTo>
                    <a:pt x="693" y="14"/>
                  </a:lnTo>
                  <a:lnTo>
                    <a:pt x="692" y="14"/>
                  </a:lnTo>
                  <a:lnTo>
                    <a:pt x="692" y="16"/>
                  </a:lnTo>
                  <a:lnTo>
                    <a:pt x="692" y="14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688" y="14"/>
                  </a:lnTo>
                  <a:lnTo>
                    <a:pt x="688" y="14"/>
                  </a:lnTo>
                  <a:lnTo>
                    <a:pt x="686" y="12"/>
                  </a:lnTo>
                  <a:lnTo>
                    <a:pt x="688" y="12"/>
                  </a:lnTo>
                  <a:lnTo>
                    <a:pt x="690" y="14"/>
                  </a:lnTo>
                  <a:lnTo>
                    <a:pt x="693" y="14"/>
                  </a:lnTo>
                  <a:lnTo>
                    <a:pt x="695" y="14"/>
                  </a:lnTo>
                  <a:lnTo>
                    <a:pt x="695" y="14"/>
                  </a:lnTo>
                  <a:lnTo>
                    <a:pt x="693" y="12"/>
                  </a:lnTo>
                  <a:lnTo>
                    <a:pt x="693" y="12"/>
                  </a:lnTo>
                  <a:lnTo>
                    <a:pt x="692" y="12"/>
                  </a:lnTo>
                  <a:lnTo>
                    <a:pt x="692" y="12"/>
                  </a:lnTo>
                  <a:lnTo>
                    <a:pt x="690" y="12"/>
                  </a:lnTo>
                  <a:lnTo>
                    <a:pt x="690" y="10"/>
                  </a:lnTo>
                  <a:lnTo>
                    <a:pt x="688" y="10"/>
                  </a:lnTo>
                  <a:lnTo>
                    <a:pt x="686" y="9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4" y="10"/>
                  </a:lnTo>
                  <a:lnTo>
                    <a:pt x="682" y="10"/>
                  </a:lnTo>
                  <a:lnTo>
                    <a:pt x="684" y="9"/>
                  </a:lnTo>
                  <a:lnTo>
                    <a:pt x="682" y="9"/>
                  </a:lnTo>
                  <a:lnTo>
                    <a:pt x="682" y="9"/>
                  </a:lnTo>
                  <a:lnTo>
                    <a:pt x="681" y="9"/>
                  </a:lnTo>
                  <a:lnTo>
                    <a:pt x="679" y="9"/>
                  </a:lnTo>
                  <a:lnTo>
                    <a:pt x="679" y="9"/>
                  </a:lnTo>
                  <a:lnTo>
                    <a:pt x="677" y="7"/>
                  </a:lnTo>
                  <a:lnTo>
                    <a:pt x="675" y="7"/>
                  </a:lnTo>
                  <a:lnTo>
                    <a:pt x="673" y="7"/>
                  </a:lnTo>
                  <a:lnTo>
                    <a:pt x="673" y="7"/>
                  </a:lnTo>
                  <a:lnTo>
                    <a:pt x="672" y="7"/>
                  </a:lnTo>
                  <a:lnTo>
                    <a:pt x="672" y="7"/>
                  </a:lnTo>
                  <a:lnTo>
                    <a:pt x="672" y="7"/>
                  </a:lnTo>
                  <a:lnTo>
                    <a:pt x="672" y="7"/>
                  </a:lnTo>
                  <a:lnTo>
                    <a:pt x="668" y="7"/>
                  </a:lnTo>
                  <a:lnTo>
                    <a:pt x="666" y="7"/>
                  </a:lnTo>
                  <a:lnTo>
                    <a:pt x="666" y="7"/>
                  </a:lnTo>
                  <a:lnTo>
                    <a:pt x="666" y="7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1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7" y="9"/>
                  </a:lnTo>
                  <a:lnTo>
                    <a:pt x="659" y="7"/>
                  </a:lnTo>
                  <a:lnTo>
                    <a:pt x="659" y="9"/>
                  </a:lnTo>
                  <a:lnTo>
                    <a:pt x="657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7" y="9"/>
                  </a:lnTo>
                  <a:lnTo>
                    <a:pt x="657" y="9"/>
                  </a:lnTo>
                  <a:lnTo>
                    <a:pt x="657" y="10"/>
                  </a:lnTo>
                  <a:lnTo>
                    <a:pt x="655" y="10"/>
                  </a:lnTo>
                  <a:lnTo>
                    <a:pt x="655" y="10"/>
                  </a:lnTo>
                  <a:lnTo>
                    <a:pt x="653" y="10"/>
                  </a:lnTo>
                  <a:lnTo>
                    <a:pt x="652" y="10"/>
                  </a:lnTo>
                  <a:lnTo>
                    <a:pt x="652" y="10"/>
                  </a:lnTo>
                  <a:lnTo>
                    <a:pt x="653" y="9"/>
                  </a:lnTo>
                  <a:lnTo>
                    <a:pt x="653" y="9"/>
                  </a:lnTo>
                  <a:lnTo>
                    <a:pt x="653" y="9"/>
                  </a:lnTo>
                  <a:lnTo>
                    <a:pt x="653" y="7"/>
                  </a:lnTo>
                  <a:lnTo>
                    <a:pt x="653" y="7"/>
                  </a:lnTo>
                  <a:lnTo>
                    <a:pt x="653" y="7"/>
                  </a:lnTo>
                  <a:lnTo>
                    <a:pt x="653" y="7"/>
                  </a:lnTo>
                  <a:lnTo>
                    <a:pt x="653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8" y="5"/>
                  </a:lnTo>
                  <a:lnTo>
                    <a:pt x="648" y="5"/>
                  </a:lnTo>
                  <a:lnTo>
                    <a:pt x="648" y="5"/>
                  </a:lnTo>
                  <a:lnTo>
                    <a:pt x="646" y="5"/>
                  </a:lnTo>
                  <a:lnTo>
                    <a:pt x="646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3" y="5"/>
                  </a:lnTo>
                  <a:lnTo>
                    <a:pt x="639" y="7"/>
                  </a:lnTo>
                  <a:lnTo>
                    <a:pt x="639" y="5"/>
                  </a:lnTo>
                  <a:lnTo>
                    <a:pt x="639" y="3"/>
                  </a:lnTo>
                  <a:lnTo>
                    <a:pt x="641" y="3"/>
                  </a:lnTo>
                  <a:lnTo>
                    <a:pt x="641" y="3"/>
                  </a:lnTo>
                  <a:lnTo>
                    <a:pt x="641" y="3"/>
                  </a:lnTo>
                  <a:lnTo>
                    <a:pt x="643" y="1"/>
                  </a:lnTo>
                  <a:lnTo>
                    <a:pt x="643" y="3"/>
                  </a:lnTo>
                  <a:lnTo>
                    <a:pt x="643" y="1"/>
                  </a:lnTo>
                  <a:lnTo>
                    <a:pt x="639" y="1"/>
                  </a:lnTo>
                  <a:lnTo>
                    <a:pt x="639" y="1"/>
                  </a:lnTo>
                  <a:lnTo>
                    <a:pt x="639" y="1"/>
                  </a:lnTo>
                  <a:lnTo>
                    <a:pt x="637" y="1"/>
                  </a:lnTo>
                  <a:lnTo>
                    <a:pt x="635" y="1"/>
                  </a:lnTo>
                  <a:lnTo>
                    <a:pt x="634" y="0"/>
                  </a:lnTo>
                  <a:lnTo>
                    <a:pt x="632" y="1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1"/>
                  </a:lnTo>
                  <a:lnTo>
                    <a:pt x="628" y="1"/>
                  </a:lnTo>
                  <a:lnTo>
                    <a:pt x="626" y="1"/>
                  </a:lnTo>
                  <a:lnTo>
                    <a:pt x="626" y="1"/>
                  </a:lnTo>
                  <a:lnTo>
                    <a:pt x="625" y="3"/>
                  </a:lnTo>
                  <a:lnTo>
                    <a:pt x="625" y="3"/>
                  </a:lnTo>
                  <a:lnTo>
                    <a:pt x="625" y="5"/>
                  </a:lnTo>
                  <a:lnTo>
                    <a:pt x="625" y="5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6" y="9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8" y="10"/>
                  </a:lnTo>
                  <a:lnTo>
                    <a:pt x="628" y="10"/>
                  </a:lnTo>
                  <a:lnTo>
                    <a:pt x="626" y="12"/>
                  </a:lnTo>
                  <a:lnTo>
                    <a:pt x="625" y="12"/>
                  </a:lnTo>
                  <a:lnTo>
                    <a:pt x="625" y="12"/>
                  </a:lnTo>
                  <a:lnTo>
                    <a:pt x="623" y="12"/>
                  </a:lnTo>
                  <a:lnTo>
                    <a:pt x="619" y="12"/>
                  </a:lnTo>
                  <a:lnTo>
                    <a:pt x="619" y="12"/>
                  </a:lnTo>
                  <a:lnTo>
                    <a:pt x="619" y="12"/>
                  </a:lnTo>
                  <a:lnTo>
                    <a:pt x="621" y="12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4"/>
                  </a:lnTo>
                  <a:lnTo>
                    <a:pt x="625" y="14"/>
                  </a:lnTo>
                  <a:lnTo>
                    <a:pt x="625" y="14"/>
                  </a:lnTo>
                  <a:lnTo>
                    <a:pt x="626" y="16"/>
                  </a:lnTo>
                  <a:lnTo>
                    <a:pt x="626" y="16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3" y="16"/>
                  </a:lnTo>
                  <a:lnTo>
                    <a:pt x="623" y="16"/>
                  </a:lnTo>
                  <a:lnTo>
                    <a:pt x="623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19" y="14"/>
                  </a:lnTo>
                  <a:lnTo>
                    <a:pt x="617" y="16"/>
                  </a:lnTo>
                  <a:lnTo>
                    <a:pt x="619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9" y="18"/>
                  </a:lnTo>
                  <a:lnTo>
                    <a:pt x="617" y="18"/>
                  </a:lnTo>
                  <a:lnTo>
                    <a:pt x="617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4" y="18"/>
                  </a:lnTo>
                  <a:lnTo>
                    <a:pt x="614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0" y="18"/>
                  </a:lnTo>
                  <a:lnTo>
                    <a:pt x="610" y="20"/>
                  </a:lnTo>
                  <a:lnTo>
                    <a:pt x="610" y="20"/>
                  </a:lnTo>
                  <a:lnTo>
                    <a:pt x="608" y="20"/>
                  </a:lnTo>
                  <a:lnTo>
                    <a:pt x="610" y="18"/>
                  </a:lnTo>
                  <a:lnTo>
                    <a:pt x="610" y="16"/>
                  </a:lnTo>
                  <a:lnTo>
                    <a:pt x="608" y="16"/>
                  </a:lnTo>
                  <a:lnTo>
                    <a:pt x="605" y="16"/>
                  </a:lnTo>
                  <a:lnTo>
                    <a:pt x="605" y="16"/>
                  </a:lnTo>
                  <a:lnTo>
                    <a:pt x="605" y="18"/>
                  </a:lnTo>
                  <a:lnTo>
                    <a:pt x="603" y="16"/>
                  </a:lnTo>
                  <a:lnTo>
                    <a:pt x="603" y="18"/>
                  </a:lnTo>
                  <a:lnTo>
                    <a:pt x="601" y="18"/>
                  </a:lnTo>
                  <a:lnTo>
                    <a:pt x="601" y="18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9" y="18"/>
                  </a:lnTo>
                  <a:lnTo>
                    <a:pt x="599" y="18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6" y="18"/>
                  </a:lnTo>
                  <a:lnTo>
                    <a:pt x="596" y="20"/>
                  </a:lnTo>
                  <a:lnTo>
                    <a:pt x="596" y="20"/>
                  </a:lnTo>
                  <a:lnTo>
                    <a:pt x="597" y="20"/>
                  </a:lnTo>
                  <a:lnTo>
                    <a:pt x="597" y="20"/>
                  </a:lnTo>
                  <a:lnTo>
                    <a:pt x="597" y="20"/>
                  </a:lnTo>
                  <a:lnTo>
                    <a:pt x="597" y="20"/>
                  </a:lnTo>
                  <a:lnTo>
                    <a:pt x="599" y="20"/>
                  </a:lnTo>
                  <a:lnTo>
                    <a:pt x="599" y="20"/>
                  </a:lnTo>
                  <a:lnTo>
                    <a:pt x="599" y="20"/>
                  </a:lnTo>
                  <a:lnTo>
                    <a:pt x="594" y="21"/>
                  </a:lnTo>
                  <a:lnTo>
                    <a:pt x="592" y="21"/>
                  </a:lnTo>
                  <a:lnTo>
                    <a:pt x="592" y="21"/>
                  </a:lnTo>
                  <a:lnTo>
                    <a:pt x="592" y="21"/>
                  </a:lnTo>
                  <a:lnTo>
                    <a:pt x="590" y="21"/>
                  </a:lnTo>
                  <a:lnTo>
                    <a:pt x="590" y="23"/>
                  </a:lnTo>
                  <a:lnTo>
                    <a:pt x="588" y="21"/>
                  </a:lnTo>
                  <a:lnTo>
                    <a:pt x="588" y="23"/>
                  </a:lnTo>
                  <a:lnTo>
                    <a:pt x="586" y="23"/>
                  </a:lnTo>
                  <a:lnTo>
                    <a:pt x="585" y="23"/>
                  </a:lnTo>
                  <a:lnTo>
                    <a:pt x="586" y="25"/>
                  </a:lnTo>
                  <a:lnTo>
                    <a:pt x="585" y="25"/>
                  </a:lnTo>
                  <a:lnTo>
                    <a:pt x="585" y="25"/>
                  </a:lnTo>
                  <a:lnTo>
                    <a:pt x="583" y="25"/>
                  </a:lnTo>
                  <a:lnTo>
                    <a:pt x="583" y="25"/>
                  </a:lnTo>
                  <a:lnTo>
                    <a:pt x="581" y="25"/>
                  </a:lnTo>
                  <a:lnTo>
                    <a:pt x="581" y="25"/>
                  </a:lnTo>
                  <a:lnTo>
                    <a:pt x="583" y="25"/>
                  </a:lnTo>
                  <a:lnTo>
                    <a:pt x="581" y="25"/>
                  </a:lnTo>
                  <a:lnTo>
                    <a:pt x="581" y="27"/>
                  </a:lnTo>
                  <a:lnTo>
                    <a:pt x="581" y="27"/>
                  </a:lnTo>
                  <a:lnTo>
                    <a:pt x="579" y="27"/>
                  </a:lnTo>
                  <a:lnTo>
                    <a:pt x="579" y="27"/>
                  </a:lnTo>
                  <a:lnTo>
                    <a:pt x="579" y="29"/>
                  </a:lnTo>
                  <a:lnTo>
                    <a:pt x="579" y="29"/>
                  </a:lnTo>
                  <a:lnTo>
                    <a:pt x="577" y="29"/>
                  </a:lnTo>
                  <a:lnTo>
                    <a:pt x="577" y="29"/>
                  </a:lnTo>
                  <a:lnTo>
                    <a:pt x="576" y="29"/>
                  </a:lnTo>
                  <a:lnTo>
                    <a:pt x="574" y="29"/>
                  </a:lnTo>
                  <a:lnTo>
                    <a:pt x="574" y="29"/>
                  </a:lnTo>
                  <a:lnTo>
                    <a:pt x="576" y="29"/>
                  </a:lnTo>
                  <a:lnTo>
                    <a:pt x="577" y="29"/>
                  </a:lnTo>
                  <a:lnTo>
                    <a:pt x="579" y="29"/>
                  </a:lnTo>
                  <a:lnTo>
                    <a:pt x="579" y="29"/>
                  </a:lnTo>
                  <a:lnTo>
                    <a:pt x="579" y="29"/>
                  </a:lnTo>
                  <a:lnTo>
                    <a:pt x="577" y="29"/>
                  </a:lnTo>
                  <a:lnTo>
                    <a:pt x="577" y="29"/>
                  </a:lnTo>
                  <a:lnTo>
                    <a:pt x="577" y="29"/>
                  </a:lnTo>
                  <a:lnTo>
                    <a:pt x="577" y="30"/>
                  </a:lnTo>
                  <a:lnTo>
                    <a:pt x="577" y="30"/>
                  </a:lnTo>
                  <a:lnTo>
                    <a:pt x="577" y="30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6" y="32"/>
                  </a:lnTo>
                  <a:lnTo>
                    <a:pt x="574" y="32"/>
                  </a:lnTo>
                  <a:lnTo>
                    <a:pt x="574" y="32"/>
                  </a:lnTo>
                  <a:lnTo>
                    <a:pt x="572" y="32"/>
                  </a:lnTo>
                  <a:lnTo>
                    <a:pt x="574" y="32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2" y="34"/>
                  </a:lnTo>
                  <a:lnTo>
                    <a:pt x="576" y="34"/>
                  </a:lnTo>
                  <a:lnTo>
                    <a:pt x="576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6" y="34"/>
                  </a:lnTo>
                  <a:lnTo>
                    <a:pt x="576" y="36"/>
                  </a:lnTo>
                  <a:lnTo>
                    <a:pt x="576" y="36"/>
                  </a:lnTo>
                  <a:lnTo>
                    <a:pt x="576" y="36"/>
                  </a:lnTo>
                  <a:lnTo>
                    <a:pt x="577" y="36"/>
                  </a:lnTo>
                  <a:lnTo>
                    <a:pt x="581" y="36"/>
                  </a:lnTo>
                  <a:lnTo>
                    <a:pt x="583" y="38"/>
                  </a:lnTo>
                  <a:lnTo>
                    <a:pt x="583" y="38"/>
                  </a:lnTo>
                  <a:lnTo>
                    <a:pt x="581" y="38"/>
                  </a:lnTo>
                  <a:lnTo>
                    <a:pt x="583" y="38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1" y="39"/>
                  </a:lnTo>
                  <a:lnTo>
                    <a:pt x="579" y="41"/>
                  </a:lnTo>
                  <a:lnTo>
                    <a:pt x="579" y="41"/>
                  </a:lnTo>
                  <a:lnTo>
                    <a:pt x="577" y="41"/>
                  </a:lnTo>
                  <a:lnTo>
                    <a:pt x="579" y="41"/>
                  </a:lnTo>
                  <a:lnTo>
                    <a:pt x="577" y="41"/>
                  </a:lnTo>
                  <a:lnTo>
                    <a:pt x="576" y="41"/>
                  </a:lnTo>
                  <a:lnTo>
                    <a:pt x="576" y="41"/>
                  </a:lnTo>
                  <a:lnTo>
                    <a:pt x="574" y="41"/>
                  </a:lnTo>
                  <a:lnTo>
                    <a:pt x="574" y="41"/>
                  </a:lnTo>
                  <a:lnTo>
                    <a:pt x="572" y="43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5" y="43"/>
                  </a:lnTo>
                  <a:lnTo>
                    <a:pt x="563" y="43"/>
                  </a:lnTo>
                  <a:lnTo>
                    <a:pt x="561" y="43"/>
                  </a:lnTo>
                  <a:lnTo>
                    <a:pt x="559" y="43"/>
                  </a:lnTo>
                  <a:lnTo>
                    <a:pt x="559" y="45"/>
                  </a:lnTo>
                  <a:lnTo>
                    <a:pt x="558" y="43"/>
                  </a:lnTo>
                  <a:lnTo>
                    <a:pt x="558" y="45"/>
                  </a:lnTo>
                  <a:lnTo>
                    <a:pt x="556" y="45"/>
                  </a:lnTo>
                  <a:lnTo>
                    <a:pt x="556" y="45"/>
                  </a:lnTo>
                  <a:lnTo>
                    <a:pt x="558" y="45"/>
                  </a:lnTo>
                  <a:lnTo>
                    <a:pt x="558" y="45"/>
                  </a:lnTo>
                  <a:lnTo>
                    <a:pt x="558" y="45"/>
                  </a:lnTo>
                  <a:lnTo>
                    <a:pt x="558" y="47"/>
                  </a:lnTo>
                  <a:lnTo>
                    <a:pt x="558" y="47"/>
                  </a:lnTo>
                  <a:lnTo>
                    <a:pt x="556" y="47"/>
                  </a:lnTo>
                  <a:lnTo>
                    <a:pt x="556" y="47"/>
                  </a:lnTo>
                  <a:lnTo>
                    <a:pt x="558" y="47"/>
                  </a:lnTo>
                  <a:lnTo>
                    <a:pt x="558" y="47"/>
                  </a:lnTo>
                  <a:lnTo>
                    <a:pt x="558" y="48"/>
                  </a:lnTo>
                  <a:lnTo>
                    <a:pt x="558" y="48"/>
                  </a:lnTo>
                  <a:lnTo>
                    <a:pt x="559" y="48"/>
                  </a:lnTo>
                  <a:lnTo>
                    <a:pt x="561" y="48"/>
                  </a:lnTo>
                  <a:lnTo>
                    <a:pt x="561" y="50"/>
                  </a:lnTo>
                  <a:lnTo>
                    <a:pt x="563" y="50"/>
                  </a:lnTo>
                  <a:lnTo>
                    <a:pt x="563" y="50"/>
                  </a:lnTo>
                  <a:lnTo>
                    <a:pt x="563" y="50"/>
                  </a:lnTo>
                  <a:lnTo>
                    <a:pt x="563" y="52"/>
                  </a:lnTo>
                  <a:lnTo>
                    <a:pt x="563" y="52"/>
                  </a:lnTo>
                  <a:lnTo>
                    <a:pt x="565" y="52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7" y="56"/>
                  </a:lnTo>
                  <a:lnTo>
                    <a:pt x="568" y="56"/>
                  </a:lnTo>
                  <a:lnTo>
                    <a:pt x="570" y="56"/>
                  </a:lnTo>
                  <a:lnTo>
                    <a:pt x="572" y="56"/>
                  </a:lnTo>
                  <a:lnTo>
                    <a:pt x="574" y="56"/>
                  </a:lnTo>
                  <a:lnTo>
                    <a:pt x="574" y="56"/>
                  </a:lnTo>
                  <a:lnTo>
                    <a:pt x="576" y="58"/>
                  </a:lnTo>
                  <a:lnTo>
                    <a:pt x="576" y="58"/>
                  </a:lnTo>
                  <a:lnTo>
                    <a:pt x="576" y="58"/>
                  </a:lnTo>
                  <a:lnTo>
                    <a:pt x="577" y="58"/>
                  </a:lnTo>
                  <a:lnTo>
                    <a:pt x="579" y="59"/>
                  </a:lnTo>
                  <a:lnTo>
                    <a:pt x="579" y="59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85" y="61"/>
                  </a:lnTo>
                  <a:lnTo>
                    <a:pt x="585" y="61"/>
                  </a:lnTo>
                  <a:lnTo>
                    <a:pt x="586" y="61"/>
                  </a:lnTo>
                  <a:lnTo>
                    <a:pt x="586" y="63"/>
                  </a:lnTo>
                  <a:lnTo>
                    <a:pt x="586" y="63"/>
                  </a:lnTo>
                  <a:lnTo>
                    <a:pt x="586" y="65"/>
                  </a:lnTo>
                  <a:lnTo>
                    <a:pt x="586" y="65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90" y="68"/>
                  </a:lnTo>
                  <a:lnTo>
                    <a:pt x="592" y="70"/>
                  </a:lnTo>
                  <a:lnTo>
                    <a:pt x="594" y="70"/>
                  </a:lnTo>
                  <a:lnTo>
                    <a:pt x="594" y="70"/>
                  </a:lnTo>
                  <a:lnTo>
                    <a:pt x="596" y="72"/>
                  </a:lnTo>
                  <a:lnTo>
                    <a:pt x="596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6" y="76"/>
                  </a:lnTo>
                  <a:lnTo>
                    <a:pt x="596" y="76"/>
                  </a:lnTo>
                  <a:lnTo>
                    <a:pt x="592" y="76"/>
                  </a:lnTo>
                  <a:lnTo>
                    <a:pt x="590" y="76"/>
                  </a:lnTo>
                  <a:lnTo>
                    <a:pt x="588" y="76"/>
                  </a:lnTo>
                  <a:lnTo>
                    <a:pt x="588" y="74"/>
                  </a:lnTo>
                  <a:lnTo>
                    <a:pt x="586" y="72"/>
                  </a:lnTo>
                  <a:lnTo>
                    <a:pt x="585" y="70"/>
                  </a:lnTo>
                  <a:lnTo>
                    <a:pt x="585" y="70"/>
                  </a:lnTo>
                  <a:lnTo>
                    <a:pt x="583" y="68"/>
                  </a:lnTo>
                  <a:lnTo>
                    <a:pt x="583" y="67"/>
                  </a:lnTo>
                  <a:lnTo>
                    <a:pt x="583" y="67"/>
                  </a:lnTo>
                  <a:lnTo>
                    <a:pt x="581" y="67"/>
                  </a:lnTo>
                  <a:lnTo>
                    <a:pt x="583" y="65"/>
                  </a:lnTo>
                  <a:lnTo>
                    <a:pt x="585" y="63"/>
                  </a:lnTo>
                  <a:lnTo>
                    <a:pt x="583" y="63"/>
                  </a:lnTo>
                  <a:lnTo>
                    <a:pt x="583" y="61"/>
                  </a:lnTo>
                  <a:lnTo>
                    <a:pt x="585" y="61"/>
                  </a:lnTo>
                  <a:lnTo>
                    <a:pt x="583" y="61"/>
                  </a:lnTo>
                  <a:lnTo>
                    <a:pt x="581" y="61"/>
                  </a:lnTo>
                  <a:lnTo>
                    <a:pt x="579" y="61"/>
                  </a:lnTo>
                  <a:lnTo>
                    <a:pt x="576" y="61"/>
                  </a:lnTo>
                  <a:lnTo>
                    <a:pt x="574" y="61"/>
                  </a:lnTo>
                  <a:lnTo>
                    <a:pt x="572" y="61"/>
                  </a:lnTo>
                  <a:lnTo>
                    <a:pt x="572" y="61"/>
                  </a:lnTo>
                  <a:lnTo>
                    <a:pt x="570" y="59"/>
                  </a:lnTo>
                  <a:lnTo>
                    <a:pt x="570" y="59"/>
                  </a:lnTo>
                  <a:lnTo>
                    <a:pt x="568" y="59"/>
                  </a:lnTo>
                  <a:lnTo>
                    <a:pt x="568" y="58"/>
                  </a:lnTo>
                  <a:lnTo>
                    <a:pt x="565" y="58"/>
                  </a:lnTo>
                  <a:lnTo>
                    <a:pt x="563" y="58"/>
                  </a:lnTo>
                  <a:lnTo>
                    <a:pt x="561" y="58"/>
                  </a:lnTo>
                  <a:lnTo>
                    <a:pt x="558" y="56"/>
                  </a:lnTo>
                  <a:lnTo>
                    <a:pt x="554" y="56"/>
                  </a:lnTo>
                  <a:lnTo>
                    <a:pt x="552" y="58"/>
                  </a:lnTo>
                  <a:lnTo>
                    <a:pt x="552" y="58"/>
                  </a:lnTo>
                  <a:lnTo>
                    <a:pt x="550" y="58"/>
                  </a:lnTo>
                  <a:lnTo>
                    <a:pt x="550" y="59"/>
                  </a:lnTo>
                  <a:lnTo>
                    <a:pt x="552" y="59"/>
                  </a:lnTo>
                  <a:lnTo>
                    <a:pt x="554" y="59"/>
                  </a:lnTo>
                  <a:lnTo>
                    <a:pt x="554" y="61"/>
                  </a:lnTo>
                  <a:lnTo>
                    <a:pt x="554" y="61"/>
                  </a:lnTo>
                  <a:lnTo>
                    <a:pt x="552" y="61"/>
                  </a:lnTo>
                  <a:lnTo>
                    <a:pt x="552" y="63"/>
                  </a:lnTo>
                  <a:lnTo>
                    <a:pt x="550" y="63"/>
                  </a:lnTo>
                  <a:lnTo>
                    <a:pt x="550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45" y="61"/>
                  </a:lnTo>
                  <a:lnTo>
                    <a:pt x="545" y="61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48" y="65"/>
                  </a:lnTo>
                  <a:lnTo>
                    <a:pt x="548" y="65"/>
                  </a:lnTo>
                  <a:lnTo>
                    <a:pt x="552" y="65"/>
                  </a:lnTo>
                  <a:lnTo>
                    <a:pt x="554" y="67"/>
                  </a:lnTo>
                  <a:lnTo>
                    <a:pt x="556" y="67"/>
                  </a:lnTo>
                  <a:lnTo>
                    <a:pt x="556" y="67"/>
                  </a:lnTo>
                  <a:lnTo>
                    <a:pt x="556" y="67"/>
                  </a:lnTo>
                  <a:lnTo>
                    <a:pt x="558" y="67"/>
                  </a:lnTo>
                  <a:lnTo>
                    <a:pt x="558" y="67"/>
                  </a:lnTo>
                  <a:lnTo>
                    <a:pt x="558" y="67"/>
                  </a:lnTo>
                  <a:lnTo>
                    <a:pt x="559" y="67"/>
                  </a:lnTo>
                  <a:lnTo>
                    <a:pt x="559" y="67"/>
                  </a:lnTo>
                  <a:lnTo>
                    <a:pt x="561" y="68"/>
                  </a:lnTo>
                  <a:lnTo>
                    <a:pt x="563" y="68"/>
                  </a:lnTo>
                  <a:lnTo>
                    <a:pt x="563" y="70"/>
                  </a:lnTo>
                  <a:lnTo>
                    <a:pt x="561" y="70"/>
                  </a:lnTo>
                  <a:lnTo>
                    <a:pt x="561" y="68"/>
                  </a:lnTo>
                  <a:lnTo>
                    <a:pt x="559" y="68"/>
                  </a:lnTo>
                  <a:lnTo>
                    <a:pt x="559" y="68"/>
                  </a:lnTo>
                  <a:lnTo>
                    <a:pt x="558" y="68"/>
                  </a:lnTo>
                  <a:lnTo>
                    <a:pt x="554" y="68"/>
                  </a:lnTo>
                  <a:lnTo>
                    <a:pt x="552" y="67"/>
                  </a:lnTo>
                  <a:lnTo>
                    <a:pt x="548" y="67"/>
                  </a:lnTo>
                  <a:lnTo>
                    <a:pt x="547" y="67"/>
                  </a:lnTo>
                  <a:lnTo>
                    <a:pt x="545" y="67"/>
                  </a:lnTo>
                  <a:lnTo>
                    <a:pt x="543" y="67"/>
                  </a:lnTo>
                  <a:lnTo>
                    <a:pt x="545" y="67"/>
                  </a:lnTo>
                  <a:lnTo>
                    <a:pt x="545" y="65"/>
                  </a:lnTo>
                  <a:lnTo>
                    <a:pt x="543" y="65"/>
                  </a:lnTo>
                  <a:lnTo>
                    <a:pt x="541" y="63"/>
                  </a:lnTo>
                  <a:lnTo>
                    <a:pt x="541" y="61"/>
                  </a:lnTo>
                  <a:lnTo>
                    <a:pt x="541" y="61"/>
                  </a:lnTo>
                  <a:lnTo>
                    <a:pt x="539" y="61"/>
                  </a:lnTo>
                  <a:lnTo>
                    <a:pt x="539" y="61"/>
                  </a:lnTo>
                  <a:lnTo>
                    <a:pt x="539" y="58"/>
                  </a:lnTo>
                  <a:lnTo>
                    <a:pt x="538" y="58"/>
                  </a:lnTo>
                  <a:lnTo>
                    <a:pt x="538" y="56"/>
                  </a:lnTo>
                  <a:lnTo>
                    <a:pt x="538" y="56"/>
                  </a:lnTo>
                  <a:lnTo>
                    <a:pt x="536" y="56"/>
                  </a:lnTo>
                  <a:lnTo>
                    <a:pt x="536" y="54"/>
                  </a:lnTo>
                  <a:lnTo>
                    <a:pt x="534" y="52"/>
                  </a:lnTo>
                  <a:lnTo>
                    <a:pt x="534" y="52"/>
                  </a:lnTo>
                  <a:lnTo>
                    <a:pt x="532" y="52"/>
                  </a:lnTo>
                  <a:lnTo>
                    <a:pt x="532" y="54"/>
                  </a:lnTo>
                  <a:lnTo>
                    <a:pt x="534" y="54"/>
                  </a:lnTo>
                  <a:lnTo>
                    <a:pt x="536" y="56"/>
                  </a:lnTo>
                  <a:lnTo>
                    <a:pt x="536" y="58"/>
                  </a:lnTo>
                  <a:lnTo>
                    <a:pt x="536" y="59"/>
                  </a:lnTo>
                  <a:lnTo>
                    <a:pt x="534" y="61"/>
                  </a:lnTo>
                  <a:lnTo>
                    <a:pt x="534" y="61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5"/>
                  </a:lnTo>
                  <a:lnTo>
                    <a:pt x="530" y="65"/>
                  </a:lnTo>
                  <a:lnTo>
                    <a:pt x="532" y="67"/>
                  </a:lnTo>
                  <a:lnTo>
                    <a:pt x="534" y="67"/>
                  </a:lnTo>
                  <a:lnTo>
                    <a:pt x="536" y="68"/>
                  </a:lnTo>
                  <a:lnTo>
                    <a:pt x="538" y="68"/>
                  </a:lnTo>
                  <a:lnTo>
                    <a:pt x="539" y="70"/>
                  </a:lnTo>
                  <a:lnTo>
                    <a:pt x="541" y="72"/>
                  </a:lnTo>
                  <a:lnTo>
                    <a:pt x="543" y="74"/>
                  </a:lnTo>
                  <a:lnTo>
                    <a:pt x="543" y="74"/>
                  </a:lnTo>
                  <a:lnTo>
                    <a:pt x="545" y="76"/>
                  </a:lnTo>
                  <a:lnTo>
                    <a:pt x="545" y="76"/>
                  </a:lnTo>
                  <a:lnTo>
                    <a:pt x="543" y="77"/>
                  </a:lnTo>
                  <a:lnTo>
                    <a:pt x="545" y="79"/>
                  </a:lnTo>
                  <a:lnTo>
                    <a:pt x="545" y="79"/>
                  </a:lnTo>
                  <a:lnTo>
                    <a:pt x="545" y="79"/>
                  </a:lnTo>
                  <a:lnTo>
                    <a:pt x="545" y="81"/>
                  </a:lnTo>
                  <a:lnTo>
                    <a:pt x="545" y="83"/>
                  </a:lnTo>
                  <a:lnTo>
                    <a:pt x="548" y="83"/>
                  </a:lnTo>
                  <a:lnTo>
                    <a:pt x="548" y="85"/>
                  </a:lnTo>
                  <a:lnTo>
                    <a:pt x="550" y="85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52" y="88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6" y="88"/>
                  </a:lnTo>
                  <a:lnTo>
                    <a:pt x="556" y="88"/>
                  </a:lnTo>
                  <a:lnTo>
                    <a:pt x="558" y="88"/>
                  </a:lnTo>
                  <a:lnTo>
                    <a:pt x="558" y="86"/>
                  </a:lnTo>
                  <a:lnTo>
                    <a:pt x="559" y="86"/>
                  </a:lnTo>
                  <a:lnTo>
                    <a:pt x="561" y="86"/>
                  </a:lnTo>
                  <a:lnTo>
                    <a:pt x="567" y="86"/>
                  </a:lnTo>
                  <a:lnTo>
                    <a:pt x="568" y="88"/>
                  </a:lnTo>
                  <a:lnTo>
                    <a:pt x="570" y="88"/>
                  </a:lnTo>
                  <a:lnTo>
                    <a:pt x="574" y="90"/>
                  </a:lnTo>
                  <a:lnTo>
                    <a:pt x="574" y="90"/>
                  </a:lnTo>
                  <a:lnTo>
                    <a:pt x="574" y="90"/>
                  </a:lnTo>
                  <a:lnTo>
                    <a:pt x="576" y="90"/>
                  </a:lnTo>
                  <a:lnTo>
                    <a:pt x="579" y="94"/>
                  </a:lnTo>
                  <a:lnTo>
                    <a:pt x="579" y="94"/>
                  </a:lnTo>
                  <a:lnTo>
                    <a:pt x="579" y="94"/>
                  </a:lnTo>
                  <a:lnTo>
                    <a:pt x="579" y="96"/>
                  </a:lnTo>
                  <a:lnTo>
                    <a:pt x="577" y="96"/>
                  </a:lnTo>
                  <a:lnTo>
                    <a:pt x="577" y="96"/>
                  </a:lnTo>
                  <a:lnTo>
                    <a:pt x="577" y="97"/>
                  </a:lnTo>
                  <a:lnTo>
                    <a:pt x="579" y="97"/>
                  </a:lnTo>
                  <a:lnTo>
                    <a:pt x="579" y="99"/>
                  </a:lnTo>
                  <a:lnTo>
                    <a:pt x="579" y="99"/>
                  </a:lnTo>
                  <a:lnTo>
                    <a:pt x="581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8" y="101"/>
                  </a:lnTo>
                  <a:lnTo>
                    <a:pt x="588" y="101"/>
                  </a:lnTo>
                  <a:lnTo>
                    <a:pt x="585" y="101"/>
                  </a:lnTo>
                  <a:lnTo>
                    <a:pt x="585" y="101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77" y="99"/>
                  </a:lnTo>
                  <a:lnTo>
                    <a:pt x="577" y="99"/>
                  </a:lnTo>
                  <a:lnTo>
                    <a:pt x="577" y="99"/>
                  </a:lnTo>
                  <a:lnTo>
                    <a:pt x="577" y="99"/>
                  </a:lnTo>
                  <a:lnTo>
                    <a:pt x="577" y="97"/>
                  </a:lnTo>
                  <a:lnTo>
                    <a:pt x="576" y="97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4" y="92"/>
                  </a:lnTo>
                  <a:lnTo>
                    <a:pt x="574" y="92"/>
                  </a:lnTo>
                  <a:lnTo>
                    <a:pt x="572" y="92"/>
                  </a:lnTo>
                  <a:lnTo>
                    <a:pt x="572" y="92"/>
                  </a:lnTo>
                  <a:lnTo>
                    <a:pt x="570" y="90"/>
                  </a:lnTo>
                  <a:lnTo>
                    <a:pt x="570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7" y="88"/>
                  </a:lnTo>
                  <a:lnTo>
                    <a:pt x="565" y="88"/>
                  </a:lnTo>
                  <a:lnTo>
                    <a:pt x="563" y="90"/>
                  </a:lnTo>
                  <a:lnTo>
                    <a:pt x="559" y="90"/>
                  </a:lnTo>
                  <a:lnTo>
                    <a:pt x="559" y="90"/>
                  </a:lnTo>
                  <a:lnTo>
                    <a:pt x="558" y="90"/>
                  </a:lnTo>
                  <a:lnTo>
                    <a:pt x="556" y="92"/>
                  </a:lnTo>
                  <a:lnTo>
                    <a:pt x="558" y="92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9" y="96"/>
                  </a:lnTo>
                  <a:lnTo>
                    <a:pt x="559" y="96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1" y="97"/>
                  </a:lnTo>
                  <a:lnTo>
                    <a:pt x="561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65" y="101"/>
                  </a:lnTo>
                  <a:lnTo>
                    <a:pt x="563" y="103"/>
                  </a:lnTo>
                  <a:lnTo>
                    <a:pt x="561" y="105"/>
                  </a:lnTo>
                  <a:lnTo>
                    <a:pt x="561" y="105"/>
                  </a:lnTo>
                  <a:lnTo>
                    <a:pt x="563" y="106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1" y="110"/>
                  </a:lnTo>
                  <a:lnTo>
                    <a:pt x="561" y="110"/>
                  </a:lnTo>
                  <a:lnTo>
                    <a:pt x="561" y="112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559" y="114"/>
                  </a:lnTo>
                  <a:lnTo>
                    <a:pt x="559" y="115"/>
                  </a:lnTo>
                  <a:lnTo>
                    <a:pt x="558" y="115"/>
                  </a:lnTo>
                  <a:lnTo>
                    <a:pt x="554" y="114"/>
                  </a:lnTo>
                  <a:lnTo>
                    <a:pt x="552" y="114"/>
                  </a:lnTo>
                  <a:lnTo>
                    <a:pt x="550" y="115"/>
                  </a:lnTo>
                  <a:lnTo>
                    <a:pt x="548" y="115"/>
                  </a:lnTo>
                  <a:lnTo>
                    <a:pt x="547" y="115"/>
                  </a:lnTo>
                  <a:lnTo>
                    <a:pt x="547" y="115"/>
                  </a:lnTo>
                  <a:lnTo>
                    <a:pt x="545" y="114"/>
                  </a:lnTo>
                  <a:lnTo>
                    <a:pt x="545" y="112"/>
                  </a:lnTo>
                  <a:lnTo>
                    <a:pt x="543" y="112"/>
                  </a:lnTo>
                  <a:lnTo>
                    <a:pt x="543" y="112"/>
                  </a:lnTo>
                  <a:lnTo>
                    <a:pt x="543" y="112"/>
                  </a:lnTo>
                  <a:lnTo>
                    <a:pt x="543" y="110"/>
                  </a:lnTo>
                  <a:lnTo>
                    <a:pt x="545" y="112"/>
                  </a:lnTo>
                  <a:lnTo>
                    <a:pt x="545" y="112"/>
                  </a:lnTo>
                  <a:lnTo>
                    <a:pt x="547" y="112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8" y="110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0" y="108"/>
                  </a:lnTo>
                  <a:lnTo>
                    <a:pt x="552" y="108"/>
                  </a:lnTo>
                  <a:lnTo>
                    <a:pt x="552" y="108"/>
                  </a:lnTo>
                  <a:lnTo>
                    <a:pt x="554" y="108"/>
                  </a:lnTo>
                  <a:lnTo>
                    <a:pt x="554" y="108"/>
                  </a:lnTo>
                  <a:lnTo>
                    <a:pt x="552" y="108"/>
                  </a:lnTo>
                  <a:lnTo>
                    <a:pt x="550" y="108"/>
                  </a:lnTo>
                  <a:lnTo>
                    <a:pt x="550" y="108"/>
                  </a:lnTo>
                  <a:lnTo>
                    <a:pt x="548" y="108"/>
                  </a:lnTo>
                  <a:lnTo>
                    <a:pt x="548" y="106"/>
                  </a:lnTo>
                  <a:lnTo>
                    <a:pt x="552" y="108"/>
                  </a:lnTo>
                  <a:lnTo>
                    <a:pt x="552" y="108"/>
                  </a:lnTo>
                  <a:lnTo>
                    <a:pt x="554" y="108"/>
                  </a:lnTo>
                  <a:lnTo>
                    <a:pt x="554" y="106"/>
                  </a:lnTo>
                  <a:lnTo>
                    <a:pt x="552" y="106"/>
                  </a:lnTo>
                  <a:lnTo>
                    <a:pt x="554" y="106"/>
                  </a:lnTo>
                  <a:lnTo>
                    <a:pt x="554" y="105"/>
                  </a:lnTo>
                  <a:lnTo>
                    <a:pt x="554" y="105"/>
                  </a:lnTo>
                  <a:lnTo>
                    <a:pt x="554" y="103"/>
                  </a:lnTo>
                  <a:lnTo>
                    <a:pt x="554" y="103"/>
                  </a:lnTo>
                  <a:lnTo>
                    <a:pt x="556" y="103"/>
                  </a:lnTo>
                  <a:lnTo>
                    <a:pt x="556" y="101"/>
                  </a:lnTo>
                  <a:lnTo>
                    <a:pt x="554" y="101"/>
                  </a:lnTo>
                  <a:lnTo>
                    <a:pt x="556" y="101"/>
                  </a:lnTo>
                  <a:lnTo>
                    <a:pt x="554" y="97"/>
                  </a:lnTo>
                  <a:lnTo>
                    <a:pt x="552" y="97"/>
                  </a:lnTo>
                  <a:lnTo>
                    <a:pt x="552" y="96"/>
                  </a:lnTo>
                  <a:lnTo>
                    <a:pt x="554" y="94"/>
                  </a:lnTo>
                  <a:lnTo>
                    <a:pt x="552" y="94"/>
                  </a:lnTo>
                  <a:lnTo>
                    <a:pt x="547" y="90"/>
                  </a:lnTo>
                  <a:lnTo>
                    <a:pt x="545" y="90"/>
                  </a:lnTo>
                  <a:lnTo>
                    <a:pt x="543" y="88"/>
                  </a:lnTo>
                  <a:lnTo>
                    <a:pt x="543" y="86"/>
                  </a:lnTo>
                  <a:lnTo>
                    <a:pt x="543" y="86"/>
                  </a:lnTo>
                  <a:lnTo>
                    <a:pt x="543" y="85"/>
                  </a:lnTo>
                  <a:lnTo>
                    <a:pt x="543" y="85"/>
                  </a:lnTo>
                  <a:lnTo>
                    <a:pt x="541" y="83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9" y="81"/>
                  </a:lnTo>
                  <a:lnTo>
                    <a:pt x="539" y="81"/>
                  </a:lnTo>
                  <a:lnTo>
                    <a:pt x="539" y="79"/>
                  </a:lnTo>
                  <a:lnTo>
                    <a:pt x="538" y="79"/>
                  </a:lnTo>
                  <a:lnTo>
                    <a:pt x="538" y="79"/>
                  </a:lnTo>
                  <a:lnTo>
                    <a:pt x="538" y="79"/>
                  </a:lnTo>
                  <a:lnTo>
                    <a:pt x="538" y="79"/>
                  </a:lnTo>
                  <a:lnTo>
                    <a:pt x="536" y="77"/>
                  </a:lnTo>
                  <a:lnTo>
                    <a:pt x="536" y="77"/>
                  </a:lnTo>
                  <a:lnTo>
                    <a:pt x="538" y="76"/>
                  </a:lnTo>
                  <a:lnTo>
                    <a:pt x="538" y="76"/>
                  </a:lnTo>
                  <a:lnTo>
                    <a:pt x="536" y="74"/>
                  </a:lnTo>
                  <a:lnTo>
                    <a:pt x="536" y="74"/>
                  </a:lnTo>
                  <a:lnTo>
                    <a:pt x="534" y="72"/>
                  </a:lnTo>
                  <a:lnTo>
                    <a:pt x="532" y="70"/>
                  </a:lnTo>
                  <a:lnTo>
                    <a:pt x="530" y="68"/>
                  </a:lnTo>
                  <a:lnTo>
                    <a:pt x="529" y="68"/>
                  </a:lnTo>
                  <a:lnTo>
                    <a:pt x="527" y="67"/>
                  </a:lnTo>
                  <a:lnTo>
                    <a:pt x="525" y="67"/>
                  </a:lnTo>
                  <a:lnTo>
                    <a:pt x="525" y="67"/>
                  </a:lnTo>
                  <a:lnTo>
                    <a:pt x="525" y="65"/>
                  </a:lnTo>
                  <a:lnTo>
                    <a:pt x="525" y="65"/>
                  </a:lnTo>
                  <a:lnTo>
                    <a:pt x="525" y="65"/>
                  </a:lnTo>
                  <a:lnTo>
                    <a:pt x="525" y="63"/>
                  </a:lnTo>
                  <a:lnTo>
                    <a:pt x="525" y="63"/>
                  </a:lnTo>
                  <a:lnTo>
                    <a:pt x="525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5" y="59"/>
                  </a:lnTo>
                  <a:lnTo>
                    <a:pt x="525" y="58"/>
                  </a:lnTo>
                  <a:lnTo>
                    <a:pt x="523" y="58"/>
                  </a:lnTo>
                  <a:lnTo>
                    <a:pt x="523" y="56"/>
                  </a:lnTo>
                  <a:lnTo>
                    <a:pt x="521" y="56"/>
                  </a:lnTo>
                  <a:lnTo>
                    <a:pt x="521" y="56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4" y="54"/>
                  </a:lnTo>
                  <a:lnTo>
                    <a:pt x="510" y="54"/>
                  </a:lnTo>
                  <a:lnTo>
                    <a:pt x="510" y="54"/>
                  </a:lnTo>
                  <a:lnTo>
                    <a:pt x="507" y="54"/>
                  </a:lnTo>
                  <a:lnTo>
                    <a:pt x="505" y="54"/>
                  </a:lnTo>
                  <a:lnTo>
                    <a:pt x="503" y="54"/>
                  </a:lnTo>
                  <a:lnTo>
                    <a:pt x="503" y="54"/>
                  </a:lnTo>
                  <a:lnTo>
                    <a:pt x="503" y="56"/>
                  </a:lnTo>
                  <a:lnTo>
                    <a:pt x="503" y="56"/>
                  </a:lnTo>
                  <a:lnTo>
                    <a:pt x="503" y="58"/>
                  </a:lnTo>
                  <a:lnTo>
                    <a:pt x="505" y="59"/>
                  </a:lnTo>
                  <a:lnTo>
                    <a:pt x="505" y="61"/>
                  </a:lnTo>
                  <a:lnTo>
                    <a:pt x="505" y="61"/>
                  </a:lnTo>
                  <a:lnTo>
                    <a:pt x="505" y="63"/>
                  </a:lnTo>
                  <a:lnTo>
                    <a:pt x="505" y="65"/>
                  </a:lnTo>
                  <a:lnTo>
                    <a:pt x="505" y="67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1" y="70"/>
                  </a:lnTo>
                  <a:lnTo>
                    <a:pt x="501" y="72"/>
                  </a:lnTo>
                  <a:lnTo>
                    <a:pt x="501" y="72"/>
                  </a:lnTo>
                  <a:lnTo>
                    <a:pt x="501" y="70"/>
                  </a:lnTo>
                  <a:lnTo>
                    <a:pt x="503" y="70"/>
                  </a:lnTo>
                  <a:lnTo>
                    <a:pt x="503" y="72"/>
                  </a:lnTo>
                  <a:lnTo>
                    <a:pt x="503" y="72"/>
                  </a:lnTo>
                  <a:lnTo>
                    <a:pt x="501" y="74"/>
                  </a:lnTo>
                  <a:lnTo>
                    <a:pt x="501" y="74"/>
                  </a:lnTo>
                  <a:lnTo>
                    <a:pt x="503" y="76"/>
                  </a:lnTo>
                  <a:lnTo>
                    <a:pt x="503" y="74"/>
                  </a:lnTo>
                  <a:lnTo>
                    <a:pt x="505" y="74"/>
                  </a:lnTo>
                  <a:lnTo>
                    <a:pt x="505" y="74"/>
                  </a:lnTo>
                  <a:lnTo>
                    <a:pt x="507" y="76"/>
                  </a:lnTo>
                  <a:lnTo>
                    <a:pt x="507" y="76"/>
                  </a:lnTo>
                  <a:lnTo>
                    <a:pt x="509" y="77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10" y="81"/>
                  </a:lnTo>
                  <a:lnTo>
                    <a:pt x="510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3"/>
                  </a:lnTo>
                  <a:lnTo>
                    <a:pt x="510" y="85"/>
                  </a:lnTo>
                  <a:lnTo>
                    <a:pt x="512" y="86"/>
                  </a:lnTo>
                  <a:lnTo>
                    <a:pt x="510" y="85"/>
                  </a:lnTo>
                  <a:lnTo>
                    <a:pt x="512" y="85"/>
                  </a:lnTo>
                  <a:lnTo>
                    <a:pt x="514" y="85"/>
                  </a:lnTo>
                  <a:lnTo>
                    <a:pt x="516" y="86"/>
                  </a:lnTo>
                  <a:lnTo>
                    <a:pt x="518" y="86"/>
                  </a:lnTo>
                  <a:lnTo>
                    <a:pt x="518" y="86"/>
                  </a:lnTo>
                  <a:lnTo>
                    <a:pt x="518" y="86"/>
                  </a:lnTo>
                  <a:lnTo>
                    <a:pt x="519" y="88"/>
                  </a:lnTo>
                  <a:lnTo>
                    <a:pt x="521" y="90"/>
                  </a:lnTo>
                  <a:lnTo>
                    <a:pt x="523" y="90"/>
                  </a:lnTo>
                  <a:lnTo>
                    <a:pt x="525" y="92"/>
                  </a:lnTo>
                  <a:lnTo>
                    <a:pt x="525" y="90"/>
                  </a:lnTo>
                  <a:lnTo>
                    <a:pt x="527" y="92"/>
                  </a:lnTo>
                  <a:lnTo>
                    <a:pt x="527" y="92"/>
                  </a:lnTo>
                  <a:lnTo>
                    <a:pt x="527" y="94"/>
                  </a:lnTo>
                  <a:lnTo>
                    <a:pt x="527" y="96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9"/>
                  </a:lnTo>
                  <a:lnTo>
                    <a:pt x="525" y="97"/>
                  </a:lnTo>
                  <a:lnTo>
                    <a:pt x="525" y="97"/>
                  </a:lnTo>
                  <a:lnTo>
                    <a:pt x="523" y="96"/>
                  </a:lnTo>
                  <a:lnTo>
                    <a:pt x="521" y="96"/>
                  </a:lnTo>
                  <a:lnTo>
                    <a:pt x="516" y="94"/>
                  </a:lnTo>
                  <a:lnTo>
                    <a:pt x="514" y="92"/>
                  </a:lnTo>
                  <a:lnTo>
                    <a:pt x="512" y="92"/>
                  </a:lnTo>
                  <a:lnTo>
                    <a:pt x="510" y="90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5" y="90"/>
                  </a:lnTo>
                  <a:lnTo>
                    <a:pt x="501" y="88"/>
                  </a:lnTo>
                  <a:lnTo>
                    <a:pt x="501" y="88"/>
                  </a:lnTo>
                  <a:lnTo>
                    <a:pt x="496" y="86"/>
                  </a:lnTo>
                  <a:lnTo>
                    <a:pt x="494" y="86"/>
                  </a:lnTo>
                  <a:lnTo>
                    <a:pt x="491" y="86"/>
                  </a:lnTo>
                  <a:lnTo>
                    <a:pt x="491" y="86"/>
                  </a:lnTo>
                  <a:lnTo>
                    <a:pt x="487" y="85"/>
                  </a:lnTo>
                  <a:lnTo>
                    <a:pt x="487" y="85"/>
                  </a:lnTo>
                  <a:lnTo>
                    <a:pt x="481" y="85"/>
                  </a:lnTo>
                  <a:lnTo>
                    <a:pt x="480" y="85"/>
                  </a:lnTo>
                  <a:lnTo>
                    <a:pt x="478" y="85"/>
                  </a:lnTo>
                  <a:lnTo>
                    <a:pt x="478" y="85"/>
                  </a:lnTo>
                  <a:lnTo>
                    <a:pt x="476" y="85"/>
                  </a:lnTo>
                  <a:lnTo>
                    <a:pt x="478" y="85"/>
                  </a:lnTo>
                  <a:lnTo>
                    <a:pt x="476" y="86"/>
                  </a:lnTo>
                  <a:lnTo>
                    <a:pt x="474" y="86"/>
                  </a:lnTo>
                  <a:lnTo>
                    <a:pt x="476" y="88"/>
                  </a:lnTo>
                  <a:lnTo>
                    <a:pt x="476" y="88"/>
                  </a:lnTo>
                  <a:lnTo>
                    <a:pt x="478" y="90"/>
                  </a:lnTo>
                  <a:lnTo>
                    <a:pt x="481" y="92"/>
                  </a:lnTo>
                  <a:lnTo>
                    <a:pt x="481" y="94"/>
                  </a:lnTo>
                  <a:lnTo>
                    <a:pt x="481" y="94"/>
                  </a:lnTo>
                  <a:lnTo>
                    <a:pt x="480" y="96"/>
                  </a:lnTo>
                  <a:lnTo>
                    <a:pt x="478" y="96"/>
                  </a:lnTo>
                  <a:lnTo>
                    <a:pt x="478" y="97"/>
                  </a:lnTo>
                  <a:lnTo>
                    <a:pt x="478" y="97"/>
                  </a:lnTo>
                  <a:lnTo>
                    <a:pt x="478" y="97"/>
                  </a:lnTo>
                  <a:lnTo>
                    <a:pt x="478" y="99"/>
                  </a:lnTo>
                  <a:lnTo>
                    <a:pt x="478" y="99"/>
                  </a:lnTo>
                  <a:lnTo>
                    <a:pt x="476" y="99"/>
                  </a:lnTo>
                  <a:lnTo>
                    <a:pt x="474" y="99"/>
                  </a:lnTo>
                  <a:lnTo>
                    <a:pt x="472" y="97"/>
                  </a:lnTo>
                  <a:lnTo>
                    <a:pt x="474" y="97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2" y="94"/>
                  </a:lnTo>
                  <a:lnTo>
                    <a:pt x="471" y="94"/>
                  </a:lnTo>
                  <a:lnTo>
                    <a:pt x="467" y="94"/>
                  </a:lnTo>
                  <a:lnTo>
                    <a:pt x="467" y="96"/>
                  </a:lnTo>
                  <a:lnTo>
                    <a:pt x="465" y="96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62" y="97"/>
                  </a:lnTo>
                  <a:lnTo>
                    <a:pt x="460" y="97"/>
                  </a:lnTo>
                  <a:lnTo>
                    <a:pt x="460" y="97"/>
                  </a:lnTo>
                  <a:lnTo>
                    <a:pt x="456" y="97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1" y="99"/>
                  </a:lnTo>
                  <a:lnTo>
                    <a:pt x="451" y="101"/>
                  </a:lnTo>
                  <a:lnTo>
                    <a:pt x="453" y="103"/>
                  </a:lnTo>
                  <a:lnTo>
                    <a:pt x="453" y="103"/>
                  </a:lnTo>
                  <a:lnTo>
                    <a:pt x="451" y="103"/>
                  </a:lnTo>
                  <a:lnTo>
                    <a:pt x="451" y="103"/>
                  </a:lnTo>
                  <a:lnTo>
                    <a:pt x="449" y="101"/>
                  </a:lnTo>
                  <a:lnTo>
                    <a:pt x="449" y="101"/>
                  </a:lnTo>
                  <a:lnTo>
                    <a:pt x="449" y="103"/>
                  </a:lnTo>
                  <a:lnTo>
                    <a:pt x="447" y="101"/>
                  </a:lnTo>
                  <a:lnTo>
                    <a:pt x="445" y="99"/>
                  </a:lnTo>
                  <a:lnTo>
                    <a:pt x="445" y="99"/>
                  </a:lnTo>
                  <a:lnTo>
                    <a:pt x="445" y="99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6"/>
                  </a:lnTo>
                  <a:lnTo>
                    <a:pt x="442" y="97"/>
                  </a:lnTo>
                  <a:lnTo>
                    <a:pt x="440" y="97"/>
                  </a:lnTo>
                  <a:lnTo>
                    <a:pt x="442" y="97"/>
                  </a:lnTo>
                  <a:lnTo>
                    <a:pt x="442" y="99"/>
                  </a:lnTo>
                  <a:lnTo>
                    <a:pt x="440" y="99"/>
                  </a:lnTo>
                  <a:lnTo>
                    <a:pt x="440" y="99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36" y="99"/>
                  </a:lnTo>
                  <a:lnTo>
                    <a:pt x="436" y="99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38" y="101"/>
                  </a:lnTo>
                  <a:lnTo>
                    <a:pt x="438" y="101"/>
                  </a:lnTo>
                  <a:lnTo>
                    <a:pt x="436" y="101"/>
                  </a:lnTo>
                  <a:lnTo>
                    <a:pt x="436" y="101"/>
                  </a:lnTo>
                  <a:lnTo>
                    <a:pt x="436" y="99"/>
                  </a:lnTo>
                  <a:lnTo>
                    <a:pt x="433" y="101"/>
                  </a:lnTo>
                  <a:lnTo>
                    <a:pt x="433" y="101"/>
                  </a:lnTo>
                  <a:lnTo>
                    <a:pt x="429" y="103"/>
                  </a:lnTo>
                  <a:lnTo>
                    <a:pt x="429" y="101"/>
                  </a:lnTo>
                  <a:lnTo>
                    <a:pt x="429" y="103"/>
                  </a:lnTo>
                  <a:lnTo>
                    <a:pt x="427" y="103"/>
                  </a:lnTo>
                  <a:lnTo>
                    <a:pt x="420" y="108"/>
                  </a:lnTo>
                  <a:lnTo>
                    <a:pt x="420" y="106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18" y="108"/>
                  </a:lnTo>
                  <a:lnTo>
                    <a:pt x="416" y="110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6" y="112"/>
                  </a:lnTo>
                  <a:lnTo>
                    <a:pt x="416" y="114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4" y="117"/>
                  </a:lnTo>
                  <a:lnTo>
                    <a:pt x="413" y="117"/>
                  </a:lnTo>
                  <a:lnTo>
                    <a:pt x="413" y="117"/>
                  </a:lnTo>
                  <a:lnTo>
                    <a:pt x="413" y="119"/>
                  </a:lnTo>
                  <a:lnTo>
                    <a:pt x="411" y="117"/>
                  </a:lnTo>
                  <a:lnTo>
                    <a:pt x="411" y="117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7" y="117"/>
                  </a:lnTo>
                  <a:lnTo>
                    <a:pt x="405" y="115"/>
                  </a:lnTo>
                  <a:lnTo>
                    <a:pt x="404" y="114"/>
                  </a:lnTo>
                  <a:lnTo>
                    <a:pt x="402" y="114"/>
                  </a:lnTo>
                  <a:lnTo>
                    <a:pt x="400" y="112"/>
                  </a:lnTo>
                  <a:lnTo>
                    <a:pt x="400" y="112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400" y="108"/>
                  </a:lnTo>
                  <a:lnTo>
                    <a:pt x="402" y="108"/>
                  </a:lnTo>
                  <a:lnTo>
                    <a:pt x="407" y="108"/>
                  </a:lnTo>
                  <a:lnTo>
                    <a:pt x="405" y="106"/>
                  </a:lnTo>
                  <a:lnTo>
                    <a:pt x="405" y="105"/>
                  </a:lnTo>
                  <a:lnTo>
                    <a:pt x="404" y="103"/>
                  </a:lnTo>
                  <a:lnTo>
                    <a:pt x="404" y="105"/>
                  </a:lnTo>
                  <a:lnTo>
                    <a:pt x="402" y="103"/>
                  </a:lnTo>
                  <a:lnTo>
                    <a:pt x="402" y="103"/>
                  </a:lnTo>
                  <a:lnTo>
                    <a:pt x="402" y="103"/>
                  </a:lnTo>
                  <a:lnTo>
                    <a:pt x="400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3" y="101"/>
                  </a:lnTo>
                  <a:lnTo>
                    <a:pt x="391" y="101"/>
                  </a:lnTo>
                  <a:lnTo>
                    <a:pt x="389" y="101"/>
                  </a:lnTo>
                  <a:lnTo>
                    <a:pt x="386" y="99"/>
                  </a:lnTo>
                  <a:lnTo>
                    <a:pt x="386" y="101"/>
                  </a:lnTo>
                  <a:lnTo>
                    <a:pt x="391" y="103"/>
                  </a:lnTo>
                  <a:lnTo>
                    <a:pt x="393" y="105"/>
                  </a:lnTo>
                  <a:lnTo>
                    <a:pt x="393" y="106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96" y="114"/>
                  </a:lnTo>
                  <a:lnTo>
                    <a:pt x="396" y="115"/>
                  </a:lnTo>
                  <a:lnTo>
                    <a:pt x="398" y="115"/>
                  </a:lnTo>
                  <a:lnTo>
                    <a:pt x="398" y="117"/>
                  </a:lnTo>
                  <a:lnTo>
                    <a:pt x="398" y="117"/>
                  </a:lnTo>
                  <a:lnTo>
                    <a:pt x="400" y="119"/>
                  </a:lnTo>
                  <a:lnTo>
                    <a:pt x="400" y="119"/>
                  </a:lnTo>
                  <a:lnTo>
                    <a:pt x="398" y="121"/>
                  </a:lnTo>
                  <a:lnTo>
                    <a:pt x="398" y="123"/>
                  </a:lnTo>
                  <a:lnTo>
                    <a:pt x="400" y="124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8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5" y="124"/>
                  </a:lnTo>
                  <a:lnTo>
                    <a:pt x="396" y="124"/>
                  </a:lnTo>
                  <a:lnTo>
                    <a:pt x="396" y="123"/>
                  </a:lnTo>
                  <a:lnTo>
                    <a:pt x="393" y="121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7" y="121"/>
                  </a:lnTo>
                  <a:lnTo>
                    <a:pt x="387" y="121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6" y="124"/>
                  </a:lnTo>
                  <a:lnTo>
                    <a:pt x="384" y="126"/>
                  </a:lnTo>
                  <a:lnTo>
                    <a:pt x="382" y="126"/>
                  </a:lnTo>
                  <a:lnTo>
                    <a:pt x="380" y="126"/>
                  </a:lnTo>
                  <a:lnTo>
                    <a:pt x="380" y="126"/>
                  </a:lnTo>
                  <a:lnTo>
                    <a:pt x="378" y="128"/>
                  </a:lnTo>
                  <a:lnTo>
                    <a:pt x="378" y="128"/>
                  </a:lnTo>
                  <a:lnTo>
                    <a:pt x="376" y="130"/>
                  </a:lnTo>
                  <a:lnTo>
                    <a:pt x="376" y="130"/>
                  </a:lnTo>
                  <a:lnTo>
                    <a:pt x="376" y="130"/>
                  </a:lnTo>
                  <a:lnTo>
                    <a:pt x="376" y="132"/>
                  </a:lnTo>
                  <a:lnTo>
                    <a:pt x="378" y="133"/>
                  </a:lnTo>
                  <a:lnTo>
                    <a:pt x="380" y="135"/>
                  </a:lnTo>
                  <a:lnTo>
                    <a:pt x="382" y="135"/>
                  </a:lnTo>
                  <a:lnTo>
                    <a:pt x="384" y="139"/>
                  </a:lnTo>
                  <a:lnTo>
                    <a:pt x="384" y="139"/>
                  </a:lnTo>
                  <a:lnTo>
                    <a:pt x="386" y="141"/>
                  </a:lnTo>
                  <a:lnTo>
                    <a:pt x="386" y="141"/>
                  </a:lnTo>
                  <a:lnTo>
                    <a:pt x="384" y="141"/>
                  </a:lnTo>
                  <a:lnTo>
                    <a:pt x="384" y="141"/>
                  </a:lnTo>
                  <a:lnTo>
                    <a:pt x="380" y="139"/>
                  </a:lnTo>
                  <a:lnTo>
                    <a:pt x="380" y="141"/>
                  </a:lnTo>
                  <a:lnTo>
                    <a:pt x="380" y="141"/>
                  </a:lnTo>
                  <a:lnTo>
                    <a:pt x="378" y="141"/>
                  </a:lnTo>
                  <a:lnTo>
                    <a:pt x="376" y="139"/>
                  </a:lnTo>
                  <a:lnTo>
                    <a:pt x="373" y="139"/>
                  </a:lnTo>
                  <a:lnTo>
                    <a:pt x="371" y="139"/>
                  </a:lnTo>
                  <a:lnTo>
                    <a:pt x="371" y="137"/>
                  </a:lnTo>
                  <a:lnTo>
                    <a:pt x="369" y="139"/>
                  </a:lnTo>
                  <a:lnTo>
                    <a:pt x="369" y="141"/>
                  </a:lnTo>
                  <a:lnTo>
                    <a:pt x="367" y="139"/>
                  </a:lnTo>
                  <a:lnTo>
                    <a:pt x="369" y="137"/>
                  </a:lnTo>
                  <a:lnTo>
                    <a:pt x="367" y="137"/>
                  </a:lnTo>
                  <a:lnTo>
                    <a:pt x="366" y="137"/>
                  </a:lnTo>
                  <a:lnTo>
                    <a:pt x="366" y="135"/>
                  </a:lnTo>
                  <a:lnTo>
                    <a:pt x="364" y="135"/>
                  </a:lnTo>
                  <a:lnTo>
                    <a:pt x="362" y="135"/>
                  </a:lnTo>
                  <a:lnTo>
                    <a:pt x="360" y="135"/>
                  </a:lnTo>
                  <a:lnTo>
                    <a:pt x="360" y="135"/>
                  </a:lnTo>
                  <a:lnTo>
                    <a:pt x="360" y="137"/>
                  </a:lnTo>
                  <a:lnTo>
                    <a:pt x="358" y="137"/>
                  </a:lnTo>
                  <a:lnTo>
                    <a:pt x="358" y="137"/>
                  </a:lnTo>
                  <a:lnTo>
                    <a:pt x="360" y="139"/>
                  </a:lnTo>
                  <a:lnTo>
                    <a:pt x="362" y="139"/>
                  </a:lnTo>
                  <a:lnTo>
                    <a:pt x="362" y="141"/>
                  </a:lnTo>
                  <a:lnTo>
                    <a:pt x="366" y="143"/>
                  </a:lnTo>
                  <a:lnTo>
                    <a:pt x="367" y="141"/>
                  </a:lnTo>
                  <a:lnTo>
                    <a:pt x="369" y="143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69" y="146"/>
                  </a:lnTo>
                  <a:lnTo>
                    <a:pt x="367" y="146"/>
                  </a:lnTo>
                  <a:lnTo>
                    <a:pt x="367" y="148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6" y="148"/>
                  </a:lnTo>
                  <a:lnTo>
                    <a:pt x="362" y="146"/>
                  </a:lnTo>
                  <a:lnTo>
                    <a:pt x="360" y="146"/>
                  </a:lnTo>
                  <a:lnTo>
                    <a:pt x="358" y="144"/>
                  </a:lnTo>
                  <a:lnTo>
                    <a:pt x="358" y="144"/>
                  </a:lnTo>
                  <a:lnTo>
                    <a:pt x="357" y="144"/>
                  </a:lnTo>
                  <a:lnTo>
                    <a:pt x="357" y="143"/>
                  </a:lnTo>
                  <a:lnTo>
                    <a:pt x="355" y="143"/>
                  </a:lnTo>
                  <a:lnTo>
                    <a:pt x="355" y="143"/>
                  </a:lnTo>
                  <a:lnTo>
                    <a:pt x="353" y="143"/>
                  </a:lnTo>
                  <a:lnTo>
                    <a:pt x="351" y="143"/>
                  </a:lnTo>
                  <a:lnTo>
                    <a:pt x="349" y="141"/>
                  </a:lnTo>
                  <a:lnTo>
                    <a:pt x="349" y="143"/>
                  </a:lnTo>
                  <a:lnTo>
                    <a:pt x="349" y="141"/>
                  </a:lnTo>
                  <a:lnTo>
                    <a:pt x="349" y="141"/>
                  </a:lnTo>
                  <a:lnTo>
                    <a:pt x="349" y="139"/>
                  </a:lnTo>
                  <a:lnTo>
                    <a:pt x="349" y="137"/>
                  </a:lnTo>
                  <a:lnTo>
                    <a:pt x="347" y="137"/>
                  </a:lnTo>
                  <a:lnTo>
                    <a:pt x="347" y="135"/>
                  </a:lnTo>
                  <a:lnTo>
                    <a:pt x="344" y="133"/>
                  </a:lnTo>
                  <a:lnTo>
                    <a:pt x="344" y="132"/>
                  </a:lnTo>
                  <a:lnTo>
                    <a:pt x="346" y="132"/>
                  </a:lnTo>
                  <a:lnTo>
                    <a:pt x="346" y="130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4" y="128"/>
                  </a:lnTo>
                  <a:lnTo>
                    <a:pt x="344" y="126"/>
                  </a:lnTo>
                  <a:lnTo>
                    <a:pt x="342" y="126"/>
                  </a:lnTo>
                  <a:lnTo>
                    <a:pt x="340" y="126"/>
                  </a:lnTo>
                  <a:lnTo>
                    <a:pt x="340" y="124"/>
                  </a:lnTo>
                  <a:lnTo>
                    <a:pt x="338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5" y="123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29" y="119"/>
                  </a:lnTo>
                  <a:lnTo>
                    <a:pt x="329" y="119"/>
                  </a:lnTo>
                  <a:lnTo>
                    <a:pt x="328" y="117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9" y="117"/>
                  </a:lnTo>
                  <a:lnTo>
                    <a:pt x="331" y="117"/>
                  </a:lnTo>
                  <a:lnTo>
                    <a:pt x="331" y="117"/>
                  </a:lnTo>
                  <a:lnTo>
                    <a:pt x="333" y="119"/>
                  </a:lnTo>
                  <a:lnTo>
                    <a:pt x="337" y="121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40" y="121"/>
                  </a:lnTo>
                  <a:lnTo>
                    <a:pt x="340" y="119"/>
                  </a:lnTo>
                  <a:lnTo>
                    <a:pt x="340" y="121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4" y="121"/>
                  </a:lnTo>
                  <a:lnTo>
                    <a:pt x="346" y="121"/>
                  </a:lnTo>
                  <a:lnTo>
                    <a:pt x="346" y="123"/>
                  </a:lnTo>
                  <a:lnTo>
                    <a:pt x="347" y="123"/>
                  </a:lnTo>
                  <a:lnTo>
                    <a:pt x="349" y="123"/>
                  </a:lnTo>
                  <a:lnTo>
                    <a:pt x="353" y="123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60" y="124"/>
                  </a:lnTo>
                  <a:lnTo>
                    <a:pt x="362" y="126"/>
                  </a:lnTo>
                  <a:lnTo>
                    <a:pt x="364" y="126"/>
                  </a:lnTo>
                  <a:lnTo>
                    <a:pt x="369" y="126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5" y="123"/>
                  </a:lnTo>
                  <a:lnTo>
                    <a:pt x="376" y="123"/>
                  </a:lnTo>
                  <a:lnTo>
                    <a:pt x="376" y="123"/>
                  </a:lnTo>
                  <a:lnTo>
                    <a:pt x="378" y="121"/>
                  </a:lnTo>
                  <a:lnTo>
                    <a:pt x="380" y="117"/>
                  </a:lnTo>
                  <a:lnTo>
                    <a:pt x="380" y="117"/>
                  </a:lnTo>
                  <a:lnTo>
                    <a:pt x="380" y="115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378" y="112"/>
                  </a:lnTo>
                  <a:lnTo>
                    <a:pt x="376" y="112"/>
                  </a:lnTo>
                  <a:lnTo>
                    <a:pt x="376" y="110"/>
                  </a:lnTo>
                  <a:lnTo>
                    <a:pt x="375" y="110"/>
                  </a:lnTo>
                  <a:lnTo>
                    <a:pt x="373" y="108"/>
                  </a:lnTo>
                  <a:lnTo>
                    <a:pt x="373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69" y="108"/>
                  </a:lnTo>
                  <a:lnTo>
                    <a:pt x="369" y="106"/>
                  </a:lnTo>
                  <a:lnTo>
                    <a:pt x="367" y="106"/>
                  </a:lnTo>
                  <a:lnTo>
                    <a:pt x="367" y="106"/>
                  </a:lnTo>
                  <a:lnTo>
                    <a:pt x="366" y="106"/>
                  </a:lnTo>
                  <a:lnTo>
                    <a:pt x="364" y="105"/>
                  </a:lnTo>
                  <a:lnTo>
                    <a:pt x="364" y="106"/>
                  </a:lnTo>
                  <a:lnTo>
                    <a:pt x="362" y="105"/>
                  </a:lnTo>
                  <a:lnTo>
                    <a:pt x="362" y="105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3" y="101"/>
                  </a:lnTo>
                  <a:lnTo>
                    <a:pt x="351" y="99"/>
                  </a:lnTo>
                  <a:lnTo>
                    <a:pt x="351" y="99"/>
                  </a:lnTo>
                  <a:lnTo>
                    <a:pt x="347" y="99"/>
                  </a:lnTo>
                  <a:lnTo>
                    <a:pt x="347" y="97"/>
                  </a:lnTo>
                  <a:lnTo>
                    <a:pt x="342" y="97"/>
                  </a:lnTo>
                  <a:lnTo>
                    <a:pt x="342" y="97"/>
                  </a:lnTo>
                  <a:lnTo>
                    <a:pt x="338" y="96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37" y="96"/>
                  </a:lnTo>
                  <a:lnTo>
                    <a:pt x="333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29" y="96"/>
                  </a:lnTo>
                  <a:lnTo>
                    <a:pt x="328" y="97"/>
                  </a:lnTo>
                  <a:lnTo>
                    <a:pt x="328" y="96"/>
                  </a:lnTo>
                  <a:lnTo>
                    <a:pt x="328" y="94"/>
                  </a:lnTo>
                  <a:lnTo>
                    <a:pt x="328" y="94"/>
                  </a:lnTo>
                  <a:lnTo>
                    <a:pt x="326" y="96"/>
                  </a:lnTo>
                  <a:lnTo>
                    <a:pt x="326" y="94"/>
                  </a:lnTo>
                  <a:lnTo>
                    <a:pt x="324" y="96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4"/>
                  </a:lnTo>
                  <a:lnTo>
                    <a:pt x="320" y="94"/>
                  </a:lnTo>
                  <a:lnTo>
                    <a:pt x="320" y="92"/>
                  </a:lnTo>
                  <a:lnTo>
                    <a:pt x="320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2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24" y="90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19" y="92"/>
                  </a:lnTo>
                  <a:lnTo>
                    <a:pt x="317" y="90"/>
                  </a:lnTo>
                  <a:lnTo>
                    <a:pt x="317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5" y="92"/>
                  </a:lnTo>
                  <a:lnTo>
                    <a:pt x="313" y="92"/>
                  </a:lnTo>
                  <a:lnTo>
                    <a:pt x="311" y="92"/>
                  </a:lnTo>
                  <a:lnTo>
                    <a:pt x="311" y="92"/>
                  </a:lnTo>
                  <a:lnTo>
                    <a:pt x="309" y="92"/>
                  </a:lnTo>
                  <a:lnTo>
                    <a:pt x="309" y="92"/>
                  </a:lnTo>
                  <a:lnTo>
                    <a:pt x="308" y="92"/>
                  </a:lnTo>
                  <a:lnTo>
                    <a:pt x="309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0"/>
                  </a:lnTo>
                  <a:lnTo>
                    <a:pt x="308" y="90"/>
                  </a:lnTo>
                  <a:lnTo>
                    <a:pt x="306" y="90"/>
                  </a:lnTo>
                  <a:lnTo>
                    <a:pt x="304" y="90"/>
                  </a:lnTo>
                  <a:lnTo>
                    <a:pt x="302" y="90"/>
                  </a:lnTo>
                  <a:lnTo>
                    <a:pt x="302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2" y="88"/>
                  </a:lnTo>
                  <a:lnTo>
                    <a:pt x="308" y="88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8" y="85"/>
                  </a:lnTo>
                  <a:lnTo>
                    <a:pt x="308" y="85"/>
                  </a:lnTo>
                  <a:lnTo>
                    <a:pt x="308" y="85"/>
                  </a:lnTo>
                  <a:lnTo>
                    <a:pt x="306" y="83"/>
                  </a:lnTo>
                  <a:lnTo>
                    <a:pt x="306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2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299" y="81"/>
                  </a:lnTo>
                  <a:lnTo>
                    <a:pt x="299" y="81"/>
                  </a:lnTo>
                  <a:lnTo>
                    <a:pt x="297" y="83"/>
                  </a:lnTo>
                  <a:lnTo>
                    <a:pt x="297" y="83"/>
                  </a:lnTo>
                  <a:lnTo>
                    <a:pt x="297" y="85"/>
                  </a:lnTo>
                  <a:lnTo>
                    <a:pt x="299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7" y="85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5"/>
                  </a:lnTo>
                  <a:lnTo>
                    <a:pt x="295" y="83"/>
                  </a:lnTo>
                  <a:lnTo>
                    <a:pt x="293" y="83"/>
                  </a:lnTo>
                  <a:lnTo>
                    <a:pt x="295" y="81"/>
                  </a:lnTo>
                  <a:lnTo>
                    <a:pt x="297" y="81"/>
                  </a:lnTo>
                  <a:lnTo>
                    <a:pt x="297" y="81"/>
                  </a:lnTo>
                  <a:lnTo>
                    <a:pt x="297" y="79"/>
                  </a:lnTo>
                  <a:lnTo>
                    <a:pt x="295" y="79"/>
                  </a:lnTo>
                  <a:lnTo>
                    <a:pt x="295" y="79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79"/>
                  </a:lnTo>
                  <a:lnTo>
                    <a:pt x="291" y="79"/>
                  </a:lnTo>
                  <a:lnTo>
                    <a:pt x="291" y="79"/>
                  </a:lnTo>
                  <a:lnTo>
                    <a:pt x="291" y="81"/>
                  </a:lnTo>
                  <a:lnTo>
                    <a:pt x="291" y="83"/>
                  </a:lnTo>
                  <a:lnTo>
                    <a:pt x="290" y="83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8" y="85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6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81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82" y="85"/>
                  </a:lnTo>
                  <a:lnTo>
                    <a:pt x="282" y="86"/>
                  </a:lnTo>
                  <a:lnTo>
                    <a:pt x="281" y="88"/>
                  </a:lnTo>
                  <a:lnTo>
                    <a:pt x="282" y="86"/>
                  </a:lnTo>
                  <a:lnTo>
                    <a:pt x="281" y="90"/>
                  </a:lnTo>
                  <a:lnTo>
                    <a:pt x="279" y="90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81" y="88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9" y="85"/>
                  </a:lnTo>
                  <a:lnTo>
                    <a:pt x="281" y="85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1" y="81"/>
                  </a:lnTo>
                  <a:lnTo>
                    <a:pt x="281" y="83"/>
                  </a:lnTo>
                  <a:lnTo>
                    <a:pt x="279" y="83"/>
                  </a:lnTo>
                  <a:lnTo>
                    <a:pt x="279" y="81"/>
                  </a:lnTo>
                  <a:lnTo>
                    <a:pt x="279" y="81"/>
                  </a:lnTo>
                  <a:lnTo>
                    <a:pt x="279" y="81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75" y="81"/>
                  </a:lnTo>
                  <a:lnTo>
                    <a:pt x="275" y="83"/>
                  </a:lnTo>
                  <a:lnTo>
                    <a:pt x="275" y="83"/>
                  </a:lnTo>
                  <a:lnTo>
                    <a:pt x="275" y="83"/>
                  </a:lnTo>
                  <a:lnTo>
                    <a:pt x="275" y="83"/>
                  </a:lnTo>
                  <a:lnTo>
                    <a:pt x="277" y="85"/>
                  </a:lnTo>
                  <a:lnTo>
                    <a:pt x="275" y="85"/>
                  </a:lnTo>
                  <a:lnTo>
                    <a:pt x="275" y="85"/>
                  </a:lnTo>
                  <a:lnTo>
                    <a:pt x="275" y="85"/>
                  </a:lnTo>
                  <a:lnTo>
                    <a:pt x="273" y="85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0" y="88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68" y="90"/>
                  </a:lnTo>
                  <a:lnTo>
                    <a:pt x="270" y="90"/>
                  </a:lnTo>
                  <a:lnTo>
                    <a:pt x="268" y="90"/>
                  </a:lnTo>
                  <a:lnTo>
                    <a:pt x="268" y="88"/>
                  </a:lnTo>
                  <a:lnTo>
                    <a:pt x="266" y="88"/>
                  </a:lnTo>
                  <a:lnTo>
                    <a:pt x="266" y="90"/>
                  </a:lnTo>
                  <a:lnTo>
                    <a:pt x="266" y="90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8"/>
                  </a:lnTo>
                  <a:lnTo>
                    <a:pt x="264" y="88"/>
                  </a:lnTo>
                  <a:lnTo>
                    <a:pt x="262" y="88"/>
                  </a:lnTo>
                  <a:lnTo>
                    <a:pt x="262" y="88"/>
                  </a:lnTo>
                  <a:lnTo>
                    <a:pt x="261" y="88"/>
                  </a:lnTo>
                  <a:lnTo>
                    <a:pt x="262" y="90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92"/>
                  </a:lnTo>
                  <a:lnTo>
                    <a:pt x="264" y="92"/>
                  </a:lnTo>
                  <a:lnTo>
                    <a:pt x="264" y="94"/>
                  </a:lnTo>
                  <a:lnTo>
                    <a:pt x="262" y="92"/>
                  </a:lnTo>
                  <a:lnTo>
                    <a:pt x="261" y="90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7" y="92"/>
                  </a:lnTo>
                  <a:lnTo>
                    <a:pt x="257" y="90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3" y="97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3" y="90"/>
                  </a:lnTo>
                  <a:lnTo>
                    <a:pt x="253" y="92"/>
                  </a:lnTo>
                  <a:lnTo>
                    <a:pt x="252" y="92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0" y="92"/>
                  </a:lnTo>
                  <a:lnTo>
                    <a:pt x="248" y="94"/>
                  </a:lnTo>
                  <a:lnTo>
                    <a:pt x="246" y="94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0" y="97"/>
                  </a:lnTo>
                  <a:lnTo>
                    <a:pt x="250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0" y="97"/>
                  </a:lnTo>
                  <a:lnTo>
                    <a:pt x="250" y="97"/>
                  </a:lnTo>
                  <a:lnTo>
                    <a:pt x="248" y="97"/>
                  </a:lnTo>
                  <a:lnTo>
                    <a:pt x="246" y="96"/>
                  </a:lnTo>
                  <a:lnTo>
                    <a:pt x="246" y="96"/>
                  </a:lnTo>
                  <a:lnTo>
                    <a:pt x="244" y="96"/>
                  </a:lnTo>
                  <a:lnTo>
                    <a:pt x="246" y="96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6"/>
                  </a:lnTo>
                  <a:lnTo>
                    <a:pt x="242" y="96"/>
                  </a:lnTo>
                  <a:lnTo>
                    <a:pt x="242" y="97"/>
                  </a:lnTo>
                  <a:lnTo>
                    <a:pt x="242" y="97"/>
                  </a:lnTo>
                  <a:lnTo>
                    <a:pt x="242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9" y="103"/>
                  </a:lnTo>
                  <a:lnTo>
                    <a:pt x="241" y="103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237" y="103"/>
                  </a:lnTo>
                  <a:lnTo>
                    <a:pt x="237" y="103"/>
                  </a:lnTo>
                  <a:lnTo>
                    <a:pt x="235" y="105"/>
                  </a:lnTo>
                  <a:lnTo>
                    <a:pt x="235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9" y="105"/>
                  </a:lnTo>
                  <a:lnTo>
                    <a:pt x="241" y="105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1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5" y="106"/>
                  </a:lnTo>
                  <a:lnTo>
                    <a:pt x="233" y="106"/>
                  </a:lnTo>
                  <a:lnTo>
                    <a:pt x="233" y="106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5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8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08"/>
                  </a:lnTo>
                  <a:lnTo>
                    <a:pt x="232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30" y="114"/>
                  </a:lnTo>
                  <a:lnTo>
                    <a:pt x="228" y="114"/>
                  </a:lnTo>
                  <a:lnTo>
                    <a:pt x="230" y="114"/>
                  </a:lnTo>
                  <a:lnTo>
                    <a:pt x="232" y="114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6" y="114"/>
                  </a:lnTo>
                  <a:lnTo>
                    <a:pt x="226" y="115"/>
                  </a:lnTo>
                  <a:lnTo>
                    <a:pt x="224" y="115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21"/>
                  </a:lnTo>
                  <a:lnTo>
                    <a:pt x="221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6"/>
                  </a:lnTo>
                  <a:lnTo>
                    <a:pt x="219" y="126"/>
                  </a:lnTo>
                  <a:lnTo>
                    <a:pt x="219" y="126"/>
                  </a:lnTo>
                  <a:lnTo>
                    <a:pt x="221" y="126"/>
                  </a:lnTo>
                  <a:lnTo>
                    <a:pt x="219" y="126"/>
                  </a:lnTo>
                  <a:lnTo>
                    <a:pt x="217" y="126"/>
                  </a:lnTo>
                  <a:lnTo>
                    <a:pt x="217" y="126"/>
                  </a:lnTo>
                  <a:lnTo>
                    <a:pt x="217" y="128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7" y="130"/>
                  </a:lnTo>
                  <a:lnTo>
                    <a:pt x="217" y="128"/>
                  </a:lnTo>
                  <a:lnTo>
                    <a:pt x="217" y="130"/>
                  </a:lnTo>
                  <a:lnTo>
                    <a:pt x="219" y="130"/>
                  </a:lnTo>
                  <a:lnTo>
                    <a:pt x="217" y="130"/>
                  </a:lnTo>
                  <a:lnTo>
                    <a:pt x="217" y="130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4" y="133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2" y="137"/>
                  </a:lnTo>
                  <a:lnTo>
                    <a:pt x="212" y="137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12" y="141"/>
                  </a:lnTo>
                  <a:lnTo>
                    <a:pt x="210" y="141"/>
                  </a:lnTo>
                  <a:lnTo>
                    <a:pt x="210" y="143"/>
                  </a:lnTo>
                  <a:lnTo>
                    <a:pt x="210" y="143"/>
                  </a:lnTo>
                  <a:lnTo>
                    <a:pt x="210" y="143"/>
                  </a:lnTo>
                  <a:lnTo>
                    <a:pt x="208" y="144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6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8"/>
                  </a:lnTo>
                  <a:lnTo>
                    <a:pt x="203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3" y="150"/>
                  </a:lnTo>
                  <a:lnTo>
                    <a:pt x="201" y="152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6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08" y="150"/>
                  </a:lnTo>
                  <a:lnTo>
                    <a:pt x="208" y="150"/>
                  </a:lnTo>
                  <a:lnTo>
                    <a:pt x="206" y="152"/>
                  </a:lnTo>
                  <a:lnTo>
                    <a:pt x="204" y="152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4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2"/>
                  </a:lnTo>
                  <a:lnTo>
                    <a:pt x="199" y="152"/>
                  </a:lnTo>
                  <a:lnTo>
                    <a:pt x="199" y="153"/>
                  </a:lnTo>
                  <a:lnTo>
                    <a:pt x="199" y="153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9" y="153"/>
                  </a:lnTo>
                  <a:lnTo>
                    <a:pt x="197" y="155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4" y="153"/>
                  </a:lnTo>
                  <a:lnTo>
                    <a:pt x="194" y="155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2" y="157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0" y="155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88" y="157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6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64"/>
                  </a:lnTo>
                  <a:lnTo>
                    <a:pt x="181" y="164"/>
                  </a:lnTo>
                  <a:lnTo>
                    <a:pt x="183" y="162"/>
                  </a:lnTo>
                  <a:lnTo>
                    <a:pt x="181" y="164"/>
                  </a:lnTo>
                  <a:lnTo>
                    <a:pt x="181" y="164"/>
                  </a:lnTo>
                  <a:lnTo>
                    <a:pt x="183" y="166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81" y="164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68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5" y="166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4" y="166"/>
                  </a:lnTo>
                  <a:lnTo>
                    <a:pt x="174" y="166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7" y="168"/>
                  </a:lnTo>
                  <a:lnTo>
                    <a:pt x="179" y="168"/>
                  </a:lnTo>
                  <a:lnTo>
                    <a:pt x="177" y="168"/>
                  </a:lnTo>
                  <a:lnTo>
                    <a:pt x="177" y="170"/>
                  </a:lnTo>
                  <a:lnTo>
                    <a:pt x="179" y="170"/>
                  </a:lnTo>
                  <a:lnTo>
                    <a:pt x="181" y="168"/>
                  </a:lnTo>
                  <a:lnTo>
                    <a:pt x="181" y="170"/>
                  </a:lnTo>
                  <a:lnTo>
                    <a:pt x="179" y="170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4" y="170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5" y="177"/>
                  </a:lnTo>
                  <a:lnTo>
                    <a:pt x="179" y="175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1" y="175"/>
                  </a:lnTo>
                  <a:lnTo>
                    <a:pt x="183" y="173"/>
                  </a:lnTo>
                  <a:lnTo>
                    <a:pt x="183" y="175"/>
                  </a:lnTo>
                  <a:lnTo>
                    <a:pt x="183" y="175"/>
                  </a:lnTo>
                  <a:lnTo>
                    <a:pt x="183" y="177"/>
                  </a:lnTo>
                  <a:lnTo>
                    <a:pt x="185" y="177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8" y="171"/>
                  </a:lnTo>
                  <a:lnTo>
                    <a:pt x="188" y="173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5" y="177"/>
                  </a:lnTo>
                  <a:lnTo>
                    <a:pt x="185" y="177"/>
                  </a:lnTo>
                  <a:lnTo>
                    <a:pt x="186" y="179"/>
                  </a:lnTo>
                  <a:lnTo>
                    <a:pt x="185" y="179"/>
                  </a:lnTo>
                  <a:lnTo>
                    <a:pt x="185" y="179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3" y="177"/>
                  </a:lnTo>
                  <a:lnTo>
                    <a:pt x="181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5" y="177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2" y="181"/>
                  </a:lnTo>
                  <a:lnTo>
                    <a:pt x="172" y="181"/>
                  </a:lnTo>
                  <a:lnTo>
                    <a:pt x="174" y="181"/>
                  </a:lnTo>
                  <a:lnTo>
                    <a:pt x="174" y="181"/>
                  </a:lnTo>
                  <a:lnTo>
                    <a:pt x="175" y="181"/>
                  </a:lnTo>
                  <a:lnTo>
                    <a:pt x="177" y="181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7" y="184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8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9" y="184"/>
                  </a:lnTo>
                  <a:lnTo>
                    <a:pt x="179" y="184"/>
                  </a:lnTo>
                  <a:lnTo>
                    <a:pt x="181" y="182"/>
                  </a:lnTo>
                  <a:lnTo>
                    <a:pt x="183" y="181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5" y="182"/>
                  </a:lnTo>
                  <a:lnTo>
                    <a:pt x="185" y="182"/>
                  </a:lnTo>
                  <a:lnTo>
                    <a:pt x="183" y="182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2"/>
                  </a:lnTo>
                  <a:lnTo>
                    <a:pt x="181" y="184"/>
                  </a:lnTo>
                  <a:lnTo>
                    <a:pt x="181" y="186"/>
                  </a:lnTo>
                  <a:lnTo>
                    <a:pt x="181" y="186"/>
                  </a:lnTo>
                  <a:lnTo>
                    <a:pt x="179" y="186"/>
                  </a:lnTo>
                  <a:lnTo>
                    <a:pt x="177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0"/>
                  </a:lnTo>
                  <a:lnTo>
                    <a:pt x="179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74" y="191"/>
                  </a:lnTo>
                  <a:lnTo>
                    <a:pt x="174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9" y="193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81" y="193"/>
                  </a:lnTo>
                  <a:lnTo>
                    <a:pt x="181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1" y="202"/>
                  </a:lnTo>
                  <a:lnTo>
                    <a:pt x="183" y="204"/>
                  </a:lnTo>
                  <a:lnTo>
                    <a:pt x="183" y="204"/>
                  </a:lnTo>
                  <a:lnTo>
                    <a:pt x="185" y="202"/>
                  </a:lnTo>
                  <a:lnTo>
                    <a:pt x="185" y="204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86" y="206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192" y="204"/>
                  </a:lnTo>
                  <a:lnTo>
                    <a:pt x="192" y="204"/>
                  </a:lnTo>
                  <a:lnTo>
                    <a:pt x="194" y="204"/>
                  </a:lnTo>
                  <a:lnTo>
                    <a:pt x="195" y="204"/>
                  </a:lnTo>
                  <a:lnTo>
                    <a:pt x="197" y="200"/>
                  </a:lnTo>
                  <a:lnTo>
                    <a:pt x="199" y="200"/>
                  </a:lnTo>
                  <a:lnTo>
                    <a:pt x="199" y="200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3" y="197"/>
                  </a:lnTo>
                  <a:lnTo>
                    <a:pt x="203" y="195"/>
                  </a:lnTo>
                  <a:lnTo>
                    <a:pt x="204" y="197"/>
                  </a:lnTo>
                  <a:lnTo>
                    <a:pt x="204" y="197"/>
                  </a:lnTo>
                  <a:lnTo>
                    <a:pt x="206" y="197"/>
                  </a:lnTo>
                  <a:lnTo>
                    <a:pt x="206" y="195"/>
                  </a:lnTo>
                  <a:lnTo>
                    <a:pt x="206" y="195"/>
                  </a:lnTo>
                  <a:lnTo>
                    <a:pt x="208" y="193"/>
                  </a:lnTo>
                  <a:lnTo>
                    <a:pt x="206" y="193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6" y="190"/>
                  </a:lnTo>
                  <a:lnTo>
                    <a:pt x="206" y="190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8" y="191"/>
                  </a:lnTo>
                  <a:lnTo>
                    <a:pt x="208" y="191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8" y="188"/>
                  </a:lnTo>
                  <a:lnTo>
                    <a:pt x="208" y="188"/>
                  </a:lnTo>
                  <a:lnTo>
                    <a:pt x="208" y="188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1"/>
                  </a:lnTo>
                  <a:lnTo>
                    <a:pt x="208" y="193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12" y="197"/>
                  </a:lnTo>
                  <a:lnTo>
                    <a:pt x="212" y="197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5" y="204"/>
                  </a:lnTo>
                  <a:lnTo>
                    <a:pt x="215" y="204"/>
                  </a:lnTo>
                  <a:lnTo>
                    <a:pt x="215" y="204"/>
                  </a:lnTo>
                  <a:lnTo>
                    <a:pt x="215" y="204"/>
                  </a:lnTo>
                  <a:lnTo>
                    <a:pt x="215" y="206"/>
                  </a:lnTo>
                  <a:lnTo>
                    <a:pt x="217" y="206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9" y="209"/>
                  </a:lnTo>
                  <a:lnTo>
                    <a:pt x="217" y="209"/>
                  </a:lnTo>
                  <a:lnTo>
                    <a:pt x="219" y="211"/>
                  </a:lnTo>
                  <a:lnTo>
                    <a:pt x="217" y="213"/>
                  </a:lnTo>
                  <a:lnTo>
                    <a:pt x="219" y="213"/>
                  </a:lnTo>
                  <a:lnTo>
                    <a:pt x="219" y="213"/>
                  </a:lnTo>
                  <a:lnTo>
                    <a:pt x="219" y="215"/>
                  </a:lnTo>
                  <a:lnTo>
                    <a:pt x="221" y="217"/>
                  </a:lnTo>
                  <a:lnTo>
                    <a:pt x="223" y="217"/>
                  </a:lnTo>
                  <a:lnTo>
                    <a:pt x="223" y="219"/>
                  </a:lnTo>
                  <a:lnTo>
                    <a:pt x="224" y="219"/>
                  </a:lnTo>
                  <a:lnTo>
                    <a:pt x="224" y="220"/>
                  </a:lnTo>
                  <a:lnTo>
                    <a:pt x="226" y="22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6" y="229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8" y="231"/>
                  </a:lnTo>
                  <a:lnTo>
                    <a:pt x="228" y="231"/>
                  </a:lnTo>
                  <a:lnTo>
                    <a:pt x="232" y="231"/>
                  </a:lnTo>
                  <a:lnTo>
                    <a:pt x="233" y="231"/>
                  </a:lnTo>
                  <a:lnTo>
                    <a:pt x="233" y="231"/>
                  </a:lnTo>
                  <a:lnTo>
                    <a:pt x="235" y="231"/>
                  </a:lnTo>
                  <a:lnTo>
                    <a:pt x="235" y="229"/>
                  </a:lnTo>
                  <a:lnTo>
                    <a:pt x="233" y="228"/>
                  </a:lnTo>
                  <a:lnTo>
                    <a:pt x="235" y="226"/>
                  </a:lnTo>
                  <a:lnTo>
                    <a:pt x="235" y="224"/>
                  </a:lnTo>
                  <a:lnTo>
                    <a:pt x="237" y="226"/>
                  </a:lnTo>
                  <a:lnTo>
                    <a:pt x="237" y="224"/>
                  </a:lnTo>
                  <a:lnTo>
                    <a:pt x="237" y="222"/>
                  </a:lnTo>
                  <a:lnTo>
                    <a:pt x="241" y="222"/>
                  </a:lnTo>
                  <a:lnTo>
                    <a:pt x="241" y="224"/>
                  </a:lnTo>
                  <a:lnTo>
                    <a:pt x="242" y="222"/>
                  </a:lnTo>
                  <a:lnTo>
                    <a:pt x="244" y="224"/>
                  </a:lnTo>
                  <a:lnTo>
                    <a:pt x="246" y="224"/>
                  </a:lnTo>
                  <a:lnTo>
                    <a:pt x="246" y="222"/>
                  </a:lnTo>
                  <a:lnTo>
                    <a:pt x="246" y="219"/>
                  </a:lnTo>
                  <a:lnTo>
                    <a:pt x="248" y="219"/>
                  </a:lnTo>
                  <a:lnTo>
                    <a:pt x="248" y="215"/>
                  </a:lnTo>
                  <a:lnTo>
                    <a:pt x="248" y="215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1"/>
                  </a:lnTo>
                  <a:lnTo>
                    <a:pt x="248" y="209"/>
                  </a:lnTo>
                  <a:lnTo>
                    <a:pt x="248" y="209"/>
                  </a:lnTo>
                  <a:lnTo>
                    <a:pt x="248" y="208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02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6" y="202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4" y="200"/>
                  </a:lnTo>
                  <a:lnTo>
                    <a:pt x="246" y="199"/>
                  </a:lnTo>
                  <a:lnTo>
                    <a:pt x="248" y="200"/>
                  </a:lnTo>
                  <a:lnTo>
                    <a:pt x="250" y="199"/>
                  </a:lnTo>
                  <a:lnTo>
                    <a:pt x="250" y="199"/>
                  </a:lnTo>
                  <a:lnTo>
                    <a:pt x="252" y="199"/>
                  </a:lnTo>
                  <a:lnTo>
                    <a:pt x="252" y="197"/>
                  </a:lnTo>
                  <a:lnTo>
                    <a:pt x="252" y="197"/>
                  </a:lnTo>
                  <a:lnTo>
                    <a:pt x="252" y="195"/>
                  </a:lnTo>
                  <a:lnTo>
                    <a:pt x="253" y="195"/>
                  </a:lnTo>
                  <a:lnTo>
                    <a:pt x="253" y="197"/>
                  </a:lnTo>
                  <a:lnTo>
                    <a:pt x="255" y="197"/>
                  </a:lnTo>
                  <a:lnTo>
                    <a:pt x="255" y="195"/>
                  </a:lnTo>
                  <a:lnTo>
                    <a:pt x="257" y="195"/>
                  </a:lnTo>
                  <a:lnTo>
                    <a:pt x="257" y="193"/>
                  </a:lnTo>
                  <a:lnTo>
                    <a:pt x="257" y="193"/>
                  </a:lnTo>
                  <a:lnTo>
                    <a:pt x="259" y="193"/>
                  </a:lnTo>
                  <a:lnTo>
                    <a:pt x="259" y="193"/>
                  </a:lnTo>
                  <a:lnTo>
                    <a:pt x="259" y="193"/>
                  </a:lnTo>
                  <a:lnTo>
                    <a:pt x="259" y="191"/>
                  </a:lnTo>
                  <a:lnTo>
                    <a:pt x="252" y="193"/>
                  </a:lnTo>
                  <a:lnTo>
                    <a:pt x="252" y="193"/>
                  </a:lnTo>
                  <a:lnTo>
                    <a:pt x="250" y="193"/>
                  </a:lnTo>
                  <a:lnTo>
                    <a:pt x="250" y="193"/>
                  </a:lnTo>
                  <a:lnTo>
                    <a:pt x="250" y="191"/>
                  </a:lnTo>
                  <a:lnTo>
                    <a:pt x="246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8" y="191"/>
                  </a:lnTo>
                  <a:lnTo>
                    <a:pt x="248" y="191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2" y="191"/>
                  </a:lnTo>
                  <a:lnTo>
                    <a:pt x="252" y="191"/>
                  </a:lnTo>
                  <a:lnTo>
                    <a:pt x="252" y="191"/>
                  </a:lnTo>
                  <a:lnTo>
                    <a:pt x="253" y="191"/>
                  </a:lnTo>
                  <a:lnTo>
                    <a:pt x="253" y="191"/>
                  </a:lnTo>
                  <a:lnTo>
                    <a:pt x="255" y="191"/>
                  </a:lnTo>
                  <a:lnTo>
                    <a:pt x="259" y="191"/>
                  </a:lnTo>
                  <a:lnTo>
                    <a:pt x="259" y="190"/>
                  </a:lnTo>
                  <a:lnTo>
                    <a:pt x="261" y="190"/>
                  </a:lnTo>
                  <a:lnTo>
                    <a:pt x="261" y="188"/>
                  </a:lnTo>
                  <a:lnTo>
                    <a:pt x="259" y="186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7" y="184"/>
                  </a:lnTo>
                  <a:lnTo>
                    <a:pt x="257" y="184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1"/>
                  </a:lnTo>
                  <a:lnTo>
                    <a:pt x="252" y="181"/>
                  </a:lnTo>
                  <a:lnTo>
                    <a:pt x="252" y="181"/>
                  </a:lnTo>
                  <a:lnTo>
                    <a:pt x="252" y="181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4" y="186"/>
                  </a:lnTo>
                  <a:lnTo>
                    <a:pt x="242" y="186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8" y="182"/>
                  </a:lnTo>
                  <a:lnTo>
                    <a:pt x="250" y="182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48" y="179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48" y="173"/>
                  </a:lnTo>
                  <a:lnTo>
                    <a:pt x="246" y="171"/>
                  </a:lnTo>
                  <a:lnTo>
                    <a:pt x="246" y="171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8" y="171"/>
                  </a:lnTo>
                  <a:lnTo>
                    <a:pt x="248" y="170"/>
                  </a:lnTo>
                  <a:lnTo>
                    <a:pt x="248" y="168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48" y="164"/>
                  </a:lnTo>
                  <a:lnTo>
                    <a:pt x="246" y="162"/>
                  </a:lnTo>
                  <a:lnTo>
                    <a:pt x="246" y="162"/>
                  </a:lnTo>
                  <a:lnTo>
                    <a:pt x="250" y="162"/>
                  </a:lnTo>
                  <a:lnTo>
                    <a:pt x="250" y="162"/>
                  </a:lnTo>
                  <a:lnTo>
                    <a:pt x="250" y="162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3" y="159"/>
                  </a:lnTo>
                  <a:lnTo>
                    <a:pt x="252" y="157"/>
                  </a:lnTo>
                  <a:lnTo>
                    <a:pt x="252" y="157"/>
                  </a:lnTo>
                  <a:lnTo>
                    <a:pt x="253" y="157"/>
                  </a:lnTo>
                  <a:lnTo>
                    <a:pt x="253" y="157"/>
                  </a:lnTo>
                  <a:lnTo>
                    <a:pt x="255" y="157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7" y="155"/>
                  </a:lnTo>
                  <a:lnTo>
                    <a:pt x="257" y="153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61" y="153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2" y="150"/>
                  </a:lnTo>
                  <a:lnTo>
                    <a:pt x="262" y="152"/>
                  </a:lnTo>
                  <a:lnTo>
                    <a:pt x="264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8" y="146"/>
                  </a:lnTo>
                  <a:lnTo>
                    <a:pt x="268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66" y="141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70" y="137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70" y="135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28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6" y="130"/>
                  </a:lnTo>
                  <a:lnTo>
                    <a:pt x="286" y="132"/>
                  </a:lnTo>
                  <a:lnTo>
                    <a:pt x="288" y="132"/>
                  </a:lnTo>
                  <a:lnTo>
                    <a:pt x="291" y="133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3" y="137"/>
                  </a:lnTo>
                  <a:lnTo>
                    <a:pt x="291" y="137"/>
                  </a:lnTo>
                  <a:lnTo>
                    <a:pt x="291" y="139"/>
                  </a:lnTo>
                  <a:lnTo>
                    <a:pt x="293" y="139"/>
                  </a:lnTo>
                  <a:lnTo>
                    <a:pt x="291" y="139"/>
                  </a:lnTo>
                  <a:lnTo>
                    <a:pt x="290" y="139"/>
                  </a:lnTo>
                  <a:lnTo>
                    <a:pt x="288" y="141"/>
                  </a:lnTo>
                  <a:lnTo>
                    <a:pt x="288" y="143"/>
                  </a:lnTo>
                  <a:lnTo>
                    <a:pt x="286" y="143"/>
                  </a:lnTo>
                  <a:lnTo>
                    <a:pt x="284" y="144"/>
                  </a:lnTo>
                  <a:lnTo>
                    <a:pt x="282" y="148"/>
                  </a:lnTo>
                  <a:lnTo>
                    <a:pt x="281" y="150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7" y="155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1" y="157"/>
                  </a:lnTo>
                  <a:lnTo>
                    <a:pt x="271" y="159"/>
                  </a:lnTo>
                  <a:lnTo>
                    <a:pt x="270" y="159"/>
                  </a:lnTo>
                  <a:lnTo>
                    <a:pt x="270" y="159"/>
                  </a:lnTo>
                  <a:lnTo>
                    <a:pt x="270" y="161"/>
                  </a:lnTo>
                  <a:lnTo>
                    <a:pt x="270" y="162"/>
                  </a:lnTo>
                  <a:lnTo>
                    <a:pt x="270" y="162"/>
                  </a:lnTo>
                  <a:lnTo>
                    <a:pt x="271" y="162"/>
                  </a:lnTo>
                  <a:lnTo>
                    <a:pt x="271" y="164"/>
                  </a:lnTo>
                  <a:lnTo>
                    <a:pt x="271" y="166"/>
                  </a:lnTo>
                  <a:lnTo>
                    <a:pt x="271" y="168"/>
                  </a:lnTo>
                  <a:lnTo>
                    <a:pt x="273" y="168"/>
                  </a:lnTo>
                  <a:lnTo>
                    <a:pt x="273" y="168"/>
                  </a:lnTo>
                  <a:lnTo>
                    <a:pt x="275" y="170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3" y="171"/>
                  </a:lnTo>
                  <a:lnTo>
                    <a:pt x="275" y="171"/>
                  </a:lnTo>
                  <a:lnTo>
                    <a:pt x="273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3" y="175"/>
                  </a:lnTo>
                  <a:lnTo>
                    <a:pt x="273" y="177"/>
                  </a:lnTo>
                  <a:lnTo>
                    <a:pt x="273" y="177"/>
                  </a:lnTo>
                  <a:lnTo>
                    <a:pt x="275" y="177"/>
                  </a:lnTo>
                  <a:lnTo>
                    <a:pt x="273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5" y="181"/>
                  </a:lnTo>
                  <a:lnTo>
                    <a:pt x="277" y="181"/>
                  </a:lnTo>
                  <a:lnTo>
                    <a:pt x="279" y="181"/>
                  </a:lnTo>
                  <a:lnTo>
                    <a:pt x="279" y="181"/>
                  </a:lnTo>
                  <a:lnTo>
                    <a:pt x="279" y="181"/>
                  </a:lnTo>
                  <a:lnTo>
                    <a:pt x="282" y="182"/>
                  </a:lnTo>
                  <a:lnTo>
                    <a:pt x="282" y="182"/>
                  </a:lnTo>
                  <a:lnTo>
                    <a:pt x="282" y="182"/>
                  </a:lnTo>
                  <a:lnTo>
                    <a:pt x="282" y="184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84" y="184"/>
                  </a:lnTo>
                  <a:lnTo>
                    <a:pt x="286" y="186"/>
                  </a:lnTo>
                  <a:lnTo>
                    <a:pt x="286" y="186"/>
                  </a:lnTo>
                  <a:lnTo>
                    <a:pt x="288" y="186"/>
                  </a:lnTo>
                  <a:lnTo>
                    <a:pt x="286" y="186"/>
                  </a:lnTo>
                  <a:lnTo>
                    <a:pt x="286" y="188"/>
                  </a:lnTo>
                  <a:lnTo>
                    <a:pt x="286" y="188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90" y="186"/>
                  </a:lnTo>
                  <a:lnTo>
                    <a:pt x="291" y="186"/>
                  </a:lnTo>
                  <a:lnTo>
                    <a:pt x="293" y="186"/>
                  </a:lnTo>
                  <a:lnTo>
                    <a:pt x="293" y="184"/>
                  </a:lnTo>
                  <a:lnTo>
                    <a:pt x="293" y="186"/>
                  </a:lnTo>
                  <a:lnTo>
                    <a:pt x="295" y="186"/>
                  </a:lnTo>
                  <a:lnTo>
                    <a:pt x="295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302" y="181"/>
                  </a:lnTo>
                  <a:lnTo>
                    <a:pt x="302" y="182"/>
                  </a:lnTo>
                  <a:lnTo>
                    <a:pt x="304" y="182"/>
                  </a:lnTo>
                  <a:lnTo>
                    <a:pt x="304" y="181"/>
                  </a:lnTo>
                  <a:lnTo>
                    <a:pt x="304" y="181"/>
                  </a:lnTo>
                  <a:lnTo>
                    <a:pt x="304" y="181"/>
                  </a:lnTo>
                  <a:lnTo>
                    <a:pt x="306" y="181"/>
                  </a:lnTo>
                  <a:lnTo>
                    <a:pt x="306" y="181"/>
                  </a:lnTo>
                  <a:lnTo>
                    <a:pt x="308" y="181"/>
                  </a:lnTo>
                  <a:lnTo>
                    <a:pt x="309" y="181"/>
                  </a:lnTo>
                  <a:lnTo>
                    <a:pt x="311" y="181"/>
                  </a:lnTo>
                  <a:lnTo>
                    <a:pt x="311" y="181"/>
                  </a:lnTo>
                  <a:lnTo>
                    <a:pt x="313" y="181"/>
                  </a:lnTo>
                  <a:lnTo>
                    <a:pt x="315" y="181"/>
                  </a:lnTo>
                  <a:lnTo>
                    <a:pt x="315" y="181"/>
                  </a:lnTo>
                  <a:lnTo>
                    <a:pt x="317" y="181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2" y="182"/>
                  </a:lnTo>
                  <a:lnTo>
                    <a:pt x="324" y="184"/>
                  </a:lnTo>
                  <a:lnTo>
                    <a:pt x="326" y="184"/>
                  </a:lnTo>
                  <a:lnTo>
                    <a:pt x="328" y="182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31" y="186"/>
                  </a:lnTo>
                  <a:lnTo>
                    <a:pt x="331" y="186"/>
                  </a:lnTo>
                  <a:lnTo>
                    <a:pt x="331" y="186"/>
                  </a:lnTo>
                  <a:lnTo>
                    <a:pt x="331" y="186"/>
                  </a:lnTo>
                  <a:lnTo>
                    <a:pt x="329" y="186"/>
                  </a:lnTo>
                  <a:lnTo>
                    <a:pt x="328" y="186"/>
                  </a:lnTo>
                  <a:lnTo>
                    <a:pt x="326" y="186"/>
                  </a:lnTo>
                  <a:lnTo>
                    <a:pt x="324" y="186"/>
                  </a:lnTo>
                  <a:lnTo>
                    <a:pt x="324" y="186"/>
                  </a:lnTo>
                  <a:lnTo>
                    <a:pt x="322" y="188"/>
                  </a:lnTo>
                  <a:lnTo>
                    <a:pt x="322" y="186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19" y="190"/>
                  </a:lnTo>
                  <a:lnTo>
                    <a:pt x="319" y="190"/>
                  </a:lnTo>
                  <a:lnTo>
                    <a:pt x="317" y="191"/>
                  </a:lnTo>
                  <a:lnTo>
                    <a:pt x="313" y="191"/>
                  </a:lnTo>
                  <a:lnTo>
                    <a:pt x="311" y="191"/>
                  </a:lnTo>
                  <a:lnTo>
                    <a:pt x="311" y="190"/>
                  </a:lnTo>
                  <a:lnTo>
                    <a:pt x="308" y="190"/>
                  </a:lnTo>
                  <a:lnTo>
                    <a:pt x="308" y="190"/>
                  </a:lnTo>
                  <a:lnTo>
                    <a:pt x="306" y="190"/>
                  </a:lnTo>
                  <a:lnTo>
                    <a:pt x="304" y="190"/>
                  </a:lnTo>
                  <a:lnTo>
                    <a:pt x="304" y="190"/>
                  </a:lnTo>
                  <a:lnTo>
                    <a:pt x="302" y="190"/>
                  </a:lnTo>
                  <a:lnTo>
                    <a:pt x="302" y="190"/>
                  </a:lnTo>
                  <a:lnTo>
                    <a:pt x="302" y="190"/>
                  </a:lnTo>
                  <a:lnTo>
                    <a:pt x="302" y="190"/>
                  </a:lnTo>
                  <a:lnTo>
                    <a:pt x="300" y="190"/>
                  </a:lnTo>
                  <a:lnTo>
                    <a:pt x="299" y="190"/>
                  </a:lnTo>
                  <a:lnTo>
                    <a:pt x="299" y="191"/>
                  </a:lnTo>
                  <a:lnTo>
                    <a:pt x="295" y="191"/>
                  </a:lnTo>
                  <a:lnTo>
                    <a:pt x="295" y="191"/>
                  </a:lnTo>
                  <a:lnTo>
                    <a:pt x="295" y="191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1" y="193"/>
                  </a:lnTo>
                  <a:lnTo>
                    <a:pt x="290" y="193"/>
                  </a:lnTo>
                  <a:lnTo>
                    <a:pt x="290" y="195"/>
                  </a:lnTo>
                  <a:lnTo>
                    <a:pt x="291" y="195"/>
                  </a:lnTo>
                  <a:lnTo>
                    <a:pt x="291" y="195"/>
                  </a:lnTo>
                  <a:lnTo>
                    <a:pt x="291" y="195"/>
                  </a:lnTo>
                  <a:lnTo>
                    <a:pt x="291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91" y="200"/>
                  </a:lnTo>
                  <a:lnTo>
                    <a:pt x="293" y="200"/>
                  </a:lnTo>
                  <a:lnTo>
                    <a:pt x="293" y="202"/>
                  </a:lnTo>
                  <a:lnTo>
                    <a:pt x="293" y="202"/>
                  </a:lnTo>
                  <a:lnTo>
                    <a:pt x="295" y="202"/>
                  </a:lnTo>
                  <a:lnTo>
                    <a:pt x="295" y="202"/>
                  </a:lnTo>
                  <a:lnTo>
                    <a:pt x="297" y="202"/>
                  </a:lnTo>
                  <a:lnTo>
                    <a:pt x="297" y="200"/>
                  </a:lnTo>
                  <a:lnTo>
                    <a:pt x="299" y="200"/>
                  </a:lnTo>
                  <a:lnTo>
                    <a:pt x="299" y="202"/>
                  </a:lnTo>
                  <a:lnTo>
                    <a:pt x="299" y="202"/>
                  </a:lnTo>
                  <a:lnTo>
                    <a:pt x="299" y="204"/>
                  </a:lnTo>
                  <a:lnTo>
                    <a:pt x="299" y="206"/>
                  </a:lnTo>
                  <a:lnTo>
                    <a:pt x="299" y="213"/>
                  </a:lnTo>
                  <a:lnTo>
                    <a:pt x="299" y="213"/>
                  </a:lnTo>
                  <a:lnTo>
                    <a:pt x="299" y="213"/>
                  </a:lnTo>
                  <a:lnTo>
                    <a:pt x="299" y="215"/>
                  </a:lnTo>
                  <a:lnTo>
                    <a:pt x="297" y="215"/>
                  </a:lnTo>
                  <a:lnTo>
                    <a:pt x="297" y="213"/>
                  </a:lnTo>
                  <a:lnTo>
                    <a:pt x="295" y="215"/>
                  </a:lnTo>
                  <a:lnTo>
                    <a:pt x="295" y="215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1" y="211"/>
                  </a:lnTo>
                  <a:lnTo>
                    <a:pt x="290" y="211"/>
                  </a:lnTo>
                  <a:lnTo>
                    <a:pt x="288" y="209"/>
                  </a:lnTo>
                  <a:lnTo>
                    <a:pt x="286" y="208"/>
                  </a:lnTo>
                  <a:lnTo>
                    <a:pt x="284" y="209"/>
                  </a:lnTo>
                  <a:lnTo>
                    <a:pt x="282" y="209"/>
                  </a:lnTo>
                  <a:lnTo>
                    <a:pt x="282" y="209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9" y="215"/>
                  </a:lnTo>
                  <a:lnTo>
                    <a:pt x="279" y="217"/>
                  </a:lnTo>
                  <a:lnTo>
                    <a:pt x="279" y="222"/>
                  </a:lnTo>
                  <a:lnTo>
                    <a:pt x="279" y="224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8"/>
                  </a:lnTo>
                  <a:lnTo>
                    <a:pt x="281" y="228"/>
                  </a:lnTo>
                  <a:lnTo>
                    <a:pt x="281" y="226"/>
                  </a:lnTo>
                  <a:lnTo>
                    <a:pt x="281" y="228"/>
                  </a:lnTo>
                  <a:lnTo>
                    <a:pt x="281" y="229"/>
                  </a:lnTo>
                  <a:lnTo>
                    <a:pt x="282" y="229"/>
                  </a:lnTo>
                  <a:lnTo>
                    <a:pt x="281" y="231"/>
                  </a:lnTo>
                  <a:lnTo>
                    <a:pt x="282" y="231"/>
                  </a:lnTo>
                  <a:lnTo>
                    <a:pt x="282" y="231"/>
                  </a:lnTo>
                  <a:lnTo>
                    <a:pt x="282" y="233"/>
                  </a:lnTo>
                  <a:lnTo>
                    <a:pt x="282" y="233"/>
                  </a:lnTo>
                  <a:lnTo>
                    <a:pt x="282" y="235"/>
                  </a:lnTo>
                  <a:lnTo>
                    <a:pt x="281" y="235"/>
                  </a:lnTo>
                  <a:lnTo>
                    <a:pt x="279" y="235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5"/>
                  </a:lnTo>
                  <a:lnTo>
                    <a:pt x="275" y="235"/>
                  </a:lnTo>
                  <a:lnTo>
                    <a:pt x="273" y="235"/>
                  </a:lnTo>
                  <a:lnTo>
                    <a:pt x="273" y="237"/>
                  </a:lnTo>
                  <a:lnTo>
                    <a:pt x="273" y="238"/>
                  </a:lnTo>
                  <a:lnTo>
                    <a:pt x="273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70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8" y="240"/>
                  </a:lnTo>
                  <a:lnTo>
                    <a:pt x="266" y="240"/>
                  </a:lnTo>
                  <a:lnTo>
                    <a:pt x="266" y="242"/>
                  </a:lnTo>
                  <a:lnTo>
                    <a:pt x="266" y="242"/>
                  </a:lnTo>
                  <a:lnTo>
                    <a:pt x="264" y="237"/>
                  </a:lnTo>
                  <a:lnTo>
                    <a:pt x="264" y="237"/>
                  </a:lnTo>
                  <a:lnTo>
                    <a:pt x="266" y="238"/>
                  </a:lnTo>
                  <a:lnTo>
                    <a:pt x="266" y="237"/>
                  </a:lnTo>
                  <a:lnTo>
                    <a:pt x="266" y="237"/>
                  </a:lnTo>
                  <a:lnTo>
                    <a:pt x="264" y="237"/>
                  </a:lnTo>
                  <a:lnTo>
                    <a:pt x="262" y="237"/>
                  </a:lnTo>
                  <a:lnTo>
                    <a:pt x="261" y="237"/>
                  </a:lnTo>
                  <a:lnTo>
                    <a:pt x="255" y="237"/>
                  </a:lnTo>
                  <a:lnTo>
                    <a:pt x="253" y="238"/>
                  </a:lnTo>
                  <a:lnTo>
                    <a:pt x="252" y="238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1" y="244"/>
                  </a:lnTo>
                  <a:lnTo>
                    <a:pt x="239" y="246"/>
                  </a:lnTo>
                  <a:lnTo>
                    <a:pt x="239" y="244"/>
                  </a:lnTo>
                  <a:lnTo>
                    <a:pt x="237" y="246"/>
                  </a:lnTo>
                  <a:lnTo>
                    <a:pt x="237" y="246"/>
                  </a:lnTo>
                  <a:lnTo>
                    <a:pt x="239" y="246"/>
                  </a:lnTo>
                  <a:lnTo>
                    <a:pt x="239" y="247"/>
                  </a:lnTo>
                  <a:lnTo>
                    <a:pt x="237" y="247"/>
                  </a:lnTo>
                  <a:lnTo>
                    <a:pt x="237" y="246"/>
                  </a:lnTo>
                  <a:lnTo>
                    <a:pt x="233" y="246"/>
                  </a:lnTo>
                  <a:lnTo>
                    <a:pt x="233" y="244"/>
                  </a:lnTo>
                  <a:lnTo>
                    <a:pt x="232" y="244"/>
                  </a:lnTo>
                  <a:lnTo>
                    <a:pt x="230" y="244"/>
                  </a:lnTo>
                  <a:lnTo>
                    <a:pt x="230" y="242"/>
                  </a:lnTo>
                  <a:lnTo>
                    <a:pt x="230" y="242"/>
                  </a:lnTo>
                  <a:lnTo>
                    <a:pt x="228" y="242"/>
                  </a:lnTo>
                  <a:lnTo>
                    <a:pt x="228" y="242"/>
                  </a:lnTo>
                  <a:lnTo>
                    <a:pt x="228" y="240"/>
                  </a:lnTo>
                  <a:lnTo>
                    <a:pt x="226" y="242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24" y="240"/>
                  </a:lnTo>
                  <a:lnTo>
                    <a:pt x="226" y="240"/>
                  </a:lnTo>
                  <a:lnTo>
                    <a:pt x="224" y="240"/>
                  </a:lnTo>
                  <a:lnTo>
                    <a:pt x="224" y="240"/>
                  </a:lnTo>
                  <a:lnTo>
                    <a:pt x="223" y="242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1" y="242"/>
                  </a:lnTo>
                  <a:lnTo>
                    <a:pt x="219" y="244"/>
                  </a:lnTo>
                  <a:lnTo>
                    <a:pt x="217" y="244"/>
                  </a:lnTo>
                  <a:lnTo>
                    <a:pt x="217" y="246"/>
                  </a:lnTo>
                  <a:lnTo>
                    <a:pt x="217" y="246"/>
                  </a:lnTo>
                  <a:lnTo>
                    <a:pt x="215" y="244"/>
                  </a:lnTo>
                  <a:lnTo>
                    <a:pt x="214" y="246"/>
                  </a:lnTo>
                  <a:lnTo>
                    <a:pt x="214" y="246"/>
                  </a:lnTo>
                  <a:lnTo>
                    <a:pt x="214" y="244"/>
                  </a:lnTo>
                  <a:lnTo>
                    <a:pt x="214" y="244"/>
                  </a:lnTo>
                  <a:lnTo>
                    <a:pt x="214" y="244"/>
                  </a:lnTo>
                  <a:lnTo>
                    <a:pt x="215" y="242"/>
                  </a:lnTo>
                  <a:lnTo>
                    <a:pt x="215" y="242"/>
                  </a:lnTo>
                  <a:lnTo>
                    <a:pt x="214" y="242"/>
                  </a:lnTo>
                  <a:lnTo>
                    <a:pt x="212" y="242"/>
                  </a:lnTo>
                  <a:lnTo>
                    <a:pt x="212" y="242"/>
                  </a:lnTo>
                  <a:lnTo>
                    <a:pt x="210" y="242"/>
                  </a:lnTo>
                  <a:lnTo>
                    <a:pt x="210" y="240"/>
                  </a:lnTo>
                  <a:lnTo>
                    <a:pt x="208" y="242"/>
                  </a:lnTo>
                  <a:lnTo>
                    <a:pt x="208" y="242"/>
                  </a:lnTo>
                  <a:lnTo>
                    <a:pt x="208" y="240"/>
                  </a:lnTo>
                  <a:lnTo>
                    <a:pt x="206" y="240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6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5"/>
                  </a:lnTo>
                  <a:lnTo>
                    <a:pt x="204" y="235"/>
                  </a:lnTo>
                  <a:lnTo>
                    <a:pt x="204" y="235"/>
                  </a:lnTo>
                  <a:lnTo>
                    <a:pt x="204" y="235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1"/>
                  </a:lnTo>
                  <a:lnTo>
                    <a:pt x="204" y="231"/>
                  </a:lnTo>
                  <a:lnTo>
                    <a:pt x="204" y="231"/>
                  </a:lnTo>
                  <a:lnTo>
                    <a:pt x="204" y="229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06" y="228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10" y="222"/>
                  </a:lnTo>
                  <a:lnTo>
                    <a:pt x="210" y="224"/>
                  </a:lnTo>
                  <a:lnTo>
                    <a:pt x="210" y="224"/>
                  </a:lnTo>
                  <a:lnTo>
                    <a:pt x="210" y="224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0"/>
                  </a:lnTo>
                  <a:lnTo>
                    <a:pt x="212" y="220"/>
                  </a:lnTo>
                  <a:lnTo>
                    <a:pt x="210" y="220"/>
                  </a:lnTo>
                  <a:lnTo>
                    <a:pt x="210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19"/>
                  </a:lnTo>
                  <a:lnTo>
                    <a:pt x="208" y="219"/>
                  </a:lnTo>
                  <a:lnTo>
                    <a:pt x="206" y="219"/>
                  </a:lnTo>
                  <a:lnTo>
                    <a:pt x="206" y="219"/>
                  </a:lnTo>
                  <a:lnTo>
                    <a:pt x="208" y="219"/>
                  </a:lnTo>
                  <a:lnTo>
                    <a:pt x="208" y="219"/>
                  </a:lnTo>
                  <a:lnTo>
                    <a:pt x="208" y="219"/>
                  </a:lnTo>
                  <a:lnTo>
                    <a:pt x="208" y="217"/>
                  </a:lnTo>
                  <a:lnTo>
                    <a:pt x="208" y="215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08" y="211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4" y="209"/>
                  </a:lnTo>
                  <a:lnTo>
                    <a:pt x="203" y="213"/>
                  </a:lnTo>
                  <a:lnTo>
                    <a:pt x="203" y="213"/>
                  </a:lnTo>
                  <a:lnTo>
                    <a:pt x="203" y="213"/>
                  </a:lnTo>
                  <a:lnTo>
                    <a:pt x="197" y="215"/>
                  </a:lnTo>
                  <a:lnTo>
                    <a:pt x="195" y="215"/>
                  </a:lnTo>
                  <a:lnTo>
                    <a:pt x="195" y="217"/>
                  </a:lnTo>
                  <a:lnTo>
                    <a:pt x="195" y="219"/>
                  </a:lnTo>
                  <a:lnTo>
                    <a:pt x="195" y="220"/>
                  </a:lnTo>
                  <a:lnTo>
                    <a:pt x="194" y="222"/>
                  </a:lnTo>
                  <a:lnTo>
                    <a:pt x="194" y="222"/>
                  </a:lnTo>
                  <a:lnTo>
                    <a:pt x="195" y="226"/>
                  </a:lnTo>
                  <a:lnTo>
                    <a:pt x="195" y="228"/>
                  </a:lnTo>
                  <a:lnTo>
                    <a:pt x="195" y="228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99" y="231"/>
                  </a:lnTo>
                  <a:lnTo>
                    <a:pt x="199" y="235"/>
                  </a:lnTo>
                  <a:lnTo>
                    <a:pt x="199" y="237"/>
                  </a:lnTo>
                  <a:lnTo>
                    <a:pt x="199" y="237"/>
                  </a:lnTo>
                  <a:lnTo>
                    <a:pt x="201" y="238"/>
                  </a:lnTo>
                  <a:lnTo>
                    <a:pt x="201" y="238"/>
                  </a:lnTo>
                  <a:lnTo>
                    <a:pt x="201" y="240"/>
                  </a:lnTo>
                  <a:lnTo>
                    <a:pt x="199" y="240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203" y="246"/>
                  </a:lnTo>
                  <a:lnTo>
                    <a:pt x="199" y="246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199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7" y="249"/>
                  </a:lnTo>
                  <a:lnTo>
                    <a:pt x="197" y="249"/>
                  </a:lnTo>
                  <a:lnTo>
                    <a:pt x="197" y="251"/>
                  </a:lnTo>
                  <a:lnTo>
                    <a:pt x="195" y="251"/>
                  </a:lnTo>
                  <a:lnTo>
                    <a:pt x="195" y="249"/>
                  </a:lnTo>
                  <a:lnTo>
                    <a:pt x="195" y="247"/>
                  </a:lnTo>
                  <a:lnTo>
                    <a:pt x="194" y="247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88" y="251"/>
                  </a:lnTo>
                  <a:lnTo>
                    <a:pt x="190" y="251"/>
                  </a:lnTo>
                  <a:lnTo>
                    <a:pt x="192" y="251"/>
                  </a:lnTo>
                  <a:lnTo>
                    <a:pt x="192" y="251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2" y="251"/>
                  </a:lnTo>
                  <a:lnTo>
                    <a:pt x="190" y="251"/>
                  </a:lnTo>
                  <a:lnTo>
                    <a:pt x="188" y="251"/>
                  </a:lnTo>
                  <a:lnTo>
                    <a:pt x="186" y="251"/>
                  </a:lnTo>
                  <a:lnTo>
                    <a:pt x="186" y="251"/>
                  </a:lnTo>
                  <a:lnTo>
                    <a:pt x="185" y="251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79" y="253"/>
                  </a:lnTo>
                  <a:lnTo>
                    <a:pt x="177" y="253"/>
                  </a:lnTo>
                  <a:lnTo>
                    <a:pt x="177" y="255"/>
                  </a:lnTo>
                  <a:lnTo>
                    <a:pt x="177" y="255"/>
                  </a:lnTo>
                  <a:lnTo>
                    <a:pt x="179" y="255"/>
                  </a:lnTo>
                  <a:lnTo>
                    <a:pt x="179" y="257"/>
                  </a:lnTo>
                  <a:lnTo>
                    <a:pt x="179" y="258"/>
                  </a:lnTo>
                  <a:lnTo>
                    <a:pt x="177" y="260"/>
                  </a:lnTo>
                  <a:lnTo>
                    <a:pt x="177" y="260"/>
                  </a:lnTo>
                  <a:lnTo>
                    <a:pt x="177" y="260"/>
                  </a:lnTo>
                  <a:lnTo>
                    <a:pt x="177" y="260"/>
                  </a:lnTo>
                  <a:lnTo>
                    <a:pt x="179" y="260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7" y="257"/>
                  </a:lnTo>
                  <a:lnTo>
                    <a:pt x="175" y="257"/>
                  </a:lnTo>
                  <a:lnTo>
                    <a:pt x="175" y="255"/>
                  </a:lnTo>
                  <a:lnTo>
                    <a:pt x="174" y="255"/>
                  </a:lnTo>
                  <a:lnTo>
                    <a:pt x="174" y="258"/>
                  </a:lnTo>
                  <a:lnTo>
                    <a:pt x="174" y="262"/>
                  </a:lnTo>
                  <a:lnTo>
                    <a:pt x="170" y="26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72" y="267"/>
                  </a:lnTo>
                  <a:lnTo>
                    <a:pt x="172" y="267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75" y="267"/>
                  </a:lnTo>
                  <a:lnTo>
                    <a:pt x="174" y="267"/>
                  </a:lnTo>
                  <a:lnTo>
                    <a:pt x="172" y="267"/>
                  </a:lnTo>
                  <a:lnTo>
                    <a:pt x="172" y="269"/>
                  </a:lnTo>
                  <a:lnTo>
                    <a:pt x="168" y="269"/>
                  </a:lnTo>
                  <a:lnTo>
                    <a:pt x="168" y="269"/>
                  </a:lnTo>
                  <a:lnTo>
                    <a:pt x="168" y="269"/>
                  </a:lnTo>
                  <a:lnTo>
                    <a:pt x="170" y="269"/>
                  </a:lnTo>
                  <a:lnTo>
                    <a:pt x="170" y="269"/>
                  </a:lnTo>
                  <a:lnTo>
                    <a:pt x="170" y="271"/>
                  </a:lnTo>
                  <a:lnTo>
                    <a:pt x="168" y="271"/>
                  </a:lnTo>
                  <a:lnTo>
                    <a:pt x="168" y="271"/>
                  </a:lnTo>
                  <a:lnTo>
                    <a:pt x="166" y="269"/>
                  </a:lnTo>
                  <a:lnTo>
                    <a:pt x="166" y="271"/>
                  </a:lnTo>
                  <a:lnTo>
                    <a:pt x="165" y="271"/>
                  </a:lnTo>
                  <a:lnTo>
                    <a:pt x="165" y="271"/>
                  </a:lnTo>
                  <a:lnTo>
                    <a:pt x="161" y="273"/>
                  </a:lnTo>
                  <a:lnTo>
                    <a:pt x="161" y="273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4" y="275"/>
                  </a:lnTo>
                  <a:lnTo>
                    <a:pt x="154" y="276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52" y="284"/>
                  </a:lnTo>
                  <a:lnTo>
                    <a:pt x="150" y="284"/>
                  </a:lnTo>
                  <a:lnTo>
                    <a:pt x="145" y="285"/>
                  </a:lnTo>
                  <a:lnTo>
                    <a:pt x="145" y="287"/>
                  </a:lnTo>
                  <a:lnTo>
                    <a:pt x="143" y="287"/>
                  </a:lnTo>
                  <a:lnTo>
                    <a:pt x="143" y="289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3" y="289"/>
                  </a:lnTo>
                  <a:lnTo>
                    <a:pt x="141" y="289"/>
                  </a:lnTo>
                  <a:lnTo>
                    <a:pt x="141" y="291"/>
                  </a:lnTo>
                  <a:lnTo>
                    <a:pt x="139" y="291"/>
                  </a:lnTo>
                  <a:lnTo>
                    <a:pt x="137" y="289"/>
                  </a:lnTo>
                  <a:lnTo>
                    <a:pt x="136" y="289"/>
                  </a:lnTo>
                  <a:lnTo>
                    <a:pt x="136" y="289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0" y="287"/>
                  </a:lnTo>
                  <a:lnTo>
                    <a:pt x="130" y="287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30" y="291"/>
                  </a:lnTo>
                  <a:lnTo>
                    <a:pt x="132" y="293"/>
                  </a:lnTo>
                  <a:lnTo>
                    <a:pt x="132" y="295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28" y="296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5" y="296"/>
                  </a:lnTo>
                  <a:lnTo>
                    <a:pt x="121" y="295"/>
                  </a:lnTo>
                  <a:lnTo>
                    <a:pt x="119" y="295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8" y="296"/>
                  </a:lnTo>
                  <a:lnTo>
                    <a:pt x="116" y="296"/>
                  </a:lnTo>
                  <a:lnTo>
                    <a:pt x="114" y="296"/>
                  </a:lnTo>
                  <a:lnTo>
                    <a:pt x="112" y="296"/>
                  </a:lnTo>
                  <a:lnTo>
                    <a:pt x="108" y="298"/>
                  </a:lnTo>
                  <a:lnTo>
                    <a:pt x="108" y="298"/>
                  </a:lnTo>
                  <a:lnTo>
                    <a:pt x="108" y="300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0" y="300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0" y="302"/>
                  </a:lnTo>
                  <a:lnTo>
                    <a:pt x="110" y="304"/>
                  </a:lnTo>
                  <a:lnTo>
                    <a:pt x="112" y="304"/>
                  </a:lnTo>
                  <a:lnTo>
                    <a:pt x="112" y="305"/>
                  </a:lnTo>
                  <a:lnTo>
                    <a:pt x="114" y="305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9" y="307"/>
                  </a:lnTo>
                  <a:lnTo>
                    <a:pt x="121" y="307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9"/>
                  </a:lnTo>
                  <a:lnTo>
                    <a:pt x="127" y="311"/>
                  </a:lnTo>
                  <a:lnTo>
                    <a:pt x="128" y="309"/>
                  </a:lnTo>
                  <a:lnTo>
                    <a:pt x="130" y="311"/>
                  </a:lnTo>
                  <a:lnTo>
                    <a:pt x="128" y="311"/>
                  </a:lnTo>
                  <a:lnTo>
                    <a:pt x="128" y="311"/>
                  </a:lnTo>
                  <a:lnTo>
                    <a:pt x="128" y="313"/>
                  </a:lnTo>
                  <a:lnTo>
                    <a:pt x="128" y="313"/>
                  </a:lnTo>
                  <a:lnTo>
                    <a:pt x="127" y="313"/>
                  </a:lnTo>
                  <a:lnTo>
                    <a:pt x="127" y="313"/>
                  </a:lnTo>
                  <a:lnTo>
                    <a:pt x="128" y="314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6" y="322"/>
                  </a:lnTo>
                  <a:lnTo>
                    <a:pt x="136" y="323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5"/>
                  </a:lnTo>
                  <a:lnTo>
                    <a:pt x="137" y="327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6" y="327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4" y="334"/>
                  </a:lnTo>
                  <a:lnTo>
                    <a:pt x="134" y="334"/>
                  </a:lnTo>
                  <a:lnTo>
                    <a:pt x="136" y="334"/>
                  </a:lnTo>
                  <a:lnTo>
                    <a:pt x="136" y="334"/>
                  </a:lnTo>
                  <a:lnTo>
                    <a:pt x="136" y="336"/>
                  </a:lnTo>
                  <a:lnTo>
                    <a:pt x="134" y="336"/>
                  </a:lnTo>
                  <a:lnTo>
                    <a:pt x="134" y="338"/>
                  </a:lnTo>
                  <a:lnTo>
                    <a:pt x="132" y="345"/>
                  </a:lnTo>
                  <a:lnTo>
                    <a:pt x="132" y="347"/>
                  </a:lnTo>
                  <a:lnTo>
                    <a:pt x="130" y="347"/>
                  </a:lnTo>
                  <a:lnTo>
                    <a:pt x="128" y="347"/>
                  </a:lnTo>
                  <a:lnTo>
                    <a:pt x="128" y="347"/>
                  </a:lnTo>
                  <a:lnTo>
                    <a:pt x="125" y="347"/>
                  </a:lnTo>
                  <a:lnTo>
                    <a:pt x="123" y="347"/>
                  </a:lnTo>
                  <a:lnTo>
                    <a:pt x="119" y="347"/>
                  </a:lnTo>
                  <a:lnTo>
                    <a:pt x="118" y="347"/>
                  </a:lnTo>
                  <a:lnTo>
                    <a:pt x="116" y="347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08" y="347"/>
                  </a:lnTo>
                  <a:lnTo>
                    <a:pt x="105" y="345"/>
                  </a:lnTo>
                  <a:lnTo>
                    <a:pt x="103" y="345"/>
                  </a:lnTo>
                  <a:lnTo>
                    <a:pt x="101" y="345"/>
                  </a:lnTo>
                  <a:lnTo>
                    <a:pt x="99" y="345"/>
                  </a:lnTo>
                  <a:lnTo>
                    <a:pt x="98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3"/>
                  </a:lnTo>
                  <a:lnTo>
                    <a:pt x="83" y="343"/>
                  </a:lnTo>
                  <a:lnTo>
                    <a:pt x="83" y="345"/>
                  </a:lnTo>
                  <a:lnTo>
                    <a:pt x="83" y="347"/>
                  </a:lnTo>
                  <a:lnTo>
                    <a:pt x="81" y="347"/>
                  </a:lnTo>
                  <a:lnTo>
                    <a:pt x="80" y="347"/>
                  </a:lnTo>
                  <a:lnTo>
                    <a:pt x="78" y="349"/>
                  </a:lnTo>
                  <a:lnTo>
                    <a:pt x="76" y="349"/>
                  </a:lnTo>
                  <a:lnTo>
                    <a:pt x="76" y="351"/>
                  </a:lnTo>
                  <a:lnTo>
                    <a:pt x="78" y="352"/>
                  </a:lnTo>
                  <a:lnTo>
                    <a:pt x="78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78" y="356"/>
                  </a:lnTo>
                  <a:lnTo>
                    <a:pt x="80" y="356"/>
                  </a:lnTo>
                  <a:lnTo>
                    <a:pt x="78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78" y="360"/>
                  </a:lnTo>
                  <a:lnTo>
                    <a:pt x="78" y="361"/>
                  </a:lnTo>
                  <a:lnTo>
                    <a:pt x="78" y="361"/>
                  </a:lnTo>
                  <a:lnTo>
                    <a:pt x="78" y="361"/>
                  </a:lnTo>
                  <a:lnTo>
                    <a:pt x="80" y="367"/>
                  </a:lnTo>
                  <a:lnTo>
                    <a:pt x="80" y="369"/>
                  </a:lnTo>
                  <a:lnTo>
                    <a:pt x="80" y="371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6"/>
                  </a:lnTo>
                  <a:lnTo>
                    <a:pt x="76" y="380"/>
                  </a:lnTo>
                  <a:lnTo>
                    <a:pt x="76" y="380"/>
                  </a:lnTo>
                  <a:lnTo>
                    <a:pt x="76" y="383"/>
                  </a:lnTo>
                  <a:lnTo>
                    <a:pt x="74" y="385"/>
                  </a:lnTo>
                  <a:lnTo>
                    <a:pt x="72" y="387"/>
                  </a:lnTo>
                  <a:lnTo>
                    <a:pt x="72" y="389"/>
                  </a:lnTo>
                  <a:lnTo>
                    <a:pt x="72" y="390"/>
                  </a:lnTo>
                  <a:lnTo>
                    <a:pt x="72" y="392"/>
                  </a:lnTo>
                  <a:lnTo>
                    <a:pt x="74" y="392"/>
                  </a:lnTo>
                  <a:lnTo>
                    <a:pt x="74" y="394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78" y="394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76" y="398"/>
                  </a:lnTo>
                  <a:lnTo>
                    <a:pt x="78" y="399"/>
                  </a:lnTo>
                  <a:lnTo>
                    <a:pt x="76" y="403"/>
                  </a:lnTo>
                  <a:lnTo>
                    <a:pt x="76" y="403"/>
                  </a:lnTo>
                  <a:lnTo>
                    <a:pt x="76" y="407"/>
                  </a:lnTo>
                  <a:lnTo>
                    <a:pt x="76" y="407"/>
                  </a:lnTo>
                  <a:lnTo>
                    <a:pt x="76" y="409"/>
                  </a:lnTo>
                  <a:lnTo>
                    <a:pt x="78" y="407"/>
                  </a:lnTo>
                  <a:lnTo>
                    <a:pt x="80" y="407"/>
                  </a:lnTo>
                  <a:lnTo>
                    <a:pt x="81" y="407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5" y="407"/>
                  </a:lnTo>
                  <a:lnTo>
                    <a:pt x="85" y="407"/>
                  </a:lnTo>
                  <a:lnTo>
                    <a:pt x="87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4" y="407"/>
                  </a:lnTo>
                  <a:lnTo>
                    <a:pt x="94" y="409"/>
                  </a:lnTo>
                  <a:lnTo>
                    <a:pt x="94" y="409"/>
                  </a:lnTo>
                  <a:lnTo>
                    <a:pt x="94" y="410"/>
                  </a:lnTo>
                  <a:lnTo>
                    <a:pt x="94" y="412"/>
                  </a:lnTo>
                  <a:lnTo>
                    <a:pt x="96" y="412"/>
                  </a:lnTo>
                  <a:lnTo>
                    <a:pt x="96" y="414"/>
                  </a:lnTo>
                  <a:lnTo>
                    <a:pt x="98" y="416"/>
                  </a:lnTo>
                  <a:lnTo>
                    <a:pt x="99" y="418"/>
                  </a:lnTo>
                  <a:lnTo>
                    <a:pt x="101" y="418"/>
                  </a:lnTo>
                  <a:lnTo>
                    <a:pt x="103" y="418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5" y="414"/>
                  </a:lnTo>
                  <a:lnTo>
                    <a:pt x="107" y="414"/>
                  </a:lnTo>
                  <a:lnTo>
                    <a:pt x="108" y="412"/>
                  </a:lnTo>
                  <a:lnTo>
                    <a:pt x="110" y="412"/>
                  </a:lnTo>
                  <a:lnTo>
                    <a:pt x="114" y="410"/>
                  </a:lnTo>
                  <a:lnTo>
                    <a:pt x="118" y="410"/>
                  </a:lnTo>
                  <a:lnTo>
                    <a:pt x="119" y="410"/>
                  </a:lnTo>
                  <a:lnTo>
                    <a:pt x="121" y="412"/>
                  </a:lnTo>
                  <a:lnTo>
                    <a:pt x="123" y="412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8" y="410"/>
                  </a:lnTo>
                  <a:lnTo>
                    <a:pt x="128" y="409"/>
                  </a:lnTo>
                  <a:lnTo>
                    <a:pt x="130" y="407"/>
                  </a:lnTo>
                  <a:lnTo>
                    <a:pt x="132" y="403"/>
                  </a:lnTo>
                  <a:lnTo>
                    <a:pt x="137" y="403"/>
                  </a:lnTo>
                  <a:lnTo>
                    <a:pt x="136" y="401"/>
                  </a:lnTo>
                  <a:lnTo>
                    <a:pt x="137" y="401"/>
                  </a:lnTo>
                  <a:lnTo>
                    <a:pt x="137" y="399"/>
                  </a:lnTo>
                  <a:lnTo>
                    <a:pt x="137" y="398"/>
                  </a:lnTo>
                  <a:lnTo>
                    <a:pt x="139" y="396"/>
                  </a:lnTo>
                  <a:lnTo>
                    <a:pt x="141" y="396"/>
                  </a:lnTo>
                  <a:lnTo>
                    <a:pt x="141" y="394"/>
                  </a:lnTo>
                  <a:lnTo>
                    <a:pt x="143" y="392"/>
                  </a:lnTo>
                  <a:lnTo>
                    <a:pt x="143" y="392"/>
                  </a:lnTo>
                  <a:lnTo>
                    <a:pt x="143" y="390"/>
                  </a:lnTo>
                  <a:lnTo>
                    <a:pt x="141" y="390"/>
                  </a:lnTo>
                  <a:lnTo>
                    <a:pt x="141" y="390"/>
                  </a:lnTo>
                  <a:lnTo>
                    <a:pt x="141" y="389"/>
                  </a:lnTo>
                  <a:lnTo>
                    <a:pt x="141" y="389"/>
                  </a:lnTo>
                  <a:lnTo>
                    <a:pt x="141" y="387"/>
                  </a:lnTo>
                  <a:lnTo>
                    <a:pt x="139" y="387"/>
                  </a:lnTo>
                  <a:lnTo>
                    <a:pt x="139" y="385"/>
                  </a:lnTo>
                  <a:lnTo>
                    <a:pt x="141" y="385"/>
                  </a:lnTo>
                  <a:lnTo>
                    <a:pt x="141" y="383"/>
                  </a:lnTo>
                  <a:lnTo>
                    <a:pt x="143" y="380"/>
                  </a:lnTo>
                  <a:lnTo>
                    <a:pt x="145" y="376"/>
                  </a:lnTo>
                  <a:lnTo>
                    <a:pt x="147" y="374"/>
                  </a:lnTo>
                  <a:lnTo>
                    <a:pt x="148" y="372"/>
                  </a:lnTo>
                  <a:lnTo>
                    <a:pt x="148" y="372"/>
                  </a:lnTo>
                  <a:lnTo>
                    <a:pt x="150" y="371"/>
                  </a:lnTo>
                  <a:lnTo>
                    <a:pt x="157" y="367"/>
                  </a:lnTo>
                  <a:lnTo>
                    <a:pt x="159" y="365"/>
                  </a:lnTo>
                  <a:lnTo>
                    <a:pt x="165" y="361"/>
                  </a:lnTo>
                  <a:lnTo>
                    <a:pt x="166" y="361"/>
                  </a:lnTo>
                  <a:lnTo>
                    <a:pt x="165" y="360"/>
                  </a:lnTo>
                  <a:lnTo>
                    <a:pt x="165" y="358"/>
                  </a:lnTo>
                  <a:lnTo>
                    <a:pt x="166" y="358"/>
                  </a:lnTo>
                  <a:lnTo>
                    <a:pt x="166" y="356"/>
                  </a:lnTo>
                  <a:lnTo>
                    <a:pt x="165" y="356"/>
                  </a:lnTo>
                  <a:lnTo>
                    <a:pt x="165" y="352"/>
                  </a:lnTo>
                  <a:lnTo>
                    <a:pt x="165" y="352"/>
                  </a:lnTo>
                  <a:lnTo>
                    <a:pt x="165" y="351"/>
                  </a:lnTo>
                  <a:lnTo>
                    <a:pt x="165" y="349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70" y="347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7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5" y="347"/>
                  </a:lnTo>
                  <a:lnTo>
                    <a:pt x="175" y="347"/>
                  </a:lnTo>
                  <a:lnTo>
                    <a:pt x="177" y="347"/>
                  </a:lnTo>
                  <a:lnTo>
                    <a:pt x="177" y="347"/>
                  </a:lnTo>
                  <a:lnTo>
                    <a:pt x="179" y="347"/>
                  </a:lnTo>
                  <a:lnTo>
                    <a:pt x="179" y="347"/>
                  </a:lnTo>
                  <a:lnTo>
                    <a:pt x="179" y="347"/>
                  </a:lnTo>
                  <a:lnTo>
                    <a:pt x="181" y="347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5" y="349"/>
                  </a:lnTo>
                  <a:lnTo>
                    <a:pt x="186" y="351"/>
                  </a:lnTo>
                  <a:lnTo>
                    <a:pt x="190" y="349"/>
                  </a:lnTo>
                  <a:lnTo>
                    <a:pt x="190" y="349"/>
                  </a:lnTo>
                  <a:lnTo>
                    <a:pt x="190" y="347"/>
                  </a:lnTo>
                  <a:lnTo>
                    <a:pt x="192" y="347"/>
                  </a:lnTo>
                  <a:lnTo>
                    <a:pt x="192" y="345"/>
                  </a:lnTo>
                  <a:lnTo>
                    <a:pt x="194" y="345"/>
                  </a:lnTo>
                  <a:lnTo>
                    <a:pt x="194" y="343"/>
                  </a:lnTo>
                  <a:lnTo>
                    <a:pt x="195" y="343"/>
                  </a:lnTo>
                  <a:lnTo>
                    <a:pt x="195" y="343"/>
                  </a:lnTo>
                  <a:lnTo>
                    <a:pt x="197" y="343"/>
                  </a:lnTo>
                  <a:lnTo>
                    <a:pt x="199" y="34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201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4" y="336"/>
                  </a:lnTo>
                  <a:lnTo>
                    <a:pt x="206" y="336"/>
                  </a:lnTo>
                  <a:lnTo>
                    <a:pt x="208" y="338"/>
                  </a:lnTo>
                  <a:lnTo>
                    <a:pt x="214" y="340"/>
                  </a:lnTo>
                  <a:lnTo>
                    <a:pt x="215" y="342"/>
                  </a:lnTo>
                  <a:lnTo>
                    <a:pt x="215" y="342"/>
                  </a:lnTo>
                  <a:lnTo>
                    <a:pt x="215" y="343"/>
                  </a:lnTo>
                  <a:lnTo>
                    <a:pt x="217" y="347"/>
                  </a:lnTo>
                  <a:lnTo>
                    <a:pt x="219" y="349"/>
                  </a:lnTo>
                  <a:lnTo>
                    <a:pt x="219" y="351"/>
                  </a:lnTo>
                  <a:lnTo>
                    <a:pt x="221" y="352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4" y="356"/>
                  </a:lnTo>
                  <a:lnTo>
                    <a:pt x="224" y="356"/>
                  </a:lnTo>
                  <a:lnTo>
                    <a:pt x="226" y="356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2" y="363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37" y="367"/>
                  </a:lnTo>
                  <a:lnTo>
                    <a:pt x="242" y="367"/>
                  </a:lnTo>
                  <a:lnTo>
                    <a:pt x="242" y="367"/>
                  </a:lnTo>
                  <a:lnTo>
                    <a:pt x="244" y="369"/>
                  </a:lnTo>
                  <a:lnTo>
                    <a:pt x="246" y="371"/>
                  </a:lnTo>
                  <a:lnTo>
                    <a:pt x="248" y="372"/>
                  </a:lnTo>
                  <a:lnTo>
                    <a:pt x="248" y="372"/>
                  </a:lnTo>
                  <a:lnTo>
                    <a:pt x="250" y="372"/>
                  </a:lnTo>
                  <a:lnTo>
                    <a:pt x="252" y="372"/>
                  </a:lnTo>
                  <a:lnTo>
                    <a:pt x="252" y="374"/>
                  </a:lnTo>
                  <a:lnTo>
                    <a:pt x="252" y="376"/>
                  </a:lnTo>
                  <a:lnTo>
                    <a:pt x="252" y="376"/>
                  </a:lnTo>
                  <a:lnTo>
                    <a:pt x="252" y="378"/>
                  </a:lnTo>
                  <a:lnTo>
                    <a:pt x="255" y="378"/>
                  </a:lnTo>
                  <a:lnTo>
                    <a:pt x="255" y="378"/>
                  </a:lnTo>
                  <a:lnTo>
                    <a:pt x="255" y="380"/>
                  </a:lnTo>
                  <a:lnTo>
                    <a:pt x="257" y="378"/>
                  </a:lnTo>
                  <a:lnTo>
                    <a:pt x="257" y="378"/>
                  </a:lnTo>
                  <a:lnTo>
                    <a:pt x="257" y="380"/>
                  </a:lnTo>
                  <a:lnTo>
                    <a:pt x="259" y="380"/>
                  </a:lnTo>
                  <a:lnTo>
                    <a:pt x="259" y="383"/>
                  </a:lnTo>
                  <a:lnTo>
                    <a:pt x="261" y="385"/>
                  </a:lnTo>
                  <a:lnTo>
                    <a:pt x="261" y="387"/>
                  </a:lnTo>
                  <a:lnTo>
                    <a:pt x="262" y="390"/>
                  </a:lnTo>
                  <a:lnTo>
                    <a:pt x="261" y="390"/>
                  </a:lnTo>
                  <a:lnTo>
                    <a:pt x="261" y="392"/>
                  </a:lnTo>
                  <a:lnTo>
                    <a:pt x="261" y="394"/>
                  </a:lnTo>
                  <a:lnTo>
                    <a:pt x="259" y="394"/>
                  </a:lnTo>
                  <a:lnTo>
                    <a:pt x="259" y="396"/>
                  </a:lnTo>
                  <a:lnTo>
                    <a:pt x="259" y="398"/>
                  </a:lnTo>
                  <a:lnTo>
                    <a:pt x="259" y="399"/>
                  </a:lnTo>
                  <a:lnTo>
                    <a:pt x="261" y="398"/>
                  </a:lnTo>
                  <a:lnTo>
                    <a:pt x="261" y="399"/>
                  </a:lnTo>
                  <a:lnTo>
                    <a:pt x="261" y="399"/>
                  </a:lnTo>
                  <a:lnTo>
                    <a:pt x="261" y="399"/>
                  </a:lnTo>
                  <a:lnTo>
                    <a:pt x="262" y="398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64" y="394"/>
                  </a:lnTo>
                  <a:lnTo>
                    <a:pt x="266" y="394"/>
                  </a:lnTo>
                  <a:lnTo>
                    <a:pt x="266" y="394"/>
                  </a:lnTo>
                  <a:lnTo>
                    <a:pt x="266" y="390"/>
                  </a:lnTo>
                  <a:lnTo>
                    <a:pt x="266" y="390"/>
                  </a:lnTo>
                  <a:lnTo>
                    <a:pt x="266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68" y="387"/>
                  </a:lnTo>
                  <a:lnTo>
                    <a:pt x="268" y="385"/>
                  </a:lnTo>
                  <a:lnTo>
                    <a:pt x="268" y="385"/>
                  </a:lnTo>
                  <a:lnTo>
                    <a:pt x="268" y="383"/>
                  </a:lnTo>
                  <a:lnTo>
                    <a:pt x="266" y="383"/>
                  </a:lnTo>
                  <a:lnTo>
                    <a:pt x="266" y="381"/>
                  </a:lnTo>
                  <a:lnTo>
                    <a:pt x="264" y="381"/>
                  </a:lnTo>
                  <a:lnTo>
                    <a:pt x="264" y="380"/>
                  </a:lnTo>
                  <a:lnTo>
                    <a:pt x="264" y="378"/>
                  </a:lnTo>
                  <a:lnTo>
                    <a:pt x="266" y="376"/>
                  </a:lnTo>
                  <a:lnTo>
                    <a:pt x="266" y="374"/>
                  </a:lnTo>
                  <a:lnTo>
                    <a:pt x="268" y="374"/>
                  </a:lnTo>
                  <a:lnTo>
                    <a:pt x="270" y="376"/>
                  </a:lnTo>
                  <a:lnTo>
                    <a:pt x="273" y="376"/>
                  </a:lnTo>
                  <a:lnTo>
                    <a:pt x="275" y="376"/>
                  </a:lnTo>
                  <a:lnTo>
                    <a:pt x="275" y="378"/>
                  </a:lnTo>
                  <a:lnTo>
                    <a:pt x="275" y="380"/>
                  </a:lnTo>
                  <a:lnTo>
                    <a:pt x="277" y="380"/>
                  </a:lnTo>
                  <a:lnTo>
                    <a:pt x="277" y="380"/>
                  </a:lnTo>
                  <a:lnTo>
                    <a:pt x="279" y="378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5" y="374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8" y="369"/>
                  </a:lnTo>
                  <a:lnTo>
                    <a:pt x="266" y="367"/>
                  </a:lnTo>
                  <a:lnTo>
                    <a:pt x="261" y="365"/>
                  </a:lnTo>
                  <a:lnTo>
                    <a:pt x="261" y="365"/>
                  </a:lnTo>
                  <a:lnTo>
                    <a:pt x="259" y="365"/>
                  </a:lnTo>
                  <a:lnTo>
                    <a:pt x="259" y="365"/>
                  </a:lnTo>
                  <a:lnTo>
                    <a:pt x="259" y="365"/>
                  </a:lnTo>
                  <a:lnTo>
                    <a:pt x="259" y="363"/>
                  </a:lnTo>
                  <a:lnTo>
                    <a:pt x="259" y="363"/>
                  </a:lnTo>
                  <a:lnTo>
                    <a:pt x="261" y="361"/>
                  </a:lnTo>
                  <a:lnTo>
                    <a:pt x="261" y="361"/>
                  </a:lnTo>
                  <a:lnTo>
                    <a:pt x="259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53" y="360"/>
                  </a:lnTo>
                  <a:lnTo>
                    <a:pt x="253" y="361"/>
                  </a:lnTo>
                  <a:lnTo>
                    <a:pt x="252" y="360"/>
                  </a:lnTo>
                  <a:lnTo>
                    <a:pt x="250" y="360"/>
                  </a:lnTo>
                  <a:lnTo>
                    <a:pt x="250" y="358"/>
                  </a:lnTo>
                  <a:lnTo>
                    <a:pt x="248" y="358"/>
                  </a:lnTo>
                  <a:lnTo>
                    <a:pt x="248" y="358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2" y="349"/>
                  </a:lnTo>
                  <a:lnTo>
                    <a:pt x="241" y="347"/>
                  </a:lnTo>
                  <a:lnTo>
                    <a:pt x="239" y="343"/>
                  </a:lnTo>
                  <a:lnTo>
                    <a:pt x="239" y="343"/>
                  </a:lnTo>
                  <a:lnTo>
                    <a:pt x="237" y="343"/>
                  </a:lnTo>
                  <a:lnTo>
                    <a:pt x="237" y="343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32" y="340"/>
                  </a:lnTo>
                  <a:lnTo>
                    <a:pt x="232" y="340"/>
                  </a:lnTo>
                  <a:lnTo>
                    <a:pt x="230" y="338"/>
                  </a:lnTo>
                  <a:lnTo>
                    <a:pt x="230" y="338"/>
                  </a:lnTo>
                  <a:lnTo>
                    <a:pt x="230" y="334"/>
                  </a:lnTo>
                  <a:lnTo>
                    <a:pt x="230" y="333"/>
                  </a:lnTo>
                  <a:lnTo>
                    <a:pt x="232" y="333"/>
                  </a:lnTo>
                  <a:lnTo>
                    <a:pt x="232" y="331"/>
                  </a:lnTo>
                  <a:lnTo>
                    <a:pt x="230" y="331"/>
                  </a:lnTo>
                  <a:lnTo>
                    <a:pt x="230" y="331"/>
                  </a:lnTo>
                  <a:lnTo>
                    <a:pt x="228" y="329"/>
                  </a:lnTo>
                  <a:lnTo>
                    <a:pt x="230" y="327"/>
                  </a:lnTo>
                  <a:lnTo>
                    <a:pt x="230" y="325"/>
                  </a:lnTo>
                  <a:lnTo>
                    <a:pt x="232" y="325"/>
                  </a:lnTo>
                  <a:lnTo>
                    <a:pt x="232" y="327"/>
                  </a:lnTo>
                  <a:lnTo>
                    <a:pt x="232" y="325"/>
                  </a:lnTo>
                  <a:lnTo>
                    <a:pt x="235" y="325"/>
                  </a:lnTo>
                  <a:lnTo>
                    <a:pt x="237" y="325"/>
                  </a:lnTo>
                  <a:lnTo>
                    <a:pt x="237" y="323"/>
                  </a:lnTo>
                  <a:lnTo>
                    <a:pt x="239" y="325"/>
                  </a:lnTo>
                  <a:lnTo>
                    <a:pt x="239" y="325"/>
                  </a:lnTo>
                  <a:lnTo>
                    <a:pt x="239" y="325"/>
                  </a:lnTo>
                  <a:lnTo>
                    <a:pt x="239" y="325"/>
                  </a:lnTo>
                  <a:lnTo>
                    <a:pt x="237" y="325"/>
                  </a:lnTo>
                  <a:lnTo>
                    <a:pt x="239" y="329"/>
                  </a:lnTo>
                  <a:lnTo>
                    <a:pt x="241" y="333"/>
                  </a:lnTo>
                  <a:lnTo>
                    <a:pt x="242" y="333"/>
                  </a:lnTo>
                  <a:lnTo>
                    <a:pt x="242" y="333"/>
                  </a:lnTo>
                  <a:lnTo>
                    <a:pt x="242" y="331"/>
                  </a:lnTo>
                  <a:lnTo>
                    <a:pt x="244" y="327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4"/>
                  </a:lnTo>
                  <a:lnTo>
                    <a:pt x="250" y="336"/>
                  </a:lnTo>
                  <a:lnTo>
                    <a:pt x="252" y="338"/>
                  </a:lnTo>
                  <a:lnTo>
                    <a:pt x="252" y="338"/>
                  </a:lnTo>
                  <a:lnTo>
                    <a:pt x="252" y="338"/>
                  </a:lnTo>
                  <a:lnTo>
                    <a:pt x="252" y="338"/>
                  </a:lnTo>
                  <a:lnTo>
                    <a:pt x="252" y="342"/>
                  </a:lnTo>
                  <a:lnTo>
                    <a:pt x="253" y="342"/>
                  </a:lnTo>
                  <a:lnTo>
                    <a:pt x="255" y="343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257" y="345"/>
                  </a:lnTo>
                  <a:lnTo>
                    <a:pt x="261" y="345"/>
                  </a:lnTo>
                  <a:lnTo>
                    <a:pt x="261" y="345"/>
                  </a:lnTo>
                  <a:lnTo>
                    <a:pt x="264" y="347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1"/>
                  </a:lnTo>
                  <a:lnTo>
                    <a:pt x="270" y="351"/>
                  </a:lnTo>
                  <a:lnTo>
                    <a:pt x="268" y="351"/>
                  </a:lnTo>
                  <a:lnTo>
                    <a:pt x="268" y="349"/>
                  </a:lnTo>
                  <a:lnTo>
                    <a:pt x="266" y="349"/>
                  </a:lnTo>
                  <a:lnTo>
                    <a:pt x="266" y="351"/>
                  </a:lnTo>
                  <a:lnTo>
                    <a:pt x="268" y="351"/>
                  </a:lnTo>
                  <a:lnTo>
                    <a:pt x="270" y="352"/>
                  </a:lnTo>
                  <a:lnTo>
                    <a:pt x="271" y="352"/>
                  </a:lnTo>
                  <a:lnTo>
                    <a:pt x="275" y="354"/>
                  </a:lnTo>
                  <a:lnTo>
                    <a:pt x="279" y="356"/>
                  </a:lnTo>
                  <a:lnTo>
                    <a:pt x="281" y="358"/>
                  </a:lnTo>
                  <a:lnTo>
                    <a:pt x="281" y="358"/>
                  </a:lnTo>
                  <a:lnTo>
                    <a:pt x="282" y="360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4" y="361"/>
                  </a:lnTo>
                  <a:lnTo>
                    <a:pt x="284" y="365"/>
                  </a:lnTo>
                  <a:lnTo>
                    <a:pt x="284" y="367"/>
                  </a:lnTo>
                  <a:lnTo>
                    <a:pt x="284" y="369"/>
                  </a:lnTo>
                  <a:lnTo>
                    <a:pt x="284" y="371"/>
                  </a:lnTo>
                  <a:lnTo>
                    <a:pt x="284" y="372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6"/>
                  </a:lnTo>
                  <a:lnTo>
                    <a:pt x="286" y="378"/>
                  </a:lnTo>
                  <a:lnTo>
                    <a:pt x="288" y="378"/>
                  </a:lnTo>
                  <a:lnTo>
                    <a:pt x="290" y="380"/>
                  </a:lnTo>
                  <a:lnTo>
                    <a:pt x="290" y="381"/>
                  </a:lnTo>
                  <a:lnTo>
                    <a:pt x="291" y="381"/>
                  </a:lnTo>
                  <a:lnTo>
                    <a:pt x="293" y="385"/>
                  </a:lnTo>
                  <a:lnTo>
                    <a:pt x="293" y="385"/>
                  </a:lnTo>
                  <a:lnTo>
                    <a:pt x="295" y="389"/>
                  </a:lnTo>
                  <a:lnTo>
                    <a:pt x="297" y="387"/>
                  </a:lnTo>
                  <a:lnTo>
                    <a:pt x="299" y="389"/>
                  </a:lnTo>
                  <a:lnTo>
                    <a:pt x="299" y="389"/>
                  </a:lnTo>
                  <a:lnTo>
                    <a:pt x="297" y="390"/>
                  </a:lnTo>
                  <a:lnTo>
                    <a:pt x="297" y="389"/>
                  </a:lnTo>
                  <a:lnTo>
                    <a:pt x="299" y="392"/>
                  </a:lnTo>
                  <a:lnTo>
                    <a:pt x="299" y="394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2" y="394"/>
                  </a:lnTo>
                  <a:lnTo>
                    <a:pt x="306" y="394"/>
                  </a:lnTo>
                  <a:lnTo>
                    <a:pt x="308" y="394"/>
                  </a:lnTo>
                  <a:lnTo>
                    <a:pt x="309" y="394"/>
                  </a:lnTo>
                  <a:lnTo>
                    <a:pt x="309" y="394"/>
                  </a:lnTo>
                  <a:lnTo>
                    <a:pt x="311" y="394"/>
                  </a:lnTo>
                  <a:lnTo>
                    <a:pt x="313" y="396"/>
                  </a:lnTo>
                  <a:lnTo>
                    <a:pt x="315" y="396"/>
                  </a:lnTo>
                  <a:lnTo>
                    <a:pt x="315" y="398"/>
                  </a:lnTo>
                  <a:lnTo>
                    <a:pt x="313" y="398"/>
                  </a:lnTo>
                  <a:lnTo>
                    <a:pt x="309" y="396"/>
                  </a:lnTo>
                  <a:lnTo>
                    <a:pt x="308" y="396"/>
                  </a:lnTo>
                  <a:lnTo>
                    <a:pt x="308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302" y="396"/>
                  </a:lnTo>
                  <a:lnTo>
                    <a:pt x="302" y="396"/>
                  </a:lnTo>
                  <a:lnTo>
                    <a:pt x="300" y="399"/>
                  </a:lnTo>
                  <a:lnTo>
                    <a:pt x="300" y="399"/>
                  </a:lnTo>
                  <a:lnTo>
                    <a:pt x="300" y="401"/>
                  </a:lnTo>
                  <a:lnTo>
                    <a:pt x="302" y="403"/>
                  </a:lnTo>
                  <a:lnTo>
                    <a:pt x="304" y="405"/>
                  </a:lnTo>
                  <a:lnTo>
                    <a:pt x="304" y="407"/>
                  </a:lnTo>
                  <a:lnTo>
                    <a:pt x="304" y="409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09"/>
                  </a:lnTo>
                  <a:lnTo>
                    <a:pt x="308" y="407"/>
                  </a:lnTo>
                  <a:lnTo>
                    <a:pt x="308" y="409"/>
                  </a:lnTo>
                  <a:lnTo>
                    <a:pt x="309" y="409"/>
                  </a:lnTo>
                  <a:lnTo>
                    <a:pt x="309" y="412"/>
                  </a:lnTo>
                  <a:lnTo>
                    <a:pt x="309" y="414"/>
                  </a:lnTo>
                  <a:lnTo>
                    <a:pt x="311" y="414"/>
                  </a:lnTo>
                  <a:lnTo>
                    <a:pt x="311" y="410"/>
                  </a:lnTo>
                  <a:lnTo>
                    <a:pt x="313" y="410"/>
                  </a:lnTo>
                  <a:lnTo>
                    <a:pt x="313" y="412"/>
                  </a:lnTo>
                  <a:lnTo>
                    <a:pt x="315" y="412"/>
                  </a:lnTo>
                  <a:lnTo>
                    <a:pt x="317" y="412"/>
                  </a:lnTo>
                  <a:lnTo>
                    <a:pt x="315" y="410"/>
                  </a:lnTo>
                  <a:lnTo>
                    <a:pt x="313" y="405"/>
                  </a:lnTo>
                  <a:lnTo>
                    <a:pt x="313" y="403"/>
                  </a:lnTo>
                  <a:lnTo>
                    <a:pt x="311" y="403"/>
                  </a:lnTo>
                  <a:lnTo>
                    <a:pt x="315" y="403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7" y="403"/>
                  </a:lnTo>
                  <a:lnTo>
                    <a:pt x="317" y="401"/>
                  </a:lnTo>
                  <a:lnTo>
                    <a:pt x="315" y="399"/>
                  </a:lnTo>
                  <a:lnTo>
                    <a:pt x="315" y="398"/>
                  </a:lnTo>
                  <a:lnTo>
                    <a:pt x="317" y="398"/>
                  </a:lnTo>
                  <a:lnTo>
                    <a:pt x="319" y="398"/>
                  </a:lnTo>
                  <a:lnTo>
                    <a:pt x="320" y="399"/>
                  </a:lnTo>
                  <a:lnTo>
                    <a:pt x="322" y="401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19" y="394"/>
                  </a:lnTo>
                  <a:lnTo>
                    <a:pt x="319" y="394"/>
                  </a:lnTo>
                  <a:lnTo>
                    <a:pt x="317" y="394"/>
                  </a:lnTo>
                  <a:lnTo>
                    <a:pt x="317" y="394"/>
                  </a:lnTo>
                  <a:lnTo>
                    <a:pt x="315" y="392"/>
                  </a:lnTo>
                  <a:lnTo>
                    <a:pt x="313" y="390"/>
                  </a:lnTo>
                  <a:lnTo>
                    <a:pt x="313" y="390"/>
                  </a:lnTo>
                  <a:lnTo>
                    <a:pt x="311" y="390"/>
                  </a:lnTo>
                  <a:lnTo>
                    <a:pt x="309" y="390"/>
                  </a:lnTo>
                  <a:lnTo>
                    <a:pt x="309" y="389"/>
                  </a:lnTo>
                  <a:lnTo>
                    <a:pt x="311" y="389"/>
                  </a:lnTo>
                  <a:lnTo>
                    <a:pt x="311" y="389"/>
                  </a:lnTo>
                  <a:lnTo>
                    <a:pt x="311" y="389"/>
                  </a:lnTo>
                  <a:lnTo>
                    <a:pt x="313" y="389"/>
                  </a:lnTo>
                  <a:lnTo>
                    <a:pt x="311" y="387"/>
                  </a:lnTo>
                  <a:lnTo>
                    <a:pt x="311" y="385"/>
                  </a:lnTo>
                  <a:lnTo>
                    <a:pt x="313" y="385"/>
                  </a:lnTo>
                  <a:lnTo>
                    <a:pt x="313" y="385"/>
                  </a:lnTo>
                  <a:lnTo>
                    <a:pt x="313" y="387"/>
                  </a:lnTo>
                  <a:lnTo>
                    <a:pt x="315" y="387"/>
                  </a:lnTo>
                  <a:lnTo>
                    <a:pt x="315" y="387"/>
                  </a:lnTo>
                  <a:lnTo>
                    <a:pt x="315" y="385"/>
                  </a:lnTo>
                  <a:lnTo>
                    <a:pt x="313" y="385"/>
                  </a:lnTo>
                  <a:lnTo>
                    <a:pt x="311" y="381"/>
                  </a:lnTo>
                  <a:lnTo>
                    <a:pt x="309" y="380"/>
                  </a:lnTo>
                  <a:lnTo>
                    <a:pt x="309" y="380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1" y="372"/>
                  </a:lnTo>
                  <a:lnTo>
                    <a:pt x="309" y="374"/>
                  </a:lnTo>
                  <a:lnTo>
                    <a:pt x="311" y="374"/>
                  </a:lnTo>
                  <a:lnTo>
                    <a:pt x="313" y="376"/>
                  </a:lnTo>
                  <a:lnTo>
                    <a:pt x="315" y="378"/>
                  </a:lnTo>
                  <a:lnTo>
                    <a:pt x="317" y="380"/>
                  </a:lnTo>
                  <a:lnTo>
                    <a:pt x="317" y="378"/>
                  </a:lnTo>
                  <a:lnTo>
                    <a:pt x="315" y="378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7" y="376"/>
                  </a:lnTo>
                  <a:lnTo>
                    <a:pt x="317" y="376"/>
                  </a:lnTo>
                  <a:lnTo>
                    <a:pt x="320" y="376"/>
                  </a:lnTo>
                  <a:lnTo>
                    <a:pt x="320" y="376"/>
                  </a:lnTo>
                  <a:lnTo>
                    <a:pt x="320" y="376"/>
                  </a:lnTo>
                  <a:lnTo>
                    <a:pt x="319" y="374"/>
                  </a:lnTo>
                  <a:lnTo>
                    <a:pt x="317" y="374"/>
                  </a:lnTo>
                  <a:lnTo>
                    <a:pt x="317" y="372"/>
                  </a:lnTo>
                  <a:lnTo>
                    <a:pt x="319" y="371"/>
                  </a:lnTo>
                  <a:lnTo>
                    <a:pt x="320" y="371"/>
                  </a:lnTo>
                  <a:lnTo>
                    <a:pt x="320" y="369"/>
                  </a:lnTo>
                  <a:lnTo>
                    <a:pt x="322" y="371"/>
                  </a:lnTo>
                  <a:lnTo>
                    <a:pt x="324" y="371"/>
                  </a:lnTo>
                  <a:lnTo>
                    <a:pt x="324" y="371"/>
                  </a:lnTo>
                  <a:lnTo>
                    <a:pt x="326" y="369"/>
                  </a:lnTo>
                  <a:lnTo>
                    <a:pt x="333" y="371"/>
                  </a:lnTo>
                  <a:lnTo>
                    <a:pt x="333" y="371"/>
                  </a:lnTo>
                  <a:lnTo>
                    <a:pt x="335" y="372"/>
                  </a:lnTo>
                  <a:lnTo>
                    <a:pt x="335" y="372"/>
                  </a:lnTo>
                  <a:lnTo>
                    <a:pt x="338" y="372"/>
                  </a:lnTo>
                  <a:lnTo>
                    <a:pt x="338" y="372"/>
                  </a:lnTo>
                  <a:lnTo>
                    <a:pt x="337" y="374"/>
                  </a:lnTo>
                  <a:lnTo>
                    <a:pt x="335" y="374"/>
                  </a:lnTo>
                  <a:lnTo>
                    <a:pt x="335" y="376"/>
                  </a:lnTo>
                  <a:lnTo>
                    <a:pt x="335" y="378"/>
                  </a:lnTo>
                  <a:lnTo>
                    <a:pt x="337" y="376"/>
                  </a:lnTo>
                  <a:lnTo>
                    <a:pt x="337" y="376"/>
                  </a:lnTo>
                  <a:lnTo>
                    <a:pt x="338" y="374"/>
                  </a:lnTo>
                  <a:lnTo>
                    <a:pt x="342" y="372"/>
                  </a:lnTo>
                  <a:lnTo>
                    <a:pt x="344" y="371"/>
                  </a:lnTo>
                  <a:lnTo>
                    <a:pt x="344" y="369"/>
                  </a:lnTo>
                  <a:lnTo>
                    <a:pt x="346" y="369"/>
                  </a:lnTo>
                  <a:lnTo>
                    <a:pt x="347" y="367"/>
                  </a:lnTo>
                  <a:lnTo>
                    <a:pt x="349" y="367"/>
                  </a:lnTo>
                  <a:lnTo>
                    <a:pt x="351" y="369"/>
                  </a:lnTo>
                  <a:lnTo>
                    <a:pt x="353" y="369"/>
                  </a:lnTo>
                  <a:lnTo>
                    <a:pt x="355" y="367"/>
                  </a:lnTo>
                  <a:lnTo>
                    <a:pt x="355" y="367"/>
                  </a:lnTo>
                  <a:lnTo>
                    <a:pt x="355" y="365"/>
                  </a:lnTo>
                  <a:lnTo>
                    <a:pt x="353" y="365"/>
                  </a:lnTo>
                  <a:lnTo>
                    <a:pt x="351" y="365"/>
                  </a:lnTo>
                  <a:lnTo>
                    <a:pt x="349" y="363"/>
                  </a:lnTo>
                  <a:lnTo>
                    <a:pt x="349" y="363"/>
                  </a:lnTo>
                  <a:lnTo>
                    <a:pt x="347" y="361"/>
                  </a:lnTo>
                  <a:lnTo>
                    <a:pt x="347" y="360"/>
                  </a:lnTo>
                  <a:lnTo>
                    <a:pt x="347" y="360"/>
                  </a:lnTo>
                  <a:lnTo>
                    <a:pt x="346" y="358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4" y="352"/>
                  </a:lnTo>
                  <a:lnTo>
                    <a:pt x="344" y="352"/>
                  </a:lnTo>
                  <a:lnTo>
                    <a:pt x="344" y="352"/>
                  </a:lnTo>
                  <a:lnTo>
                    <a:pt x="344" y="347"/>
                  </a:lnTo>
                  <a:lnTo>
                    <a:pt x="346" y="345"/>
                  </a:lnTo>
                  <a:lnTo>
                    <a:pt x="349" y="345"/>
                  </a:lnTo>
                  <a:lnTo>
                    <a:pt x="349" y="343"/>
                  </a:lnTo>
                  <a:lnTo>
                    <a:pt x="349" y="342"/>
                  </a:lnTo>
                  <a:lnTo>
                    <a:pt x="349" y="340"/>
                  </a:lnTo>
                  <a:lnTo>
                    <a:pt x="349" y="338"/>
                  </a:lnTo>
                  <a:lnTo>
                    <a:pt x="347" y="336"/>
                  </a:lnTo>
                  <a:lnTo>
                    <a:pt x="349" y="336"/>
                  </a:lnTo>
                  <a:lnTo>
                    <a:pt x="349" y="334"/>
                  </a:lnTo>
                  <a:lnTo>
                    <a:pt x="349" y="333"/>
                  </a:lnTo>
                  <a:lnTo>
                    <a:pt x="349" y="329"/>
                  </a:lnTo>
                  <a:lnTo>
                    <a:pt x="349" y="329"/>
                  </a:lnTo>
                  <a:lnTo>
                    <a:pt x="349" y="331"/>
                  </a:lnTo>
                  <a:lnTo>
                    <a:pt x="349" y="333"/>
                  </a:lnTo>
                  <a:lnTo>
                    <a:pt x="349" y="334"/>
                  </a:lnTo>
                  <a:lnTo>
                    <a:pt x="349" y="334"/>
                  </a:lnTo>
                  <a:lnTo>
                    <a:pt x="349" y="334"/>
                  </a:lnTo>
                  <a:lnTo>
                    <a:pt x="351" y="333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29"/>
                  </a:lnTo>
                  <a:lnTo>
                    <a:pt x="355" y="327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3" y="323"/>
                  </a:lnTo>
                  <a:lnTo>
                    <a:pt x="353" y="322"/>
                  </a:lnTo>
                  <a:lnTo>
                    <a:pt x="353" y="322"/>
                  </a:lnTo>
                  <a:lnTo>
                    <a:pt x="353" y="323"/>
                  </a:lnTo>
                  <a:lnTo>
                    <a:pt x="355" y="323"/>
                  </a:lnTo>
                  <a:lnTo>
                    <a:pt x="355" y="322"/>
                  </a:lnTo>
                  <a:lnTo>
                    <a:pt x="355" y="322"/>
                  </a:lnTo>
                  <a:lnTo>
                    <a:pt x="355" y="322"/>
                  </a:lnTo>
                  <a:lnTo>
                    <a:pt x="357" y="322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58" y="318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58" y="316"/>
                  </a:lnTo>
                  <a:lnTo>
                    <a:pt x="358" y="318"/>
                  </a:lnTo>
                  <a:lnTo>
                    <a:pt x="358" y="318"/>
                  </a:lnTo>
                  <a:lnTo>
                    <a:pt x="360" y="316"/>
                  </a:lnTo>
                  <a:lnTo>
                    <a:pt x="360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3"/>
                  </a:lnTo>
                  <a:lnTo>
                    <a:pt x="366" y="313"/>
                  </a:lnTo>
                  <a:lnTo>
                    <a:pt x="366" y="313"/>
                  </a:lnTo>
                  <a:lnTo>
                    <a:pt x="366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1"/>
                  </a:lnTo>
                  <a:lnTo>
                    <a:pt x="369" y="313"/>
                  </a:lnTo>
                  <a:lnTo>
                    <a:pt x="369" y="314"/>
                  </a:lnTo>
                  <a:lnTo>
                    <a:pt x="371" y="314"/>
                  </a:lnTo>
                  <a:lnTo>
                    <a:pt x="371" y="314"/>
                  </a:lnTo>
                  <a:lnTo>
                    <a:pt x="367" y="314"/>
                  </a:lnTo>
                  <a:lnTo>
                    <a:pt x="367" y="314"/>
                  </a:lnTo>
                  <a:lnTo>
                    <a:pt x="367" y="314"/>
                  </a:lnTo>
                  <a:lnTo>
                    <a:pt x="369" y="314"/>
                  </a:lnTo>
                  <a:lnTo>
                    <a:pt x="369" y="314"/>
                  </a:lnTo>
                  <a:lnTo>
                    <a:pt x="367" y="316"/>
                  </a:lnTo>
                  <a:lnTo>
                    <a:pt x="367" y="318"/>
                  </a:lnTo>
                  <a:lnTo>
                    <a:pt x="369" y="316"/>
                  </a:lnTo>
                  <a:lnTo>
                    <a:pt x="371" y="318"/>
                  </a:lnTo>
                  <a:lnTo>
                    <a:pt x="371" y="318"/>
                  </a:lnTo>
                  <a:lnTo>
                    <a:pt x="373" y="318"/>
                  </a:lnTo>
                  <a:lnTo>
                    <a:pt x="376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80" y="318"/>
                  </a:lnTo>
                  <a:lnTo>
                    <a:pt x="380" y="318"/>
                  </a:lnTo>
                  <a:lnTo>
                    <a:pt x="382" y="318"/>
                  </a:lnTo>
                  <a:lnTo>
                    <a:pt x="382" y="320"/>
                  </a:lnTo>
                  <a:lnTo>
                    <a:pt x="382" y="320"/>
                  </a:lnTo>
                  <a:lnTo>
                    <a:pt x="382" y="32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76" y="323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6" y="325"/>
                  </a:lnTo>
                  <a:lnTo>
                    <a:pt x="378" y="325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2" y="327"/>
                  </a:lnTo>
                  <a:lnTo>
                    <a:pt x="382" y="329"/>
                  </a:lnTo>
                  <a:lnTo>
                    <a:pt x="384" y="329"/>
                  </a:lnTo>
                  <a:lnTo>
                    <a:pt x="382" y="331"/>
                  </a:lnTo>
                  <a:lnTo>
                    <a:pt x="384" y="333"/>
                  </a:lnTo>
                  <a:lnTo>
                    <a:pt x="382" y="333"/>
                  </a:lnTo>
                  <a:lnTo>
                    <a:pt x="384" y="334"/>
                  </a:lnTo>
                  <a:lnTo>
                    <a:pt x="386" y="334"/>
                  </a:lnTo>
                  <a:lnTo>
                    <a:pt x="387" y="334"/>
                  </a:lnTo>
                  <a:lnTo>
                    <a:pt x="389" y="334"/>
                  </a:lnTo>
                  <a:lnTo>
                    <a:pt x="389" y="334"/>
                  </a:lnTo>
                  <a:lnTo>
                    <a:pt x="389" y="333"/>
                  </a:lnTo>
                  <a:lnTo>
                    <a:pt x="389" y="333"/>
                  </a:lnTo>
                  <a:lnTo>
                    <a:pt x="389" y="331"/>
                  </a:lnTo>
                  <a:lnTo>
                    <a:pt x="391" y="331"/>
                  </a:lnTo>
                  <a:lnTo>
                    <a:pt x="389" y="331"/>
                  </a:lnTo>
                  <a:lnTo>
                    <a:pt x="391" y="331"/>
                  </a:lnTo>
                  <a:lnTo>
                    <a:pt x="393" y="331"/>
                  </a:lnTo>
                  <a:lnTo>
                    <a:pt x="395" y="329"/>
                  </a:lnTo>
                  <a:lnTo>
                    <a:pt x="396" y="327"/>
                  </a:lnTo>
                  <a:lnTo>
                    <a:pt x="400" y="329"/>
                  </a:lnTo>
                  <a:lnTo>
                    <a:pt x="402" y="327"/>
                  </a:lnTo>
                  <a:lnTo>
                    <a:pt x="404" y="327"/>
                  </a:lnTo>
                  <a:lnTo>
                    <a:pt x="404" y="325"/>
                  </a:lnTo>
                  <a:lnTo>
                    <a:pt x="404" y="325"/>
                  </a:lnTo>
                  <a:lnTo>
                    <a:pt x="404" y="325"/>
                  </a:lnTo>
                  <a:lnTo>
                    <a:pt x="404" y="323"/>
                  </a:lnTo>
                  <a:lnTo>
                    <a:pt x="402" y="323"/>
                  </a:lnTo>
                  <a:lnTo>
                    <a:pt x="400" y="325"/>
                  </a:lnTo>
                  <a:lnTo>
                    <a:pt x="400" y="325"/>
                  </a:lnTo>
                  <a:lnTo>
                    <a:pt x="400" y="323"/>
                  </a:lnTo>
                  <a:lnTo>
                    <a:pt x="398" y="325"/>
                  </a:lnTo>
                  <a:lnTo>
                    <a:pt x="396" y="325"/>
                  </a:lnTo>
                  <a:lnTo>
                    <a:pt x="396" y="325"/>
                  </a:lnTo>
                  <a:lnTo>
                    <a:pt x="396" y="325"/>
                  </a:lnTo>
                  <a:lnTo>
                    <a:pt x="393" y="325"/>
                  </a:lnTo>
                  <a:lnTo>
                    <a:pt x="393" y="325"/>
                  </a:lnTo>
                  <a:lnTo>
                    <a:pt x="393" y="325"/>
                  </a:lnTo>
                  <a:lnTo>
                    <a:pt x="393" y="323"/>
                  </a:lnTo>
                  <a:lnTo>
                    <a:pt x="391" y="322"/>
                  </a:lnTo>
                  <a:lnTo>
                    <a:pt x="389" y="322"/>
                  </a:lnTo>
                  <a:lnTo>
                    <a:pt x="389" y="322"/>
                  </a:lnTo>
                  <a:lnTo>
                    <a:pt x="389" y="320"/>
                  </a:lnTo>
                  <a:lnTo>
                    <a:pt x="389" y="322"/>
                  </a:lnTo>
                  <a:lnTo>
                    <a:pt x="387" y="320"/>
                  </a:lnTo>
                  <a:lnTo>
                    <a:pt x="389" y="320"/>
                  </a:lnTo>
                  <a:lnTo>
                    <a:pt x="387" y="320"/>
                  </a:lnTo>
                  <a:lnTo>
                    <a:pt x="387" y="320"/>
                  </a:lnTo>
                  <a:lnTo>
                    <a:pt x="386" y="318"/>
                  </a:lnTo>
                  <a:lnTo>
                    <a:pt x="386" y="320"/>
                  </a:lnTo>
                  <a:lnTo>
                    <a:pt x="386" y="320"/>
                  </a:lnTo>
                  <a:lnTo>
                    <a:pt x="386" y="320"/>
                  </a:lnTo>
                  <a:lnTo>
                    <a:pt x="386" y="318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82" y="318"/>
                  </a:lnTo>
                  <a:lnTo>
                    <a:pt x="382" y="316"/>
                  </a:lnTo>
                  <a:lnTo>
                    <a:pt x="384" y="318"/>
                  </a:lnTo>
                  <a:lnTo>
                    <a:pt x="386" y="318"/>
                  </a:lnTo>
                  <a:lnTo>
                    <a:pt x="384" y="316"/>
                  </a:lnTo>
                  <a:lnTo>
                    <a:pt x="386" y="316"/>
                  </a:lnTo>
                  <a:lnTo>
                    <a:pt x="386" y="318"/>
                  </a:lnTo>
                  <a:lnTo>
                    <a:pt x="386" y="318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9" y="318"/>
                  </a:lnTo>
                  <a:lnTo>
                    <a:pt x="389" y="318"/>
                  </a:lnTo>
                  <a:lnTo>
                    <a:pt x="389" y="318"/>
                  </a:lnTo>
                  <a:lnTo>
                    <a:pt x="389" y="318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89" y="318"/>
                  </a:lnTo>
                  <a:lnTo>
                    <a:pt x="391" y="316"/>
                  </a:lnTo>
                  <a:lnTo>
                    <a:pt x="391" y="314"/>
                  </a:lnTo>
                  <a:lnTo>
                    <a:pt x="393" y="314"/>
                  </a:lnTo>
                  <a:lnTo>
                    <a:pt x="393" y="316"/>
                  </a:lnTo>
                  <a:lnTo>
                    <a:pt x="395" y="314"/>
                  </a:lnTo>
                  <a:lnTo>
                    <a:pt x="396" y="313"/>
                  </a:lnTo>
                  <a:lnTo>
                    <a:pt x="396" y="313"/>
                  </a:lnTo>
                  <a:lnTo>
                    <a:pt x="398" y="313"/>
                  </a:lnTo>
                  <a:lnTo>
                    <a:pt x="398" y="313"/>
                  </a:lnTo>
                  <a:lnTo>
                    <a:pt x="398" y="313"/>
                  </a:lnTo>
                  <a:lnTo>
                    <a:pt x="402" y="311"/>
                  </a:lnTo>
                  <a:lnTo>
                    <a:pt x="404" y="311"/>
                  </a:lnTo>
                  <a:lnTo>
                    <a:pt x="404" y="311"/>
                  </a:lnTo>
                  <a:lnTo>
                    <a:pt x="405" y="309"/>
                  </a:lnTo>
                  <a:lnTo>
                    <a:pt x="407" y="309"/>
                  </a:lnTo>
                  <a:lnTo>
                    <a:pt x="407" y="307"/>
                  </a:lnTo>
                  <a:lnTo>
                    <a:pt x="409" y="307"/>
                  </a:lnTo>
                  <a:lnTo>
                    <a:pt x="413" y="307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5"/>
                  </a:lnTo>
                  <a:lnTo>
                    <a:pt x="418" y="305"/>
                  </a:lnTo>
                  <a:lnTo>
                    <a:pt x="418" y="305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0" y="307"/>
                  </a:lnTo>
                  <a:lnTo>
                    <a:pt x="418" y="307"/>
                  </a:lnTo>
                  <a:lnTo>
                    <a:pt x="418" y="309"/>
                  </a:lnTo>
                  <a:lnTo>
                    <a:pt x="414" y="309"/>
                  </a:lnTo>
                  <a:lnTo>
                    <a:pt x="414" y="311"/>
                  </a:lnTo>
                  <a:lnTo>
                    <a:pt x="414" y="311"/>
                  </a:lnTo>
                  <a:lnTo>
                    <a:pt x="414" y="311"/>
                  </a:lnTo>
                  <a:lnTo>
                    <a:pt x="414" y="311"/>
                  </a:lnTo>
                  <a:lnTo>
                    <a:pt x="413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4"/>
                  </a:lnTo>
                  <a:lnTo>
                    <a:pt x="413" y="314"/>
                  </a:lnTo>
                  <a:lnTo>
                    <a:pt x="414" y="316"/>
                  </a:lnTo>
                  <a:lnTo>
                    <a:pt x="416" y="318"/>
                  </a:lnTo>
                  <a:lnTo>
                    <a:pt x="414" y="318"/>
                  </a:lnTo>
                  <a:lnTo>
                    <a:pt x="413" y="316"/>
                  </a:lnTo>
                  <a:lnTo>
                    <a:pt x="413" y="318"/>
                  </a:lnTo>
                  <a:lnTo>
                    <a:pt x="413" y="318"/>
                  </a:lnTo>
                  <a:lnTo>
                    <a:pt x="411" y="320"/>
                  </a:lnTo>
                  <a:lnTo>
                    <a:pt x="411" y="322"/>
                  </a:lnTo>
                  <a:lnTo>
                    <a:pt x="409" y="325"/>
                  </a:lnTo>
                  <a:lnTo>
                    <a:pt x="407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5" y="327"/>
                  </a:lnTo>
                  <a:lnTo>
                    <a:pt x="407" y="329"/>
                  </a:lnTo>
                  <a:lnTo>
                    <a:pt x="409" y="329"/>
                  </a:lnTo>
                  <a:lnTo>
                    <a:pt x="411" y="331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4" y="333"/>
                  </a:lnTo>
                  <a:lnTo>
                    <a:pt x="422" y="334"/>
                  </a:lnTo>
                  <a:lnTo>
                    <a:pt x="425" y="338"/>
                  </a:lnTo>
                  <a:lnTo>
                    <a:pt x="427" y="340"/>
                  </a:lnTo>
                  <a:lnTo>
                    <a:pt x="427" y="340"/>
                  </a:lnTo>
                  <a:lnTo>
                    <a:pt x="429" y="340"/>
                  </a:lnTo>
                  <a:lnTo>
                    <a:pt x="431" y="342"/>
                  </a:lnTo>
                  <a:lnTo>
                    <a:pt x="431" y="343"/>
                  </a:lnTo>
                  <a:lnTo>
                    <a:pt x="433" y="343"/>
                  </a:lnTo>
                  <a:lnTo>
                    <a:pt x="434" y="345"/>
                  </a:lnTo>
                  <a:lnTo>
                    <a:pt x="436" y="345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349"/>
                  </a:lnTo>
                  <a:lnTo>
                    <a:pt x="443" y="349"/>
                  </a:lnTo>
                  <a:lnTo>
                    <a:pt x="443" y="352"/>
                  </a:lnTo>
                  <a:lnTo>
                    <a:pt x="445" y="354"/>
                  </a:lnTo>
                  <a:lnTo>
                    <a:pt x="445" y="356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1"/>
                  </a:lnTo>
                  <a:lnTo>
                    <a:pt x="443" y="361"/>
                  </a:lnTo>
                  <a:lnTo>
                    <a:pt x="438" y="367"/>
                  </a:lnTo>
                  <a:lnTo>
                    <a:pt x="436" y="367"/>
                  </a:lnTo>
                  <a:lnTo>
                    <a:pt x="431" y="365"/>
                  </a:lnTo>
                  <a:lnTo>
                    <a:pt x="427" y="365"/>
                  </a:lnTo>
                  <a:lnTo>
                    <a:pt x="425" y="367"/>
                  </a:lnTo>
                  <a:lnTo>
                    <a:pt x="422" y="367"/>
                  </a:lnTo>
                  <a:lnTo>
                    <a:pt x="420" y="365"/>
                  </a:lnTo>
                  <a:lnTo>
                    <a:pt x="418" y="367"/>
                  </a:lnTo>
                  <a:lnTo>
                    <a:pt x="418" y="367"/>
                  </a:lnTo>
                  <a:lnTo>
                    <a:pt x="413" y="365"/>
                  </a:lnTo>
                  <a:lnTo>
                    <a:pt x="409" y="365"/>
                  </a:lnTo>
                  <a:lnTo>
                    <a:pt x="407" y="361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4" y="360"/>
                  </a:lnTo>
                  <a:lnTo>
                    <a:pt x="400" y="360"/>
                  </a:lnTo>
                  <a:lnTo>
                    <a:pt x="400" y="358"/>
                  </a:lnTo>
                  <a:lnTo>
                    <a:pt x="400" y="356"/>
                  </a:lnTo>
                  <a:lnTo>
                    <a:pt x="398" y="356"/>
                  </a:lnTo>
                  <a:lnTo>
                    <a:pt x="398" y="356"/>
                  </a:lnTo>
                  <a:lnTo>
                    <a:pt x="396" y="358"/>
                  </a:lnTo>
                  <a:lnTo>
                    <a:pt x="391" y="358"/>
                  </a:lnTo>
                  <a:lnTo>
                    <a:pt x="389" y="358"/>
                  </a:lnTo>
                  <a:lnTo>
                    <a:pt x="386" y="358"/>
                  </a:lnTo>
                  <a:lnTo>
                    <a:pt x="384" y="358"/>
                  </a:lnTo>
                  <a:lnTo>
                    <a:pt x="380" y="360"/>
                  </a:lnTo>
                  <a:lnTo>
                    <a:pt x="378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5" y="363"/>
                  </a:lnTo>
                  <a:lnTo>
                    <a:pt x="373" y="365"/>
                  </a:lnTo>
                  <a:lnTo>
                    <a:pt x="373" y="367"/>
                  </a:lnTo>
                  <a:lnTo>
                    <a:pt x="371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6" y="367"/>
                  </a:lnTo>
                  <a:lnTo>
                    <a:pt x="366" y="367"/>
                  </a:lnTo>
                  <a:lnTo>
                    <a:pt x="360" y="367"/>
                  </a:lnTo>
                  <a:lnTo>
                    <a:pt x="358" y="365"/>
                  </a:lnTo>
                  <a:lnTo>
                    <a:pt x="357" y="365"/>
                  </a:lnTo>
                  <a:lnTo>
                    <a:pt x="357" y="365"/>
                  </a:lnTo>
                  <a:lnTo>
                    <a:pt x="357" y="367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58" y="369"/>
                  </a:lnTo>
                  <a:lnTo>
                    <a:pt x="358" y="371"/>
                  </a:lnTo>
                  <a:lnTo>
                    <a:pt x="360" y="371"/>
                  </a:lnTo>
                  <a:lnTo>
                    <a:pt x="360" y="371"/>
                  </a:lnTo>
                  <a:lnTo>
                    <a:pt x="362" y="371"/>
                  </a:lnTo>
                  <a:lnTo>
                    <a:pt x="362" y="371"/>
                  </a:lnTo>
                  <a:lnTo>
                    <a:pt x="357" y="371"/>
                  </a:lnTo>
                  <a:lnTo>
                    <a:pt x="355" y="372"/>
                  </a:lnTo>
                  <a:lnTo>
                    <a:pt x="355" y="372"/>
                  </a:lnTo>
                  <a:lnTo>
                    <a:pt x="357" y="372"/>
                  </a:lnTo>
                  <a:lnTo>
                    <a:pt x="357" y="374"/>
                  </a:lnTo>
                  <a:lnTo>
                    <a:pt x="355" y="374"/>
                  </a:lnTo>
                  <a:lnTo>
                    <a:pt x="351" y="374"/>
                  </a:lnTo>
                  <a:lnTo>
                    <a:pt x="349" y="374"/>
                  </a:lnTo>
                  <a:lnTo>
                    <a:pt x="349" y="374"/>
                  </a:lnTo>
                  <a:lnTo>
                    <a:pt x="349" y="372"/>
                  </a:lnTo>
                  <a:lnTo>
                    <a:pt x="347" y="372"/>
                  </a:lnTo>
                  <a:lnTo>
                    <a:pt x="346" y="372"/>
                  </a:lnTo>
                  <a:lnTo>
                    <a:pt x="347" y="374"/>
                  </a:lnTo>
                  <a:lnTo>
                    <a:pt x="346" y="374"/>
                  </a:lnTo>
                  <a:lnTo>
                    <a:pt x="344" y="374"/>
                  </a:lnTo>
                  <a:lnTo>
                    <a:pt x="344" y="374"/>
                  </a:lnTo>
                  <a:lnTo>
                    <a:pt x="342" y="374"/>
                  </a:lnTo>
                  <a:lnTo>
                    <a:pt x="338" y="374"/>
                  </a:lnTo>
                  <a:lnTo>
                    <a:pt x="338" y="376"/>
                  </a:lnTo>
                  <a:lnTo>
                    <a:pt x="338" y="376"/>
                  </a:lnTo>
                  <a:lnTo>
                    <a:pt x="337" y="378"/>
                  </a:lnTo>
                  <a:lnTo>
                    <a:pt x="337" y="378"/>
                  </a:lnTo>
                  <a:lnTo>
                    <a:pt x="335" y="380"/>
                  </a:lnTo>
                  <a:lnTo>
                    <a:pt x="335" y="381"/>
                  </a:lnTo>
                  <a:lnTo>
                    <a:pt x="337" y="383"/>
                  </a:lnTo>
                  <a:lnTo>
                    <a:pt x="338" y="383"/>
                  </a:lnTo>
                  <a:lnTo>
                    <a:pt x="342" y="381"/>
                  </a:lnTo>
                  <a:lnTo>
                    <a:pt x="342" y="383"/>
                  </a:lnTo>
                  <a:lnTo>
                    <a:pt x="340" y="383"/>
                  </a:lnTo>
                  <a:lnTo>
                    <a:pt x="340" y="385"/>
                  </a:lnTo>
                  <a:lnTo>
                    <a:pt x="342" y="387"/>
                  </a:lnTo>
                  <a:lnTo>
                    <a:pt x="342" y="387"/>
                  </a:lnTo>
                  <a:lnTo>
                    <a:pt x="342" y="389"/>
                  </a:lnTo>
                  <a:lnTo>
                    <a:pt x="342" y="389"/>
                  </a:lnTo>
                  <a:lnTo>
                    <a:pt x="342" y="390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0" y="394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92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38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2" y="396"/>
                  </a:lnTo>
                  <a:lnTo>
                    <a:pt x="344" y="396"/>
                  </a:lnTo>
                  <a:lnTo>
                    <a:pt x="344" y="398"/>
                  </a:lnTo>
                  <a:lnTo>
                    <a:pt x="346" y="398"/>
                  </a:lnTo>
                  <a:lnTo>
                    <a:pt x="346" y="399"/>
                  </a:lnTo>
                  <a:lnTo>
                    <a:pt x="344" y="399"/>
                  </a:lnTo>
                  <a:lnTo>
                    <a:pt x="346" y="401"/>
                  </a:lnTo>
                  <a:lnTo>
                    <a:pt x="347" y="401"/>
                  </a:lnTo>
                  <a:lnTo>
                    <a:pt x="347" y="401"/>
                  </a:lnTo>
                  <a:lnTo>
                    <a:pt x="347" y="401"/>
                  </a:lnTo>
                  <a:lnTo>
                    <a:pt x="347" y="401"/>
                  </a:lnTo>
                  <a:lnTo>
                    <a:pt x="347" y="403"/>
                  </a:lnTo>
                  <a:lnTo>
                    <a:pt x="347" y="403"/>
                  </a:lnTo>
                  <a:lnTo>
                    <a:pt x="347" y="403"/>
                  </a:lnTo>
                  <a:lnTo>
                    <a:pt x="349" y="405"/>
                  </a:lnTo>
                  <a:lnTo>
                    <a:pt x="347" y="407"/>
                  </a:lnTo>
                  <a:lnTo>
                    <a:pt x="347" y="407"/>
                  </a:lnTo>
                  <a:lnTo>
                    <a:pt x="351" y="407"/>
                  </a:lnTo>
                  <a:lnTo>
                    <a:pt x="353" y="407"/>
                  </a:lnTo>
                  <a:lnTo>
                    <a:pt x="355" y="407"/>
                  </a:lnTo>
                  <a:lnTo>
                    <a:pt x="355" y="407"/>
                  </a:lnTo>
                  <a:lnTo>
                    <a:pt x="353" y="407"/>
                  </a:lnTo>
                  <a:lnTo>
                    <a:pt x="353" y="409"/>
                  </a:lnTo>
                  <a:lnTo>
                    <a:pt x="353" y="409"/>
                  </a:lnTo>
                  <a:lnTo>
                    <a:pt x="351" y="409"/>
                  </a:lnTo>
                  <a:lnTo>
                    <a:pt x="349" y="409"/>
                  </a:lnTo>
                  <a:lnTo>
                    <a:pt x="349" y="410"/>
                  </a:lnTo>
                  <a:lnTo>
                    <a:pt x="353" y="409"/>
                  </a:lnTo>
                  <a:lnTo>
                    <a:pt x="353" y="409"/>
                  </a:lnTo>
                  <a:lnTo>
                    <a:pt x="353" y="410"/>
                  </a:lnTo>
                  <a:lnTo>
                    <a:pt x="353" y="410"/>
                  </a:lnTo>
                  <a:lnTo>
                    <a:pt x="355" y="409"/>
                  </a:lnTo>
                  <a:lnTo>
                    <a:pt x="355" y="409"/>
                  </a:lnTo>
                  <a:lnTo>
                    <a:pt x="357" y="409"/>
                  </a:lnTo>
                  <a:lnTo>
                    <a:pt x="358" y="409"/>
                  </a:lnTo>
                  <a:lnTo>
                    <a:pt x="358" y="409"/>
                  </a:lnTo>
                  <a:lnTo>
                    <a:pt x="360" y="410"/>
                  </a:lnTo>
                  <a:lnTo>
                    <a:pt x="360" y="410"/>
                  </a:lnTo>
                  <a:lnTo>
                    <a:pt x="360" y="410"/>
                  </a:lnTo>
                  <a:lnTo>
                    <a:pt x="360" y="409"/>
                  </a:lnTo>
                  <a:lnTo>
                    <a:pt x="362" y="410"/>
                  </a:lnTo>
                  <a:lnTo>
                    <a:pt x="362" y="410"/>
                  </a:lnTo>
                  <a:lnTo>
                    <a:pt x="362" y="412"/>
                  </a:lnTo>
                  <a:lnTo>
                    <a:pt x="364" y="414"/>
                  </a:lnTo>
                  <a:lnTo>
                    <a:pt x="366" y="414"/>
                  </a:lnTo>
                  <a:lnTo>
                    <a:pt x="366" y="414"/>
                  </a:lnTo>
                  <a:lnTo>
                    <a:pt x="367" y="414"/>
                  </a:lnTo>
                  <a:lnTo>
                    <a:pt x="369" y="414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0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5" y="407"/>
                  </a:lnTo>
                  <a:lnTo>
                    <a:pt x="378" y="409"/>
                  </a:lnTo>
                  <a:lnTo>
                    <a:pt x="380" y="409"/>
                  </a:lnTo>
                  <a:lnTo>
                    <a:pt x="384" y="410"/>
                  </a:lnTo>
                  <a:lnTo>
                    <a:pt x="384" y="412"/>
                  </a:lnTo>
                  <a:lnTo>
                    <a:pt x="386" y="412"/>
                  </a:lnTo>
                  <a:lnTo>
                    <a:pt x="386" y="414"/>
                  </a:lnTo>
                  <a:lnTo>
                    <a:pt x="387" y="414"/>
                  </a:lnTo>
                  <a:lnTo>
                    <a:pt x="391" y="416"/>
                  </a:lnTo>
                  <a:lnTo>
                    <a:pt x="391" y="414"/>
                  </a:lnTo>
                  <a:lnTo>
                    <a:pt x="395" y="414"/>
                  </a:lnTo>
                  <a:lnTo>
                    <a:pt x="395" y="414"/>
                  </a:lnTo>
                  <a:lnTo>
                    <a:pt x="396" y="414"/>
                  </a:lnTo>
                  <a:lnTo>
                    <a:pt x="398" y="412"/>
                  </a:lnTo>
                  <a:lnTo>
                    <a:pt x="400" y="412"/>
                  </a:lnTo>
                  <a:lnTo>
                    <a:pt x="400" y="412"/>
                  </a:lnTo>
                  <a:lnTo>
                    <a:pt x="402" y="409"/>
                  </a:lnTo>
                  <a:lnTo>
                    <a:pt x="404" y="409"/>
                  </a:lnTo>
                  <a:lnTo>
                    <a:pt x="404" y="407"/>
                  </a:lnTo>
                  <a:lnTo>
                    <a:pt x="405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9" y="410"/>
                  </a:lnTo>
                  <a:lnTo>
                    <a:pt x="411" y="410"/>
                  </a:lnTo>
                  <a:lnTo>
                    <a:pt x="411" y="409"/>
                  </a:lnTo>
                  <a:lnTo>
                    <a:pt x="413" y="407"/>
                  </a:lnTo>
                  <a:lnTo>
                    <a:pt x="414" y="409"/>
                  </a:lnTo>
                  <a:lnTo>
                    <a:pt x="414" y="410"/>
                  </a:lnTo>
                  <a:lnTo>
                    <a:pt x="413" y="410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3" y="416"/>
                  </a:lnTo>
                  <a:lnTo>
                    <a:pt x="413" y="418"/>
                  </a:lnTo>
                  <a:lnTo>
                    <a:pt x="413" y="419"/>
                  </a:lnTo>
                  <a:lnTo>
                    <a:pt x="413" y="419"/>
                  </a:lnTo>
                  <a:lnTo>
                    <a:pt x="414" y="421"/>
                  </a:lnTo>
                  <a:lnTo>
                    <a:pt x="414" y="425"/>
                  </a:lnTo>
                  <a:lnTo>
                    <a:pt x="414" y="427"/>
                  </a:lnTo>
                  <a:lnTo>
                    <a:pt x="414" y="428"/>
                  </a:lnTo>
                  <a:lnTo>
                    <a:pt x="416" y="430"/>
                  </a:lnTo>
                  <a:lnTo>
                    <a:pt x="414" y="430"/>
                  </a:lnTo>
                  <a:lnTo>
                    <a:pt x="414" y="430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1" y="437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41"/>
                  </a:lnTo>
                  <a:lnTo>
                    <a:pt x="409" y="443"/>
                  </a:lnTo>
                  <a:lnTo>
                    <a:pt x="409" y="445"/>
                  </a:lnTo>
                  <a:lnTo>
                    <a:pt x="409" y="445"/>
                  </a:lnTo>
                  <a:lnTo>
                    <a:pt x="409" y="447"/>
                  </a:lnTo>
                  <a:lnTo>
                    <a:pt x="409" y="448"/>
                  </a:lnTo>
                  <a:lnTo>
                    <a:pt x="409" y="448"/>
                  </a:lnTo>
                  <a:lnTo>
                    <a:pt x="409" y="454"/>
                  </a:lnTo>
                  <a:lnTo>
                    <a:pt x="407" y="457"/>
                  </a:lnTo>
                  <a:lnTo>
                    <a:pt x="407" y="459"/>
                  </a:lnTo>
                  <a:lnTo>
                    <a:pt x="407" y="459"/>
                  </a:lnTo>
                  <a:lnTo>
                    <a:pt x="407" y="461"/>
                  </a:lnTo>
                  <a:lnTo>
                    <a:pt x="405" y="461"/>
                  </a:lnTo>
                  <a:lnTo>
                    <a:pt x="405" y="463"/>
                  </a:lnTo>
                  <a:lnTo>
                    <a:pt x="405" y="463"/>
                  </a:lnTo>
                  <a:lnTo>
                    <a:pt x="404" y="461"/>
                  </a:lnTo>
                  <a:lnTo>
                    <a:pt x="404" y="463"/>
                  </a:lnTo>
                  <a:lnTo>
                    <a:pt x="400" y="463"/>
                  </a:lnTo>
                  <a:lnTo>
                    <a:pt x="398" y="465"/>
                  </a:lnTo>
                  <a:lnTo>
                    <a:pt x="396" y="463"/>
                  </a:lnTo>
                  <a:lnTo>
                    <a:pt x="396" y="463"/>
                  </a:lnTo>
                  <a:lnTo>
                    <a:pt x="396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1" y="463"/>
                  </a:lnTo>
                  <a:lnTo>
                    <a:pt x="389" y="463"/>
                  </a:lnTo>
                  <a:lnTo>
                    <a:pt x="389" y="461"/>
                  </a:lnTo>
                  <a:lnTo>
                    <a:pt x="389" y="461"/>
                  </a:lnTo>
                  <a:lnTo>
                    <a:pt x="389" y="461"/>
                  </a:lnTo>
                  <a:lnTo>
                    <a:pt x="387" y="459"/>
                  </a:lnTo>
                  <a:lnTo>
                    <a:pt x="387" y="459"/>
                  </a:lnTo>
                  <a:lnTo>
                    <a:pt x="386" y="459"/>
                  </a:lnTo>
                  <a:lnTo>
                    <a:pt x="386" y="459"/>
                  </a:lnTo>
                  <a:lnTo>
                    <a:pt x="382" y="459"/>
                  </a:lnTo>
                  <a:lnTo>
                    <a:pt x="382" y="459"/>
                  </a:lnTo>
                  <a:lnTo>
                    <a:pt x="380" y="459"/>
                  </a:lnTo>
                  <a:lnTo>
                    <a:pt x="380" y="461"/>
                  </a:lnTo>
                  <a:lnTo>
                    <a:pt x="380" y="461"/>
                  </a:lnTo>
                  <a:lnTo>
                    <a:pt x="376" y="461"/>
                  </a:lnTo>
                  <a:lnTo>
                    <a:pt x="376" y="461"/>
                  </a:lnTo>
                  <a:lnTo>
                    <a:pt x="378" y="459"/>
                  </a:lnTo>
                  <a:lnTo>
                    <a:pt x="376" y="459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1" y="463"/>
                  </a:lnTo>
                  <a:lnTo>
                    <a:pt x="369" y="465"/>
                  </a:lnTo>
                  <a:lnTo>
                    <a:pt x="367" y="466"/>
                  </a:lnTo>
                  <a:lnTo>
                    <a:pt x="366" y="466"/>
                  </a:lnTo>
                  <a:lnTo>
                    <a:pt x="364" y="466"/>
                  </a:lnTo>
                  <a:lnTo>
                    <a:pt x="362" y="465"/>
                  </a:lnTo>
                  <a:lnTo>
                    <a:pt x="360" y="465"/>
                  </a:lnTo>
                  <a:lnTo>
                    <a:pt x="358" y="465"/>
                  </a:lnTo>
                  <a:lnTo>
                    <a:pt x="357" y="463"/>
                  </a:lnTo>
                  <a:lnTo>
                    <a:pt x="355" y="463"/>
                  </a:lnTo>
                  <a:lnTo>
                    <a:pt x="353" y="463"/>
                  </a:lnTo>
                  <a:lnTo>
                    <a:pt x="351" y="461"/>
                  </a:lnTo>
                  <a:lnTo>
                    <a:pt x="349" y="461"/>
                  </a:lnTo>
                  <a:lnTo>
                    <a:pt x="344" y="459"/>
                  </a:lnTo>
                  <a:lnTo>
                    <a:pt x="340" y="459"/>
                  </a:lnTo>
                  <a:lnTo>
                    <a:pt x="338" y="459"/>
                  </a:lnTo>
                  <a:lnTo>
                    <a:pt x="337" y="459"/>
                  </a:lnTo>
                  <a:lnTo>
                    <a:pt x="335" y="459"/>
                  </a:lnTo>
                  <a:lnTo>
                    <a:pt x="335" y="459"/>
                  </a:lnTo>
                  <a:lnTo>
                    <a:pt x="333" y="457"/>
                  </a:lnTo>
                  <a:lnTo>
                    <a:pt x="333" y="456"/>
                  </a:lnTo>
                  <a:lnTo>
                    <a:pt x="329" y="456"/>
                  </a:lnTo>
                  <a:lnTo>
                    <a:pt x="326" y="456"/>
                  </a:lnTo>
                  <a:lnTo>
                    <a:pt x="324" y="454"/>
                  </a:lnTo>
                  <a:lnTo>
                    <a:pt x="324" y="454"/>
                  </a:lnTo>
                  <a:lnTo>
                    <a:pt x="322" y="454"/>
                  </a:lnTo>
                  <a:lnTo>
                    <a:pt x="320" y="454"/>
                  </a:lnTo>
                  <a:lnTo>
                    <a:pt x="320" y="454"/>
                  </a:lnTo>
                  <a:lnTo>
                    <a:pt x="319" y="454"/>
                  </a:lnTo>
                  <a:lnTo>
                    <a:pt x="317" y="454"/>
                  </a:lnTo>
                  <a:lnTo>
                    <a:pt x="317" y="452"/>
                  </a:lnTo>
                  <a:lnTo>
                    <a:pt x="319" y="452"/>
                  </a:lnTo>
                  <a:lnTo>
                    <a:pt x="317" y="450"/>
                  </a:lnTo>
                  <a:lnTo>
                    <a:pt x="317" y="448"/>
                  </a:lnTo>
                  <a:lnTo>
                    <a:pt x="315" y="448"/>
                  </a:lnTo>
                  <a:lnTo>
                    <a:pt x="313" y="448"/>
                  </a:lnTo>
                  <a:lnTo>
                    <a:pt x="309" y="447"/>
                  </a:lnTo>
                  <a:lnTo>
                    <a:pt x="306" y="448"/>
                  </a:lnTo>
                  <a:lnTo>
                    <a:pt x="304" y="448"/>
                  </a:lnTo>
                  <a:lnTo>
                    <a:pt x="302" y="448"/>
                  </a:lnTo>
                  <a:lnTo>
                    <a:pt x="299" y="450"/>
                  </a:lnTo>
                  <a:lnTo>
                    <a:pt x="297" y="452"/>
                  </a:lnTo>
                  <a:lnTo>
                    <a:pt x="295" y="454"/>
                  </a:lnTo>
                  <a:lnTo>
                    <a:pt x="293" y="456"/>
                  </a:lnTo>
                  <a:lnTo>
                    <a:pt x="293" y="457"/>
                  </a:lnTo>
                  <a:lnTo>
                    <a:pt x="293" y="459"/>
                  </a:lnTo>
                  <a:lnTo>
                    <a:pt x="295" y="461"/>
                  </a:lnTo>
                  <a:lnTo>
                    <a:pt x="295" y="463"/>
                  </a:lnTo>
                  <a:lnTo>
                    <a:pt x="297" y="465"/>
                  </a:lnTo>
                  <a:lnTo>
                    <a:pt x="295" y="466"/>
                  </a:lnTo>
                  <a:lnTo>
                    <a:pt x="295" y="468"/>
                  </a:lnTo>
                  <a:lnTo>
                    <a:pt x="295" y="468"/>
                  </a:lnTo>
                  <a:lnTo>
                    <a:pt x="293" y="470"/>
                  </a:lnTo>
                  <a:lnTo>
                    <a:pt x="291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4" y="472"/>
                  </a:lnTo>
                  <a:lnTo>
                    <a:pt x="282" y="470"/>
                  </a:lnTo>
                  <a:lnTo>
                    <a:pt x="282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7" y="466"/>
                  </a:lnTo>
                  <a:lnTo>
                    <a:pt x="273" y="465"/>
                  </a:lnTo>
                  <a:lnTo>
                    <a:pt x="270" y="463"/>
                  </a:lnTo>
                  <a:lnTo>
                    <a:pt x="266" y="463"/>
                  </a:lnTo>
                  <a:lnTo>
                    <a:pt x="264" y="463"/>
                  </a:lnTo>
                  <a:lnTo>
                    <a:pt x="262" y="463"/>
                  </a:lnTo>
                  <a:lnTo>
                    <a:pt x="261" y="459"/>
                  </a:lnTo>
                  <a:lnTo>
                    <a:pt x="259" y="457"/>
                  </a:lnTo>
                  <a:lnTo>
                    <a:pt x="259" y="456"/>
                  </a:lnTo>
                  <a:lnTo>
                    <a:pt x="259" y="454"/>
                  </a:lnTo>
                  <a:lnTo>
                    <a:pt x="257" y="454"/>
                  </a:lnTo>
                  <a:lnTo>
                    <a:pt x="255" y="452"/>
                  </a:lnTo>
                  <a:lnTo>
                    <a:pt x="253" y="452"/>
                  </a:lnTo>
                  <a:lnTo>
                    <a:pt x="250" y="450"/>
                  </a:lnTo>
                  <a:lnTo>
                    <a:pt x="250" y="450"/>
                  </a:lnTo>
                  <a:lnTo>
                    <a:pt x="246" y="448"/>
                  </a:lnTo>
                  <a:lnTo>
                    <a:pt x="244" y="448"/>
                  </a:lnTo>
                  <a:lnTo>
                    <a:pt x="242" y="448"/>
                  </a:lnTo>
                  <a:lnTo>
                    <a:pt x="241" y="448"/>
                  </a:lnTo>
                  <a:lnTo>
                    <a:pt x="239" y="448"/>
                  </a:lnTo>
                  <a:lnTo>
                    <a:pt x="235" y="448"/>
                  </a:lnTo>
                  <a:lnTo>
                    <a:pt x="232" y="447"/>
                  </a:lnTo>
                  <a:lnTo>
                    <a:pt x="230" y="447"/>
                  </a:lnTo>
                  <a:lnTo>
                    <a:pt x="228" y="445"/>
                  </a:lnTo>
                  <a:lnTo>
                    <a:pt x="228" y="445"/>
                  </a:lnTo>
                  <a:lnTo>
                    <a:pt x="226" y="445"/>
                  </a:lnTo>
                  <a:lnTo>
                    <a:pt x="226" y="445"/>
                  </a:lnTo>
                  <a:lnTo>
                    <a:pt x="226" y="445"/>
                  </a:lnTo>
                  <a:lnTo>
                    <a:pt x="226" y="445"/>
                  </a:lnTo>
                  <a:lnTo>
                    <a:pt x="224" y="441"/>
                  </a:lnTo>
                  <a:lnTo>
                    <a:pt x="224" y="441"/>
                  </a:lnTo>
                  <a:lnTo>
                    <a:pt x="223" y="443"/>
                  </a:lnTo>
                  <a:lnTo>
                    <a:pt x="223" y="441"/>
                  </a:lnTo>
                  <a:lnTo>
                    <a:pt x="221" y="439"/>
                  </a:lnTo>
                  <a:lnTo>
                    <a:pt x="221" y="441"/>
                  </a:lnTo>
                  <a:lnTo>
                    <a:pt x="219" y="441"/>
                  </a:lnTo>
                  <a:lnTo>
                    <a:pt x="219" y="439"/>
                  </a:lnTo>
                  <a:lnTo>
                    <a:pt x="217" y="439"/>
                  </a:lnTo>
                  <a:lnTo>
                    <a:pt x="217" y="437"/>
                  </a:lnTo>
                  <a:lnTo>
                    <a:pt x="217" y="436"/>
                  </a:lnTo>
                  <a:lnTo>
                    <a:pt x="219" y="436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4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23" y="430"/>
                  </a:lnTo>
                  <a:lnTo>
                    <a:pt x="224" y="430"/>
                  </a:lnTo>
                  <a:lnTo>
                    <a:pt x="224" y="428"/>
                  </a:lnTo>
                  <a:lnTo>
                    <a:pt x="226" y="425"/>
                  </a:lnTo>
                  <a:lnTo>
                    <a:pt x="226" y="423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19"/>
                  </a:lnTo>
                  <a:lnTo>
                    <a:pt x="223" y="419"/>
                  </a:lnTo>
                  <a:lnTo>
                    <a:pt x="221" y="418"/>
                  </a:lnTo>
                  <a:lnTo>
                    <a:pt x="221" y="416"/>
                  </a:lnTo>
                  <a:lnTo>
                    <a:pt x="221" y="414"/>
                  </a:lnTo>
                  <a:lnTo>
                    <a:pt x="223" y="414"/>
                  </a:lnTo>
                  <a:lnTo>
                    <a:pt x="224" y="412"/>
                  </a:lnTo>
                  <a:lnTo>
                    <a:pt x="224" y="409"/>
                  </a:lnTo>
                  <a:lnTo>
                    <a:pt x="224" y="407"/>
                  </a:lnTo>
                  <a:lnTo>
                    <a:pt x="224" y="407"/>
                  </a:lnTo>
                  <a:lnTo>
                    <a:pt x="223" y="409"/>
                  </a:lnTo>
                  <a:lnTo>
                    <a:pt x="223" y="410"/>
                  </a:lnTo>
                  <a:lnTo>
                    <a:pt x="221" y="410"/>
                  </a:lnTo>
                  <a:lnTo>
                    <a:pt x="221" y="410"/>
                  </a:lnTo>
                  <a:lnTo>
                    <a:pt x="219" y="410"/>
                  </a:lnTo>
                  <a:lnTo>
                    <a:pt x="219" y="409"/>
                  </a:lnTo>
                  <a:lnTo>
                    <a:pt x="219" y="407"/>
                  </a:lnTo>
                  <a:lnTo>
                    <a:pt x="219" y="407"/>
                  </a:lnTo>
                  <a:lnTo>
                    <a:pt x="219" y="407"/>
                  </a:lnTo>
                  <a:lnTo>
                    <a:pt x="215" y="405"/>
                  </a:lnTo>
                  <a:lnTo>
                    <a:pt x="214" y="405"/>
                  </a:lnTo>
                  <a:lnTo>
                    <a:pt x="212" y="405"/>
                  </a:lnTo>
                  <a:lnTo>
                    <a:pt x="210" y="407"/>
                  </a:lnTo>
                  <a:lnTo>
                    <a:pt x="210" y="407"/>
                  </a:lnTo>
                  <a:lnTo>
                    <a:pt x="208" y="409"/>
                  </a:lnTo>
                  <a:lnTo>
                    <a:pt x="208" y="409"/>
                  </a:lnTo>
                  <a:lnTo>
                    <a:pt x="206" y="409"/>
                  </a:lnTo>
                  <a:lnTo>
                    <a:pt x="204" y="409"/>
                  </a:lnTo>
                  <a:lnTo>
                    <a:pt x="203" y="409"/>
                  </a:lnTo>
                  <a:lnTo>
                    <a:pt x="203" y="409"/>
                  </a:lnTo>
                  <a:lnTo>
                    <a:pt x="201" y="409"/>
                  </a:lnTo>
                  <a:lnTo>
                    <a:pt x="199" y="409"/>
                  </a:lnTo>
                  <a:lnTo>
                    <a:pt x="197" y="407"/>
                  </a:lnTo>
                  <a:lnTo>
                    <a:pt x="195" y="409"/>
                  </a:lnTo>
                  <a:lnTo>
                    <a:pt x="194" y="409"/>
                  </a:lnTo>
                  <a:lnTo>
                    <a:pt x="194" y="409"/>
                  </a:lnTo>
                  <a:lnTo>
                    <a:pt x="192" y="409"/>
                  </a:lnTo>
                  <a:lnTo>
                    <a:pt x="192" y="409"/>
                  </a:lnTo>
                  <a:lnTo>
                    <a:pt x="190" y="407"/>
                  </a:lnTo>
                  <a:lnTo>
                    <a:pt x="188" y="409"/>
                  </a:lnTo>
                  <a:lnTo>
                    <a:pt x="186" y="410"/>
                  </a:lnTo>
                  <a:lnTo>
                    <a:pt x="185" y="410"/>
                  </a:lnTo>
                  <a:lnTo>
                    <a:pt x="183" y="410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79" y="409"/>
                  </a:lnTo>
                  <a:lnTo>
                    <a:pt x="175" y="409"/>
                  </a:lnTo>
                  <a:lnTo>
                    <a:pt x="174" y="409"/>
                  </a:lnTo>
                  <a:lnTo>
                    <a:pt x="172" y="409"/>
                  </a:lnTo>
                  <a:lnTo>
                    <a:pt x="168" y="410"/>
                  </a:lnTo>
                  <a:lnTo>
                    <a:pt x="168" y="410"/>
                  </a:lnTo>
                  <a:lnTo>
                    <a:pt x="166" y="410"/>
                  </a:lnTo>
                  <a:lnTo>
                    <a:pt x="166" y="410"/>
                  </a:lnTo>
                  <a:lnTo>
                    <a:pt x="165" y="410"/>
                  </a:lnTo>
                  <a:lnTo>
                    <a:pt x="163" y="412"/>
                  </a:lnTo>
                  <a:lnTo>
                    <a:pt x="163" y="412"/>
                  </a:lnTo>
                  <a:lnTo>
                    <a:pt x="161" y="412"/>
                  </a:lnTo>
                  <a:lnTo>
                    <a:pt x="154" y="412"/>
                  </a:lnTo>
                  <a:lnTo>
                    <a:pt x="152" y="414"/>
                  </a:lnTo>
                  <a:lnTo>
                    <a:pt x="148" y="414"/>
                  </a:lnTo>
                  <a:lnTo>
                    <a:pt x="147" y="416"/>
                  </a:lnTo>
                  <a:lnTo>
                    <a:pt x="145" y="416"/>
                  </a:lnTo>
                  <a:lnTo>
                    <a:pt x="145" y="418"/>
                  </a:lnTo>
                  <a:lnTo>
                    <a:pt x="143" y="418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39" y="419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6" y="421"/>
                  </a:lnTo>
                  <a:lnTo>
                    <a:pt x="134" y="421"/>
                  </a:lnTo>
                  <a:lnTo>
                    <a:pt x="132" y="425"/>
                  </a:lnTo>
                  <a:lnTo>
                    <a:pt x="130" y="427"/>
                  </a:lnTo>
                  <a:lnTo>
                    <a:pt x="128" y="427"/>
                  </a:lnTo>
                  <a:lnTo>
                    <a:pt x="127" y="427"/>
                  </a:lnTo>
                  <a:lnTo>
                    <a:pt x="125" y="427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1" y="427"/>
                  </a:lnTo>
                  <a:lnTo>
                    <a:pt x="119" y="425"/>
                  </a:lnTo>
                  <a:lnTo>
                    <a:pt x="119" y="425"/>
                  </a:lnTo>
                  <a:lnTo>
                    <a:pt x="118" y="425"/>
                  </a:lnTo>
                  <a:lnTo>
                    <a:pt x="116" y="425"/>
                  </a:lnTo>
                  <a:lnTo>
                    <a:pt x="114" y="425"/>
                  </a:lnTo>
                  <a:lnTo>
                    <a:pt x="112" y="425"/>
                  </a:lnTo>
                  <a:lnTo>
                    <a:pt x="108" y="427"/>
                  </a:lnTo>
                  <a:lnTo>
                    <a:pt x="108" y="427"/>
                  </a:lnTo>
                  <a:lnTo>
                    <a:pt x="105" y="423"/>
                  </a:lnTo>
                  <a:lnTo>
                    <a:pt x="103" y="421"/>
                  </a:lnTo>
                  <a:lnTo>
                    <a:pt x="101" y="419"/>
                  </a:lnTo>
                  <a:lnTo>
                    <a:pt x="99" y="419"/>
                  </a:lnTo>
                  <a:lnTo>
                    <a:pt x="98" y="421"/>
                  </a:lnTo>
                  <a:lnTo>
                    <a:pt x="96" y="427"/>
                  </a:lnTo>
                  <a:lnTo>
                    <a:pt x="94" y="432"/>
                  </a:lnTo>
                  <a:lnTo>
                    <a:pt x="92" y="434"/>
                  </a:lnTo>
                  <a:lnTo>
                    <a:pt x="90" y="436"/>
                  </a:lnTo>
                  <a:lnTo>
                    <a:pt x="90" y="437"/>
                  </a:lnTo>
                  <a:lnTo>
                    <a:pt x="87" y="439"/>
                  </a:lnTo>
                  <a:lnTo>
                    <a:pt x="85" y="441"/>
                  </a:lnTo>
                  <a:lnTo>
                    <a:pt x="80" y="443"/>
                  </a:lnTo>
                  <a:lnTo>
                    <a:pt x="78" y="445"/>
                  </a:lnTo>
                  <a:lnTo>
                    <a:pt x="76" y="445"/>
                  </a:lnTo>
                  <a:lnTo>
                    <a:pt x="76" y="448"/>
                  </a:lnTo>
                  <a:lnTo>
                    <a:pt x="72" y="452"/>
                  </a:lnTo>
                  <a:lnTo>
                    <a:pt x="72" y="454"/>
                  </a:lnTo>
                  <a:lnTo>
                    <a:pt x="70" y="456"/>
                  </a:lnTo>
                  <a:lnTo>
                    <a:pt x="69" y="457"/>
                  </a:lnTo>
                  <a:lnTo>
                    <a:pt x="69" y="457"/>
                  </a:lnTo>
                  <a:lnTo>
                    <a:pt x="67" y="463"/>
                  </a:lnTo>
                  <a:lnTo>
                    <a:pt x="67" y="463"/>
                  </a:lnTo>
                  <a:lnTo>
                    <a:pt x="67" y="468"/>
                  </a:lnTo>
                  <a:lnTo>
                    <a:pt x="65" y="470"/>
                  </a:lnTo>
                  <a:lnTo>
                    <a:pt x="67" y="472"/>
                  </a:lnTo>
                  <a:lnTo>
                    <a:pt x="67" y="475"/>
                  </a:lnTo>
                  <a:lnTo>
                    <a:pt x="67" y="475"/>
                  </a:lnTo>
                  <a:lnTo>
                    <a:pt x="65" y="479"/>
                  </a:lnTo>
                  <a:lnTo>
                    <a:pt x="61" y="483"/>
                  </a:lnTo>
                  <a:lnTo>
                    <a:pt x="61" y="483"/>
                  </a:lnTo>
                  <a:lnTo>
                    <a:pt x="61" y="485"/>
                  </a:lnTo>
                  <a:lnTo>
                    <a:pt x="61" y="485"/>
                  </a:lnTo>
                  <a:lnTo>
                    <a:pt x="60" y="486"/>
                  </a:lnTo>
                  <a:lnTo>
                    <a:pt x="56" y="488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2"/>
                  </a:lnTo>
                  <a:lnTo>
                    <a:pt x="51" y="494"/>
                  </a:lnTo>
                  <a:lnTo>
                    <a:pt x="47" y="495"/>
                  </a:lnTo>
                  <a:lnTo>
                    <a:pt x="43" y="495"/>
                  </a:lnTo>
                  <a:lnTo>
                    <a:pt x="43" y="495"/>
                  </a:lnTo>
                  <a:lnTo>
                    <a:pt x="42" y="495"/>
                  </a:lnTo>
                  <a:lnTo>
                    <a:pt x="40" y="497"/>
                  </a:lnTo>
                  <a:lnTo>
                    <a:pt x="40" y="499"/>
                  </a:lnTo>
                  <a:lnTo>
                    <a:pt x="38" y="501"/>
                  </a:lnTo>
                  <a:lnTo>
                    <a:pt x="38" y="503"/>
                  </a:lnTo>
                  <a:lnTo>
                    <a:pt x="36" y="504"/>
                  </a:lnTo>
                  <a:lnTo>
                    <a:pt x="36" y="506"/>
                  </a:lnTo>
                  <a:lnTo>
                    <a:pt x="34" y="508"/>
                  </a:lnTo>
                  <a:lnTo>
                    <a:pt x="31" y="510"/>
                  </a:lnTo>
                  <a:lnTo>
                    <a:pt x="29" y="513"/>
                  </a:lnTo>
                  <a:lnTo>
                    <a:pt x="27" y="517"/>
                  </a:lnTo>
                  <a:lnTo>
                    <a:pt x="25" y="521"/>
                  </a:lnTo>
                  <a:lnTo>
                    <a:pt x="25" y="523"/>
                  </a:lnTo>
                  <a:lnTo>
                    <a:pt x="23" y="528"/>
                  </a:lnTo>
                  <a:lnTo>
                    <a:pt x="18" y="532"/>
                  </a:lnTo>
                  <a:lnTo>
                    <a:pt x="18" y="533"/>
                  </a:lnTo>
                  <a:lnTo>
                    <a:pt x="16" y="535"/>
                  </a:lnTo>
                  <a:lnTo>
                    <a:pt x="16" y="537"/>
                  </a:lnTo>
                  <a:lnTo>
                    <a:pt x="14" y="541"/>
                  </a:lnTo>
                  <a:lnTo>
                    <a:pt x="14" y="542"/>
                  </a:lnTo>
                  <a:lnTo>
                    <a:pt x="13" y="544"/>
                  </a:lnTo>
                  <a:lnTo>
                    <a:pt x="11" y="550"/>
                  </a:lnTo>
                  <a:lnTo>
                    <a:pt x="9" y="550"/>
                  </a:lnTo>
                  <a:lnTo>
                    <a:pt x="7" y="555"/>
                  </a:lnTo>
                  <a:lnTo>
                    <a:pt x="7" y="560"/>
                  </a:lnTo>
                  <a:lnTo>
                    <a:pt x="7" y="562"/>
                  </a:lnTo>
                  <a:lnTo>
                    <a:pt x="7" y="560"/>
                  </a:lnTo>
                  <a:lnTo>
                    <a:pt x="7" y="562"/>
                  </a:lnTo>
                  <a:lnTo>
                    <a:pt x="9" y="566"/>
                  </a:lnTo>
                  <a:lnTo>
                    <a:pt x="9" y="566"/>
                  </a:lnTo>
                  <a:lnTo>
                    <a:pt x="11" y="566"/>
                  </a:lnTo>
                  <a:lnTo>
                    <a:pt x="11" y="568"/>
                  </a:lnTo>
                  <a:lnTo>
                    <a:pt x="13" y="570"/>
                  </a:lnTo>
                  <a:lnTo>
                    <a:pt x="13" y="571"/>
                  </a:lnTo>
                  <a:lnTo>
                    <a:pt x="11" y="573"/>
                  </a:lnTo>
                  <a:lnTo>
                    <a:pt x="11" y="577"/>
                  </a:lnTo>
                  <a:lnTo>
                    <a:pt x="11" y="577"/>
                  </a:lnTo>
                  <a:lnTo>
                    <a:pt x="9" y="577"/>
                  </a:lnTo>
                  <a:lnTo>
                    <a:pt x="9" y="577"/>
                  </a:lnTo>
                  <a:lnTo>
                    <a:pt x="13" y="582"/>
                  </a:lnTo>
                  <a:lnTo>
                    <a:pt x="13" y="584"/>
                  </a:lnTo>
                  <a:lnTo>
                    <a:pt x="13" y="586"/>
                  </a:lnTo>
                  <a:lnTo>
                    <a:pt x="13" y="588"/>
                  </a:lnTo>
                  <a:lnTo>
                    <a:pt x="13" y="595"/>
                  </a:lnTo>
                  <a:lnTo>
                    <a:pt x="11" y="597"/>
                  </a:lnTo>
                  <a:lnTo>
                    <a:pt x="9" y="602"/>
                  </a:lnTo>
                  <a:lnTo>
                    <a:pt x="9" y="604"/>
                  </a:lnTo>
                  <a:lnTo>
                    <a:pt x="9" y="606"/>
                  </a:lnTo>
                  <a:lnTo>
                    <a:pt x="7" y="609"/>
                  </a:lnTo>
                  <a:lnTo>
                    <a:pt x="7" y="611"/>
                  </a:lnTo>
                  <a:lnTo>
                    <a:pt x="7" y="613"/>
                  </a:lnTo>
                  <a:lnTo>
                    <a:pt x="5" y="617"/>
                  </a:lnTo>
                  <a:lnTo>
                    <a:pt x="5" y="618"/>
                  </a:lnTo>
                  <a:lnTo>
                    <a:pt x="3" y="618"/>
                  </a:lnTo>
                  <a:lnTo>
                    <a:pt x="2" y="620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0" y="624"/>
                  </a:lnTo>
                  <a:lnTo>
                    <a:pt x="0" y="62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2" y="624"/>
                  </a:lnTo>
                  <a:lnTo>
                    <a:pt x="3" y="626"/>
                  </a:lnTo>
                  <a:lnTo>
                    <a:pt x="3" y="627"/>
                  </a:lnTo>
                  <a:lnTo>
                    <a:pt x="5" y="627"/>
                  </a:lnTo>
                  <a:lnTo>
                    <a:pt x="5" y="629"/>
                  </a:lnTo>
                  <a:lnTo>
                    <a:pt x="5" y="631"/>
                  </a:lnTo>
                  <a:lnTo>
                    <a:pt x="7" y="633"/>
                  </a:lnTo>
                  <a:lnTo>
                    <a:pt x="7" y="633"/>
                  </a:lnTo>
                  <a:lnTo>
                    <a:pt x="7" y="633"/>
                  </a:lnTo>
                  <a:lnTo>
                    <a:pt x="7" y="635"/>
                  </a:lnTo>
                  <a:lnTo>
                    <a:pt x="7" y="635"/>
                  </a:lnTo>
                  <a:lnTo>
                    <a:pt x="5" y="635"/>
                  </a:lnTo>
                  <a:lnTo>
                    <a:pt x="5" y="635"/>
                  </a:lnTo>
                  <a:lnTo>
                    <a:pt x="5" y="636"/>
                  </a:lnTo>
                  <a:lnTo>
                    <a:pt x="5" y="636"/>
                  </a:lnTo>
                  <a:lnTo>
                    <a:pt x="5" y="638"/>
                  </a:lnTo>
                  <a:lnTo>
                    <a:pt x="5" y="638"/>
                  </a:lnTo>
                  <a:lnTo>
                    <a:pt x="5" y="644"/>
                  </a:lnTo>
                  <a:lnTo>
                    <a:pt x="5" y="644"/>
                  </a:lnTo>
                  <a:lnTo>
                    <a:pt x="5" y="644"/>
                  </a:lnTo>
                  <a:lnTo>
                    <a:pt x="5" y="646"/>
                  </a:lnTo>
                  <a:lnTo>
                    <a:pt x="5" y="647"/>
                  </a:lnTo>
                  <a:lnTo>
                    <a:pt x="9" y="647"/>
                  </a:lnTo>
                  <a:lnTo>
                    <a:pt x="9" y="649"/>
                  </a:lnTo>
                  <a:lnTo>
                    <a:pt x="9" y="649"/>
                  </a:lnTo>
                  <a:lnTo>
                    <a:pt x="11" y="651"/>
                  </a:lnTo>
                  <a:lnTo>
                    <a:pt x="13" y="651"/>
                  </a:lnTo>
                  <a:lnTo>
                    <a:pt x="13" y="651"/>
                  </a:lnTo>
                  <a:lnTo>
                    <a:pt x="13" y="651"/>
                  </a:lnTo>
                  <a:lnTo>
                    <a:pt x="14" y="651"/>
                  </a:lnTo>
                  <a:lnTo>
                    <a:pt x="16" y="651"/>
                  </a:lnTo>
                  <a:lnTo>
                    <a:pt x="16" y="649"/>
                  </a:lnTo>
                  <a:lnTo>
                    <a:pt x="22" y="649"/>
                  </a:lnTo>
                  <a:lnTo>
                    <a:pt x="20" y="651"/>
                  </a:lnTo>
                  <a:lnTo>
                    <a:pt x="18" y="651"/>
                  </a:lnTo>
                  <a:lnTo>
                    <a:pt x="16" y="651"/>
                  </a:lnTo>
                  <a:lnTo>
                    <a:pt x="16" y="651"/>
                  </a:lnTo>
                  <a:lnTo>
                    <a:pt x="16" y="653"/>
                  </a:lnTo>
                  <a:lnTo>
                    <a:pt x="16" y="655"/>
                  </a:lnTo>
                  <a:lnTo>
                    <a:pt x="16" y="656"/>
                  </a:lnTo>
                  <a:lnTo>
                    <a:pt x="16" y="658"/>
                  </a:lnTo>
                  <a:lnTo>
                    <a:pt x="18" y="658"/>
                  </a:lnTo>
                  <a:lnTo>
                    <a:pt x="20" y="658"/>
                  </a:lnTo>
                  <a:lnTo>
                    <a:pt x="20" y="658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2" y="658"/>
                  </a:lnTo>
                  <a:lnTo>
                    <a:pt x="22" y="658"/>
                  </a:lnTo>
                  <a:lnTo>
                    <a:pt x="22" y="662"/>
                  </a:lnTo>
                  <a:lnTo>
                    <a:pt x="23" y="662"/>
                  </a:lnTo>
                  <a:lnTo>
                    <a:pt x="23" y="662"/>
                  </a:lnTo>
                  <a:lnTo>
                    <a:pt x="23" y="664"/>
                  </a:lnTo>
                  <a:lnTo>
                    <a:pt x="23" y="665"/>
                  </a:lnTo>
                  <a:lnTo>
                    <a:pt x="25" y="667"/>
                  </a:lnTo>
                  <a:lnTo>
                    <a:pt x="25" y="667"/>
                  </a:lnTo>
                  <a:lnTo>
                    <a:pt x="27" y="669"/>
                  </a:lnTo>
                  <a:lnTo>
                    <a:pt x="29" y="669"/>
                  </a:lnTo>
                  <a:lnTo>
                    <a:pt x="31" y="671"/>
                  </a:lnTo>
                  <a:lnTo>
                    <a:pt x="31" y="673"/>
                  </a:lnTo>
                  <a:lnTo>
                    <a:pt x="31" y="673"/>
                  </a:lnTo>
                  <a:lnTo>
                    <a:pt x="31" y="674"/>
                  </a:lnTo>
                  <a:lnTo>
                    <a:pt x="32" y="674"/>
                  </a:lnTo>
                  <a:lnTo>
                    <a:pt x="32" y="674"/>
                  </a:lnTo>
                  <a:lnTo>
                    <a:pt x="32" y="674"/>
                  </a:lnTo>
                  <a:lnTo>
                    <a:pt x="32" y="676"/>
                  </a:lnTo>
                  <a:lnTo>
                    <a:pt x="32" y="678"/>
                  </a:lnTo>
                  <a:lnTo>
                    <a:pt x="32" y="678"/>
                  </a:lnTo>
                  <a:lnTo>
                    <a:pt x="34" y="680"/>
                  </a:lnTo>
                  <a:lnTo>
                    <a:pt x="34" y="680"/>
                  </a:lnTo>
                  <a:lnTo>
                    <a:pt x="34" y="682"/>
                  </a:lnTo>
                  <a:lnTo>
                    <a:pt x="34" y="682"/>
                  </a:lnTo>
                  <a:lnTo>
                    <a:pt x="34" y="682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5"/>
                  </a:lnTo>
                  <a:lnTo>
                    <a:pt x="34" y="685"/>
                  </a:lnTo>
                  <a:lnTo>
                    <a:pt x="36" y="687"/>
                  </a:lnTo>
                  <a:lnTo>
                    <a:pt x="36" y="687"/>
                  </a:lnTo>
                  <a:lnTo>
                    <a:pt x="36" y="687"/>
                  </a:lnTo>
                  <a:lnTo>
                    <a:pt x="36" y="689"/>
                  </a:lnTo>
                  <a:lnTo>
                    <a:pt x="36" y="689"/>
                  </a:lnTo>
                  <a:lnTo>
                    <a:pt x="38" y="689"/>
                  </a:lnTo>
                  <a:lnTo>
                    <a:pt x="40" y="691"/>
                  </a:lnTo>
                  <a:lnTo>
                    <a:pt x="40" y="693"/>
                  </a:lnTo>
                  <a:lnTo>
                    <a:pt x="40" y="693"/>
                  </a:lnTo>
                  <a:lnTo>
                    <a:pt x="42" y="694"/>
                  </a:lnTo>
                  <a:lnTo>
                    <a:pt x="47" y="696"/>
                  </a:lnTo>
                  <a:lnTo>
                    <a:pt x="49" y="698"/>
                  </a:lnTo>
                  <a:lnTo>
                    <a:pt x="49" y="698"/>
                  </a:lnTo>
                  <a:lnTo>
                    <a:pt x="51" y="698"/>
                  </a:lnTo>
                  <a:lnTo>
                    <a:pt x="51" y="700"/>
                  </a:lnTo>
                  <a:lnTo>
                    <a:pt x="51" y="700"/>
                  </a:lnTo>
                  <a:lnTo>
                    <a:pt x="51" y="700"/>
                  </a:lnTo>
                  <a:lnTo>
                    <a:pt x="52" y="702"/>
                  </a:lnTo>
                  <a:lnTo>
                    <a:pt x="52" y="703"/>
                  </a:lnTo>
                  <a:lnTo>
                    <a:pt x="54" y="705"/>
                  </a:lnTo>
                  <a:lnTo>
                    <a:pt x="56" y="705"/>
                  </a:lnTo>
                  <a:lnTo>
                    <a:pt x="58" y="705"/>
                  </a:lnTo>
                  <a:lnTo>
                    <a:pt x="58" y="707"/>
                  </a:lnTo>
                  <a:lnTo>
                    <a:pt x="63" y="712"/>
                  </a:lnTo>
                  <a:lnTo>
                    <a:pt x="65" y="714"/>
                  </a:lnTo>
                  <a:lnTo>
                    <a:pt x="67" y="716"/>
                  </a:lnTo>
                  <a:lnTo>
                    <a:pt x="69" y="718"/>
                  </a:lnTo>
                  <a:lnTo>
                    <a:pt x="70" y="718"/>
                  </a:lnTo>
                  <a:lnTo>
                    <a:pt x="72" y="718"/>
                  </a:lnTo>
                  <a:lnTo>
                    <a:pt x="72" y="720"/>
                  </a:lnTo>
                  <a:lnTo>
                    <a:pt x="74" y="720"/>
                  </a:lnTo>
                  <a:lnTo>
                    <a:pt x="76" y="720"/>
                  </a:lnTo>
                  <a:lnTo>
                    <a:pt x="76" y="722"/>
                  </a:lnTo>
                  <a:lnTo>
                    <a:pt x="76" y="722"/>
                  </a:lnTo>
                  <a:lnTo>
                    <a:pt x="80" y="722"/>
                  </a:lnTo>
                  <a:lnTo>
                    <a:pt x="83" y="723"/>
                  </a:lnTo>
                  <a:lnTo>
                    <a:pt x="85" y="722"/>
                  </a:lnTo>
                  <a:lnTo>
                    <a:pt x="90" y="718"/>
                  </a:lnTo>
                  <a:lnTo>
                    <a:pt x="92" y="718"/>
                  </a:lnTo>
                  <a:lnTo>
                    <a:pt x="96" y="716"/>
                  </a:lnTo>
                  <a:lnTo>
                    <a:pt x="98" y="716"/>
                  </a:lnTo>
                  <a:lnTo>
                    <a:pt x="103" y="714"/>
                  </a:lnTo>
                  <a:lnTo>
                    <a:pt x="103" y="714"/>
                  </a:lnTo>
                  <a:lnTo>
                    <a:pt x="108" y="714"/>
                  </a:lnTo>
                  <a:lnTo>
                    <a:pt x="110" y="714"/>
                  </a:lnTo>
                  <a:lnTo>
                    <a:pt x="112" y="716"/>
                  </a:lnTo>
                  <a:lnTo>
                    <a:pt x="116" y="716"/>
                  </a:lnTo>
                  <a:lnTo>
                    <a:pt x="116" y="716"/>
                  </a:lnTo>
                  <a:lnTo>
                    <a:pt x="123" y="718"/>
                  </a:lnTo>
                  <a:lnTo>
                    <a:pt x="127" y="720"/>
                  </a:lnTo>
                  <a:lnTo>
                    <a:pt x="128" y="718"/>
                  </a:lnTo>
                  <a:lnTo>
                    <a:pt x="130" y="716"/>
                  </a:lnTo>
                  <a:lnTo>
                    <a:pt x="132" y="716"/>
                  </a:lnTo>
                  <a:lnTo>
                    <a:pt x="136" y="714"/>
                  </a:lnTo>
                  <a:lnTo>
                    <a:pt x="141" y="711"/>
                  </a:lnTo>
                  <a:lnTo>
                    <a:pt x="143" y="711"/>
                  </a:lnTo>
                  <a:lnTo>
                    <a:pt x="143" y="709"/>
                  </a:lnTo>
                  <a:lnTo>
                    <a:pt x="145" y="709"/>
                  </a:lnTo>
                  <a:lnTo>
                    <a:pt x="148" y="709"/>
                  </a:lnTo>
                  <a:lnTo>
                    <a:pt x="148" y="709"/>
                  </a:lnTo>
                  <a:lnTo>
                    <a:pt x="150" y="709"/>
                  </a:lnTo>
                  <a:lnTo>
                    <a:pt x="152" y="707"/>
                  </a:lnTo>
                  <a:lnTo>
                    <a:pt x="154" y="705"/>
                  </a:lnTo>
                  <a:lnTo>
                    <a:pt x="157" y="703"/>
                  </a:lnTo>
                  <a:lnTo>
                    <a:pt x="165" y="703"/>
                  </a:lnTo>
                  <a:lnTo>
                    <a:pt x="174" y="703"/>
                  </a:lnTo>
                  <a:lnTo>
                    <a:pt x="177" y="703"/>
                  </a:lnTo>
                  <a:lnTo>
                    <a:pt x="177" y="703"/>
                  </a:lnTo>
                  <a:lnTo>
                    <a:pt x="181" y="705"/>
                  </a:lnTo>
                  <a:lnTo>
                    <a:pt x="183" y="707"/>
                  </a:lnTo>
                  <a:lnTo>
                    <a:pt x="183" y="709"/>
                  </a:lnTo>
                  <a:lnTo>
                    <a:pt x="183" y="709"/>
                  </a:lnTo>
                  <a:lnTo>
                    <a:pt x="183" y="709"/>
                  </a:lnTo>
                  <a:lnTo>
                    <a:pt x="185" y="711"/>
                  </a:lnTo>
                  <a:lnTo>
                    <a:pt x="185" y="712"/>
                  </a:lnTo>
                  <a:lnTo>
                    <a:pt x="186" y="712"/>
                  </a:lnTo>
                  <a:lnTo>
                    <a:pt x="186" y="712"/>
                  </a:lnTo>
                  <a:lnTo>
                    <a:pt x="185" y="712"/>
                  </a:lnTo>
                  <a:lnTo>
                    <a:pt x="185" y="716"/>
                  </a:lnTo>
                  <a:lnTo>
                    <a:pt x="186" y="718"/>
                  </a:lnTo>
                  <a:lnTo>
                    <a:pt x="188" y="722"/>
                  </a:lnTo>
                  <a:lnTo>
                    <a:pt x="188" y="722"/>
                  </a:lnTo>
                  <a:lnTo>
                    <a:pt x="190" y="723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2" y="723"/>
                  </a:lnTo>
                  <a:lnTo>
                    <a:pt x="195" y="722"/>
                  </a:lnTo>
                  <a:lnTo>
                    <a:pt x="195" y="723"/>
                  </a:lnTo>
                  <a:lnTo>
                    <a:pt x="195" y="722"/>
                  </a:lnTo>
                  <a:lnTo>
                    <a:pt x="197" y="723"/>
                  </a:lnTo>
                  <a:lnTo>
                    <a:pt x="197" y="722"/>
                  </a:lnTo>
                  <a:lnTo>
                    <a:pt x="197" y="722"/>
                  </a:lnTo>
                  <a:lnTo>
                    <a:pt x="199" y="722"/>
                  </a:lnTo>
                  <a:lnTo>
                    <a:pt x="199" y="722"/>
                  </a:lnTo>
                  <a:lnTo>
                    <a:pt x="201" y="720"/>
                  </a:lnTo>
                  <a:lnTo>
                    <a:pt x="203" y="722"/>
                  </a:lnTo>
                  <a:lnTo>
                    <a:pt x="204" y="722"/>
                  </a:lnTo>
                  <a:lnTo>
                    <a:pt x="208" y="722"/>
                  </a:lnTo>
                  <a:lnTo>
                    <a:pt x="208" y="720"/>
                  </a:lnTo>
                  <a:lnTo>
                    <a:pt x="210" y="718"/>
                  </a:lnTo>
                  <a:lnTo>
                    <a:pt x="210" y="718"/>
                  </a:lnTo>
                  <a:lnTo>
                    <a:pt x="210" y="720"/>
                  </a:lnTo>
                  <a:lnTo>
                    <a:pt x="210" y="720"/>
                  </a:lnTo>
                  <a:lnTo>
                    <a:pt x="210" y="722"/>
                  </a:lnTo>
                  <a:lnTo>
                    <a:pt x="212" y="722"/>
                  </a:lnTo>
                  <a:lnTo>
                    <a:pt x="212" y="722"/>
                  </a:lnTo>
                  <a:lnTo>
                    <a:pt x="214" y="722"/>
                  </a:lnTo>
                  <a:lnTo>
                    <a:pt x="215" y="723"/>
                  </a:lnTo>
                  <a:lnTo>
                    <a:pt x="215" y="725"/>
                  </a:lnTo>
                  <a:lnTo>
                    <a:pt x="219" y="727"/>
                  </a:lnTo>
                  <a:lnTo>
                    <a:pt x="219" y="725"/>
                  </a:lnTo>
                  <a:lnTo>
                    <a:pt x="219" y="725"/>
                  </a:lnTo>
                  <a:lnTo>
                    <a:pt x="221" y="725"/>
                  </a:lnTo>
                  <a:lnTo>
                    <a:pt x="221" y="725"/>
                  </a:lnTo>
                  <a:lnTo>
                    <a:pt x="221" y="727"/>
                  </a:lnTo>
                  <a:lnTo>
                    <a:pt x="221" y="729"/>
                  </a:lnTo>
                  <a:lnTo>
                    <a:pt x="219" y="729"/>
                  </a:lnTo>
                  <a:lnTo>
                    <a:pt x="219" y="729"/>
                  </a:lnTo>
                  <a:lnTo>
                    <a:pt x="221" y="731"/>
                  </a:lnTo>
                  <a:lnTo>
                    <a:pt x="221" y="731"/>
                  </a:lnTo>
                  <a:lnTo>
                    <a:pt x="223" y="732"/>
                  </a:lnTo>
                  <a:lnTo>
                    <a:pt x="223" y="734"/>
                  </a:lnTo>
                  <a:lnTo>
                    <a:pt x="223" y="734"/>
                  </a:lnTo>
                  <a:lnTo>
                    <a:pt x="223" y="734"/>
                  </a:lnTo>
                  <a:lnTo>
                    <a:pt x="221" y="738"/>
                  </a:lnTo>
                  <a:lnTo>
                    <a:pt x="221" y="743"/>
                  </a:lnTo>
                  <a:lnTo>
                    <a:pt x="221" y="745"/>
                  </a:lnTo>
                  <a:lnTo>
                    <a:pt x="221" y="747"/>
                  </a:lnTo>
                  <a:lnTo>
                    <a:pt x="219" y="749"/>
                  </a:lnTo>
                  <a:lnTo>
                    <a:pt x="219" y="752"/>
                  </a:lnTo>
                  <a:lnTo>
                    <a:pt x="221" y="754"/>
                  </a:lnTo>
                  <a:lnTo>
                    <a:pt x="221" y="754"/>
                  </a:lnTo>
                  <a:lnTo>
                    <a:pt x="219" y="754"/>
                  </a:lnTo>
                  <a:lnTo>
                    <a:pt x="219" y="756"/>
                  </a:lnTo>
                  <a:lnTo>
                    <a:pt x="219" y="758"/>
                  </a:lnTo>
                  <a:lnTo>
                    <a:pt x="219" y="758"/>
                  </a:lnTo>
                  <a:lnTo>
                    <a:pt x="219" y="758"/>
                  </a:lnTo>
                  <a:lnTo>
                    <a:pt x="219" y="760"/>
                  </a:lnTo>
                  <a:lnTo>
                    <a:pt x="219" y="761"/>
                  </a:lnTo>
                  <a:lnTo>
                    <a:pt x="219" y="761"/>
                  </a:lnTo>
                  <a:lnTo>
                    <a:pt x="221" y="763"/>
                  </a:lnTo>
                  <a:lnTo>
                    <a:pt x="223" y="763"/>
                  </a:lnTo>
                  <a:lnTo>
                    <a:pt x="223" y="763"/>
                  </a:lnTo>
                  <a:lnTo>
                    <a:pt x="223" y="763"/>
                  </a:lnTo>
                  <a:lnTo>
                    <a:pt x="221" y="763"/>
                  </a:lnTo>
                  <a:lnTo>
                    <a:pt x="219" y="763"/>
                  </a:lnTo>
                  <a:lnTo>
                    <a:pt x="219" y="763"/>
                  </a:lnTo>
                  <a:lnTo>
                    <a:pt x="217" y="763"/>
                  </a:lnTo>
                  <a:lnTo>
                    <a:pt x="217" y="767"/>
                  </a:lnTo>
                  <a:lnTo>
                    <a:pt x="217" y="769"/>
                  </a:lnTo>
                  <a:lnTo>
                    <a:pt x="215" y="770"/>
                  </a:lnTo>
                  <a:lnTo>
                    <a:pt x="215" y="772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14" y="774"/>
                  </a:lnTo>
                  <a:lnTo>
                    <a:pt x="215" y="776"/>
                  </a:lnTo>
                  <a:lnTo>
                    <a:pt x="215" y="779"/>
                  </a:lnTo>
                  <a:lnTo>
                    <a:pt x="217" y="783"/>
                  </a:lnTo>
                  <a:lnTo>
                    <a:pt x="219" y="785"/>
                  </a:lnTo>
                  <a:lnTo>
                    <a:pt x="221" y="787"/>
                  </a:lnTo>
                  <a:lnTo>
                    <a:pt x="221" y="788"/>
                  </a:lnTo>
                  <a:lnTo>
                    <a:pt x="223" y="790"/>
                  </a:lnTo>
                  <a:lnTo>
                    <a:pt x="228" y="796"/>
                  </a:lnTo>
                  <a:lnTo>
                    <a:pt x="230" y="799"/>
                  </a:lnTo>
                  <a:lnTo>
                    <a:pt x="232" y="799"/>
                  </a:lnTo>
                  <a:lnTo>
                    <a:pt x="232" y="803"/>
                  </a:lnTo>
                  <a:lnTo>
                    <a:pt x="233" y="805"/>
                  </a:lnTo>
                  <a:lnTo>
                    <a:pt x="235" y="805"/>
                  </a:lnTo>
                  <a:lnTo>
                    <a:pt x="237" y="808"/>
                  </a:lnTo>
                  <a:lnTo>
                    <a:pt x="237" y="808"/>
                  </a:lnTo>
                  <a:lnTo>
                    <a:pt x="239" y="814"/>
                  </a:lnTo>
                  <a:lnTo>
                    <a:pt x="241" y="814"/>
                  </a:lnTo>
                  <a:lnTo>
                    <a:pt x="241" y="817"/>
                  </a:lnTo>
                  <a:lnTo>
                    <a:pt x="241" y="817"/>
                  </a:lnTo>
                  <a:lnTo>
                    <a:pt x="241" y="819"/>
                  </a:lnTo>
                  <a:lnTo>
                    <a:pt x="242" y="821"/>
                  </a:lnTo>
                  <a:lnTo>
                    <a:pt x="242" y="821"/>
                  </a:lnTo>
                  <a:lnTo>
                    <a:pt x="242" y="823"/>
                  </a:lnTo>
                  <a:lnTo>
                    <a:pt x="242" y="823"/>
                  </a:lnTo>
                  <a:lnTo>
                    <a:pt x="242" y="825"/>
                  </a:lnTo>
                  <a:lnTo>
                    <a:pt x="242" y="825"/>
                  </a:lnTo>
                  <a:lnTo>
                    <a:pt x="242" y="825"/>
                  </a:lnTo>
                  <a:lnTo>
                    <a:pt x="242" y="826"/>
                  </a:lnTo>
                  <a:lnTo>
                    <a:pt x="244" y="828"/>
                  </a:lnTo>
                  <a:lnTo>
                    <a:pt x="244" y="828"/>
                  </a:lnTo>
                  <a:lnTo>
                    <a:pt x="246" y="832"/>
                  </a:lnTo>
                  <a:lnTo>
                    <a:pt x="246" y="834"/>
                  </a:lnTo>
                  <a:lnTo>
                    <a:pt x="246" y="836"/>
                  </a:lnTo>
                  <a:lnTo>
                    <a:pt x="248" y="843"/>
                  </a:lnTo>
                  <a:lnTo>
                    <a:pt x="250" y="845"/>
                  </a:lnTo>
                  <a:lnTo>
                    <a:pt x="250" y="846"/>
                  </a:lnTo>
                  <a:lnTo>
                    <a:pt x="250" y="850"/>
                  </a:lnTo>
                  <a:lnTo>
                    <a:pt x="250" y="850"/>
                  </a:lnTo>
                  <a:lnTo>
                    <a:pt x="248" y="852"/>
                  </a:lnTo>
                  <a:lnTo>
                    <a:pt x="248" y="854"/>
                  </a:lnTo>
                  <a:lnTo>
                    <a:pt x="250" y="859"/>
                  </a:lnTo>
                  <a:lnTo>
                    <a:pt x="250" y="861"/>
                  </a:lnTo>
                  <a:lnTo>
                    <a:pt x="252" y="863"/>
                  </a:lnTo>
                  <a:lnTo>
                    <a:pt x="252" y="864"/>
                  </a:lnTo>
                  <a:lnTo>
                    <a:pt x="253" y="866"/>
                  </a:lnTo>
                  <a:lnTo>
                    <a:pt x="253" y="870"/>
                  </a:lnTo>
                  <a:lnTo>
                    <a:pt x="253" y="870"/>
                  </a:lnTo>
                  <a:lnTo>
                    <a:pt x="253" y="874"/>
                  </a:lnTo>
                  <a:lnTo>
                    <a:pt x="253" y="875"/>
                  </a:lnTo>
                  <a:lnTo>
                    <a:pt x="253" y="877"/>
                  </a:lnTo>
                  <a:lnTo>
                    <a:pt x="252" y="881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0" y="886"/>
                  </a:lnTo>
                  <a:lnTo>
                    <a:pt x="246" y="888"/>
                  </a:lnTo>
                  <a:lnTo>
                    <a:pt x="246" y="890"/>
                  </a:lnTo>
                  <a:lnTo>
                    <a:pt x="244" y="892"/>
                  </a:lnTo>
                  <a:lnTo>
                    <a:pt x="244" y="892"/>
                  </a:lnTo>
                  <a:lnTo>
                    <a:pt x="242" y="895"/>
                  </a:lnTo>
                  <a:lnTo>
                    <a:pt x="242" y="897"/>
                  </a:lnTo>
                  <a:lnTo>
                    <a:pt x="242" y="897"/>
                  </a:lnTo>
                  <a:lnTo>
                    <a:pt x="242" y="899"/>
                  </a:lnTo>
                  <a:lnTo>
                    <a:pt x="241" y="901"/>
                  </a:lnTo>
                  <a:lnTo>
                    <a:pt x="241" y="902"/>
                  </a:lnTo>
                  <a:lnTo>
                    <a:pt x="241" y="904"/>
                  </a:lnTo>
                  <a:lnTo>
                    <a:pt x="239" y="906"/>
                  </a:lnTo>
                  <a:lnTo>
                    <a:pt x="239" y="908"/>
                  </a:lnTo>
                  <a:lnTo>
                    <a:pt x="239" y="910"/>
                  </a:lnTo>
                  <a:lnTo>
                    <a:pt x="237" y="912"/>
                  </a:lnTo>
                  <a:lnTo>
                    <a:pt x="237" y="917"/>
                  </a:lnTo>
                  <a:lnTo>
                    <a:pt x="235" y="917"/>
                  </a:lnTo>
                  <a:lnTo>
                    <a:pt x="235" y="919"/>
                  </a:lnTo>
                  <a:lnTo>
                    <a:pt x="235" y="922"/>
                  </a:lnTo>
                  <a:lnTo>
                    <a:pt x="235" y="924"/>
                  </a:lnTo>
                  <a:lnTo>
                    <a:pt x="235" y="924"/>
                  </a:lnTo>
                  <a:lnTo>
                    <a:pt x="235" y="926"/>
                  </a:lnTo>
                  <a:lnTo>
                    <a:pt x="235" y="930"/>
                  </a:lnTo>
                  <a:lnTo>
                    <a:pt x="235" y="931"/>
                  </a:lnTo>
                  <a:lnTo>
                    <a:pt x="235" y="935"/>
                  </a:lnTo>
                  <a:lnTo>
                    <a:pt x="235" y="935"/>
                  </a:lnTo>
                  <a:lnTo>
                    <a:pt x="235" y="937"/>
                  </a:lnTo>
                  <a:lnTo>
                    <a:pt x="235" y="939"/>
                  </a:lnTo>
                  <a:lnTo>
                    <a:pt x="237" y="942"/>
                  </a:lnTo>
                  <a:lnTo>
                    <a:pt x="237" y="942"/>
                  </a:lnTo>
                  <a:lnTo>
                    <a:pt x="237" y="944"/>
                  </a:lnTo>
                  <a:lnTo>
                    <a:pt x="239" y="944"/>
                  </a:lnTo>
                  <a:lnTo>
                    <a:pt x="239" y="946"/>
                  </a:lnTo>
                  <a:lnTo>
                    <a:pt x="241" y="948"/>
                  </a:lnTo>
                  <a:lnTo>
                    <a:pt x="242" y="949"/>
                  </a:lnTo>
                  <a:lnTo>
                    <a:pt x="242" y="949"/>
                  </a:lnTo>
                  <a:lnTo>
                    <a:pt x="242" y="951"/>
                  </a:lnTo>
                  <a:lnTo>
                    <a:pt x="242" y="953"/>
                  </a:lnTo>
                  <a:lnTo>
                    <a:pt x="244" y="955"/>
                  </a:lnTo>
                  <a:lnTo>
                    <a:pt x="244" y="957"/>
                  </a:lnTo>
                  <a:lnTo>
                    <a:pt x="246" y="960"/>
                  </a:lnTo>
                  <a:lnTo>
                    <a:pt x="246" y="962"/>
                  </a:lnTo>
                  <a:lnTo>
                    <a:pt x="246" y="962"/>
                  </a:lnTo>
                  <a:lnTo>
                    <a:pt x="248" y="964"/>
                  </a:lnTo>
                  <a:lnTo>
                    <a:pt x="248" y="966"/>
                  </a:lnTo>
                  <a:lnTo>
                    <a:pt x="250" y="969"/>
                  </a:lnTo>
                  <a:lnTo>
                    <a:pt x="252" y="971"/>
                  </a:lnTo>
                  <a:lnTo>
                    <a:pt x="252" y="973"/>
                  </a:lnTo>
                  <a:lnTo>
                    <a:pt x="252" y="975"/>
                  </a:lnTo>
                  <a:lnTo>
                    <a:pt x="255" y="978"/>
                  </a:lnTo>
                  <a:lnTo>
                    <a:pt x="255" y="982"/>
                  </a:lnTo>
                  <a:lnTo>
                    <a:pt x="255" y="982"/>
                  </a:lnTo>
                  <a:lnTo>
                    <a:pt x="257" y="984"/>
                  </a:lnTo>
                  <a:lnTo>
                    <a:pt x="255" y="987"/>
                  </a:lnTo>
                  <a:lnTo>
                    <a:pt x="255" y="993"/>
                  </a:lnTo>
                  <a:lnTo>
                    <a:pt x="255" y="997"/>
                  </a:lnTo>
                  <a:lnTo>
                    <a:pt x="255" y="998"/>
                  </a:lnTo>
                  <a:lnTo>
                    <a:pt x="257" y="1000"/>
                  </a:lnTo>
                  <a:lnTo>
                    <a:pt x="257" y="1002"/>
                  </a:lnTo>
                  <a:lnTo>
                    <a:pt x="259" y="1006"/>
                  </a:lnTo>
                  <a:lnTo>
                    <a:pt x="259" y="1006"/>
                  </a:lnTo>
                  <a:lnTo>
                    <a:pt x="257" y="1009"/>
                  </a:lnTo>
                  <a:lnTo>
                    <a:pt x="257" y="1011"/>
                  </a:lnTo>
                  <a:lnTo>
                    <a:pt x="259" y="1015"/>
                  </a:lnTo>
                  <a:lnTo>
                    <a:pt x="259" y="1016"/>
                  </a:lnTo>
                  <a:lnTo>
                    <a:pt x="259" y="1018"/>
                  </a:lnTo>
                  <a:lnTo>
                    <a:pt x="259" y="1018"/>
                  </a:lnTo>
                  <a:lnTo>
                    <a:pt x="261" y="1020"/>
                  </a:lnTo>
                  <a:lnTo>
                    <a:pt x="261" y="1022"/>
                  </a:lnTo>
                  <a:lnTo>
                    <a:pt x="261" y="1025"/>
                  </a:lnTo>
                  <a:lnTo>
                    <a:pt x="261" y="1027"/>
                  </a:lnTo>
                  <a:lnTo>
                    <a:pt x="262" y="1033"/>
                  </a:lnTo>
                  <a:lnTo>
                    <a:pt x="264" y="1035"/>
                  </a:lnTo>
                  <a:lnTo>
                    <a:pt x="266" y="1036"/>
                  </a:lnTo>
                  <a:lnTo>
                    <a:pt x="266" y="1038"/>
                  </a:lnTo>
                  <a:lnTo>
                    <a:pt x="270" y="1040"/>
                  </a:lnTo>
                  <a:lnTo>
                    <a:pt x="270" y="1040"/>
                  </a:lnTo>
                  <a:lnTo>
                    <a:pt x="270" y="1040"/>
                  </a:lnTo>
                  <a:lnTo>
                    <a:pt x="270" y="1040"/>
                  </a:lnTo>
                  <a:lnTo>
                    <a:pt x="270" y="1042"/>
                  </a:lnTo>
                  <a:lnTo>
                    <a:pt x="270" y="1044"/>
                  </a:lnTo>
                  <a:lnTo>
                    <a:pt x="271" y="1044"/>
                  </a:lnTo>
                  <a:lnTo>
                    <a:pt x="273" y="1051"/>
                  </a:lnTo>
                  <a:lnTo>
                    <a:pt x="275" y="1054"/>
                  </a:lnTo>
                  <a:lnTo>
                    <a:pt x="277" y="1060"/>
                  </a:lnTo>
                  <a:lnTo>
                    <a:pt x="277" y="1062"/>
                  </a:lnTo>
                  <a:lnTo>
                    <a:pt x="279" y="1063"/>
                  </a:lnTo>
                  <a:lnTo>
                    <a:pt x="279" y="1065"/>
                  </a:lnTo>
                  <a:lnTo>
                    <a:pt x="281" y="1071"/>
                  </a:lnTo>
                  <a:lnTo>
                    <a:pt x="282" y="1073"/>
                  </a:lnTo>
                  <a:lnTo>
                    <a:pt x="282" y="1078"/>
                  </a:lnTo>
                  <a:lnTo>
                    <a:pt x="281" y="1080"/>
                  </a:lnTo>
                  <a:lnTo>
                    <a:pt x="279" y="1080"/>
                  </a:lnTo>
                  <a:lnTo>
                    <a:pt x="279" y="1082"/>
                  </a:lnTo>
                  <a:lnTo>
                    <a:pt x="279" y="1082"/>
                  </a:lnTo>
                  <a:lnTo>
                    <a:pt x="279" y="1082"/>
                  </a:lnTo>
                  <a:lnTo>
                    <a:pt x="279" y="1083"/>
                  </a:lnTo>
                  <a:lnTo>
                    <a:pt x="279" y="1085"/>
                  </a:lnTo>
                  <a:lnTo>
                    <a:pt x="279" y="1085"/>
                  </a:lnTo>
                  <a:lnTo>
                    <a:pt x="279" y="1085"/>
                  </a:lnTo>
                  <a:lnTo>
                    <a:pt x="281" y="1087"/>
                  </a:lnTo>
                  <a:lnTo>
                    <a:pt x="281" y="1089"/>
                  </a:lnTo>
                  <a:lnTo>
                    <a:pt x="282" y="1091"/>
                  </a:lnTo>
                  <a:lnTo>
                    <a:pt x="282" y="1091"/>
                  </a:lnTo>
                  <a:lnTo>
                    <a:pt x="281" y="1092"/>
                  </a:lnTo>
                  <a:lnTo>
                    <a:pt x="281" y="1092"/>
                  </a:lnTo>
                  <a:lnTo>
                    <a:pt x="281" y="1094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4"/>
                  </a:lnTo>
                  <a:lnTo>
                    <a:pt x="282" y="1094"/>
                  </a:lnTo>
                  <a:lnTo>
                    <a:pt x="282" y="1092"/>
                  </a:lnTo>
                  <a:lnTo>
                    <a:pt x="284" y="1092"/>
                  </a:lnTo>
                  <a:lnTo>
                    <a:pt x="284" y="1092"/>
                  </a:lnTo>
                  <a:lnTo>
                    <a:pt x="284" y="1094"/>
                  </a:lnTo>
                  <a:lnTo>
                    <a:pt x="284" y="1096"/>
                  </a:lnTo>
                  <a:lnTo>
                    <a:pt x="284" y="1096"/>
                  </a:lnTo>
                  <a:lnTo>
                    <a:pt x="288" y="1096"/>
                  </a:lnTo>
                  <a:lnTo>
                    <a:pt x="288" y="1096"/>
                  </a:lnTo>
                  <a:lnTo>
                    <a:pt x="288" y="1098"/>
                  </a:lnTo>
                  <a:lnTo>
                    <a:pt x="290" y="1100"/>
                  </a:lnTo>
                  <a:lnTo>
                    <a:pt x="291" y="1098"/>
                  </a:lnTo>
                  <a:lnTo>
                    <a:pt x="291" y="1100"/>
                  </a:lnTo>
                  <a:lnTo>
                    <a:pt x="293" y="1100"/>
                  </a:lnTo>
                  <a:lnTo>
                    <a:pt x="295" y="1100"/>
                  </a:lnTo>
                  <a:lnTo>
                    <a:pt x="297" y="1098"/>
                  </a:lnTo>
                  <a:lnTo>
                    <a:pt x="299" y="1096"/>
                  </a:lnTo>
                  <a:lnTo>
                    <a:pt x="299" y="1096"/>
                  </a:lnTo>
                  <a:lnTo>
                    <a:pt x="300" y="1096"/>
                  </a:lnTo>
                  <a:lnTo>
                    <a:pt x="302" y="1096"/>
                  </a:lnTo>
                  <a:lnTo>
                    <a:pt x="304" y="1096"/>
                  </a:lnTo>
                  <a:lnTo>
                    <a:pt x="308" y="1096"/>
                  </a:lnTo>
                  <a:lnTo>
                    <a:pt x="308" y="1096"/>
                  </a:lnTo>
                  <a:lnTo>
                    <a:pt x="308" y="1094"/>
                  </a:lnTo>
                  <a:lnTo>
                    <a:pt x="309" y="1094"/>
                  </a:lnTo>
                  <a:lnTo>
                    <a:pt x="309" y="1094"/>
                  </a:lnTo>
                  <a:lnTo>
                    <a:pt x="311" y="1092"/>
                  </a:lnTo>
                  <a:lnTo>
                    <a:pt x="313" y="1092"/>
                  </a:lnTo>
                  <a:lnTo>
                    <a:pt x="315" y="1092"/>
                  </a:lnTo>
                  <a:lnTo>
                    <a:pt x="317" y="1094"/>
                  </a:lnTo>
                  <a:lnTo>
                    <a:pt x="319" y="1094"/>
                  </a:lnTo>
                  <a:lnTo>
                    <a:pt x="320" y="1092"/>
                  </a:lnTo>
                  <a:lnTo>
                    <a:pt x="322" y="1092"/>
                  </a:lnTo>
                  <a:lnTo>
                    <a:pt x="324" y="1092"/>
                  </a:lnTo>
                  <a:lnTo>
                    <a:pt x="329" y="1094"/>
                  </a:lnTo>
                  <a:lnTo>
                    <a:pt x="331" y="1094"/>
                  </a:lnTo>
                  <a:lnTo>
                    <a:pt x="331" y="1092"/>
                  </a:lnTo>
                  <a:lnTo>
                    <a:pt x="333" y="1092"/>
                  </a:lnTo>
                  <a:lnTo>
                    <a:pt x="335" y="1092"/>
                  </a:lnTo>
                  <a:lnTo>
                    <a:pt x="337" y="1094"/>
                  </a:lnTo>
                  <a:lnTo>
                    <a:pt x="338" y="1092"/>
                  </a:lnTo>
                  <a:lnTo>
                    <a:pt x="337" y="1091"/>
                  </a:lnTo>
                  <a:lnTo>
                    <a:pt x="338" y="1091"/>
                  </a:lnTo>
                  <a:lnTo>
                    <a:pt x="338" y="1091"/>
                  </a:lnTo>
                  <a:lnTo>
                    <a:pt x="342" y="1091"/>
                  </a:lnTo>
                  <a:lnTo>
                    <a:pt x="344" y="1091"/>
                  </a:lnTo>
                  <a:lnTo>
                    <a:pt x="346" y="1091"/>
                  </a:lnTo>
                  <a:lnTo>
                    <a:pt x="349" y="1089"/>
                  </a:lnTo>
                  <a:lnTo>
                    <a:pt x="355" y="1085"/>
                  </a:lnTo>
                  <a:lnTo>
                    <a:pt x="357" y="1083"/>
                  </a:lnTo>
                  <a:lnTo>
                    <a:pt x="358" y="1082"/>
                  </a:lnTo>
                  <a:lnTo>
                    <a:pt x="360" y="1080"/>
                  </a:lnTo>
                  <a:lnTo>
                    <a:pt x="366" y="1074"/>
                  </a:lnTo>
                  <a:lnTo>
                    <a:pt x="367" y="1073"/>
                  </a:lnTo>
                  <a:lnTo>
                    <a:pt x="369" y="1071"/>
                  </a:lnTo>
                  <a:lnTo>
                    <a:pt x="371" y="1069"/>
                  </a:lnTo>
                  <a:lnTo>
                    <a:pt x="373" y="1065"/>
                  </a:lnTo>
                  <a:lnTo>
                    <a:pt x="376" y="1062"/>
                  </a:lnTo>
                  <a:lnTo>
                    <a:pt x="378" y="1060"/>
                  </a:lnTo>
                  <a:lnTo>
                    <a:pt x="382" y="1053"/>
                  </a:lnTo>
                  <a:lnTo>
                    <a:pt x="382" y="1053"/>
                  </a:lnTo>
                  <a:lnTo>
                    <a:pt x="384" y="1051"/>
                  </a:lnTo>
                  <a:lnTo>
                    <a:pt x="384" y="1049"/>
                  </a:lnTo>
                  <a:lnTo>
                    <a:pt x="386" y="1047"/>
                  </a:lnTo>
                  <a:lnTo>
                    <a:pt x="387" y="1045"/>
                  </a:lnTo>
                  <a:lnTo>
                    <a:pt x="389" y="1044"/>
                  </a:lnTo>
                  <a:lnTo>
                    <a:pt x="389" y="1044"/>
                  </a:lnTo>
                  <a:lnTo>
                    <a:pt x="393" y="1042"/>
                  </a:lnTo>
                  <a:lnTo>
                    <a:pt x="395" y="1040"/>
                  </a:lnTo>
                  <a:lnTo>
                    <a:pt x="396" y="1035"/>
                  </a:lnTo>
                  <a:lnTo>
                    <a:pt x="396" y="1033"/>
                  </a:lnTo>
                  <a:lnTo>
                    <a:pt x="396" y="1031"/>
                  </a:lnTo>
                  <a:lnTo>
                    <a:pt x="398" y="1029"/>
                  </a:lnTo>
                  <a:lnTo>
                    <a:pt x="398" y="1027"/>
                  </a:lnTo>
                  <a:lnTo>
                    <a:pt x="400" y="1025"/>
                  </a:lnTo>
                  <a:lnTo>
                    <a:pt x="400" y="1024"/>
                  </a:lnTo>
                  <a:lnTo>
                    <a:pt x="400" y="1016"/>
                  </a:lnTo>
                  <a:lnTo>
                    <a:pt x="400" y="1018"/>
                  </a:lnTo>
                  <a:lnTo>
                    <a:pt x="400" y="1018"/>
                  </a:lnTo>
                  <a:lnTo>
                    <a:pt x="398" y="1016"/>
                  </a:lnTo>
                  <a:lnTo>
                    <a:pt x="396" y="1016"/>
                  </a:lnTo>
                  <a:lnTo>
                    <a:pt x="398" y="1016"/>
                  </a:lnTo>
                  <a:lnTo>
                    <a:pt x="400" y="1015"/>
                  </a:lnTo>
                  <a:lnTo>
                    <a:pt x="400" y="1011"/>
                  </a:lnTo>
                  <a:lnTo>
                    <a:pt x="400" y="1011"/>
                  </a:lnTo>
                  <a:lnTo>
                    <a:pt x="402" y="1011"/>
                  </a:lnTo>
                  <a:lnTo>
                    <a:pt x="404" y="1011"/>
                  </a:lnTo>
                  <a:lnTo>
                    <a:pt x="405" y="1009"/>
                  </a:lnTo>
                  <a:lnTo>
                    <a:pt x="407" y="1007"/>
                  </a:lnTo>
                  <a:lnTo>
                    <a:pt x="413" y="1006"/>
                  </a:lnTo>
                  <a:lnTo>
                    <a:pt x="413" y="1006"/>
                  </a:lnTo>
                  <a:lnTo>
                    <a:pt x="416" y="1004"/>
                  </a:lnTo>
                  <a:lnTo>
                    <a:pt x="418" y="1002"/>
                  </a:lnTo>
                  <a:lnTo>
                    <a:pt x="420" y="1000"/>
                  </a:lnTo>
                  <a:lnTo>
                    <a:pt x="422" y="998"/>
                  </a:lnTo>
                  <a:lnTo>
                    <a:pt x="422" y="997"/>
                  </a:lnTo>
                  <a:lnTo>
                    <a:pt x="422" y="995"/>
                  </a:lnTo>
                  <a:lnTo>
                    <a:pt x="422" y="997"/>
                  </a:lnTo>
                  <a:lnTo>
                    <a:pt x="420" y="998"/>
                  </a:lnTo>
                  <a:lnTo>
                    <a:pt x="420" y="997"/>
                  </a:lnTo>
                  <a:lnTo>
                    <a:pt x="424" y="989"/>
                  </a:lnTo>
                  <a:lnTo>
                    <a:pt x="424" y="984"/>
                  </a:lnTo>
                  <a:lnTo>
                    <a:pt x="424" y="978"/>
                  </a:lnTo>
                  <a:lnTo>
                    <a:pt x="424" y="978"/>
                  </a:lnTo>
                  <a:lnTo>
                    <a:pt x="422" y="978"/>
                  </a:lnTo>
                  <a:lnTo>
                    <a:pt x="422" y="978"/>
                  </a:lnTo>
                  <a:lnTo>
                    <a:pt x="422" y="975"/>
                  </a:lnTo>
                  <a:lnTo>
                    <a:pt x="422" y="969"/>
                  </a:lnTo>
                  <a:lnTo>
                    <a:pt x="422" y="969"/>
                  </a:lnTo>
                  <a:lnTo>
                    <a:pt x="422" y="968"/>
                  </a:lnTo>
                  <a:lnTo>
                    <a:pt x="422" y="966"/>
                  </a:lnTo>
                  <a:lnTo>
                    <a:pt x="420" y="966"/>
                  </a:lnTo>
                  <a:lnTo>
                    <a:pt x="418" y="964"/>
                  </a:lnTo>
                  <a:lnTo>
                    <a:pt x="418" y="962"/>
                  </a:lnTo>
                  <a:lnTo>
                    <a:pt x="420" y="957"/>
                  </a:lnTo>
                  <a:lnTo>
                    <a:pt x="422" y="957"/>
                  </a:lnTo>
                  <a:lnTo>
                    <a:pt x="422" y="955"/>
                  </a:lnTo>
                  <a:lnTo>
                    <a:pt x="424" y="953"/>
                  </a:lnTo>
                  <a:lnTo>
                    <a:pt x="427" y="951"/>
                  </a:lnTo>
                  <a:lnTo>
                    <a:pt x="429" y="948"/>
                  </a:lnTo>
                  <a:lnTo>
                    <a:pt x="431" y="948"/>
                  </a:lnTo>
                  <a:lnTo>
                    <a:pt x="431" y="946"/>
                  </a:lnTo>
                  <a:lnTo>
                    <a:pt x="431" y="948"/>
                  </a:lnTo>
                  <a:lnTo>
                    <a:pt x="433" y="948"/>
                  </a:lnTo>
                  <a:lnTo>
                    <a:pt x="433" y="946"/>
                  </a:lnTo>
                  <a:lnTo>
                    <a:pt x="436" y="942"/>
                  </a:lnTo>
                  <a:lnTo>
                    <a:pt x="436" y="942"/>
                  </a:lnTo>
                  <a:lnTo>
                    <a:pt x="436" y="940"/>
                  </a:lnTo>
                  <a:lnTo>
                    <a:pt x="436" y="940"/>
                  </a:lnTo>
                  <a:lnTo>
                    <a:pt x="438" y="940"/>
                  </a:lnTo>
                  <a:lnTo>
                    <a:pt x="438" y="939"/>
                  </a:lnTo>
                  <a:lnTo>
                    <a:pt x="443" y="935"/>
                  </a:lnTo>
                  <a:lnTo>
                    <a:pt x="449" y="931"/>
                  </a:lnTo>
                  <a:lnTo>
                    <a:pt x="451" y="931"/>
                  </a:lnTo>
                  <a:lnTo>
                    <a:pt x="454" y="931"/>
                  </a:lnTo>
                  <a:lnTo>
                    <a:pt x="456" y="930"/>
                  </a:lnTo>
                  <a:lnTo>
                    <a:pt x="456" y="928"/>
                  </a:lnTo>
                  <a:lnTo>
                    <a:pt x="458" y="928"/>
                  </a:lnTo>
                  <a:lnTo>
                    <a:pt x="460" y="926"/>
                  </a:lnTo>
                  <a:lnTo>
                    <a:pt x="462" y="924"/>
                  </a:lnTo>
                  <a:lnTo>
                    <a:pt x="463" y="922"/>
                  </a:lnTo>
                  <a:lnTo>
                    <a:pt x="462" y="922"/>
                  </a:lnTo>
                  <a:lnTo>
                    <a:pt x="463" y="921"/>
                  </a:lnTo>
                  <a:lnTo>
                    <a:pt x="465" y="919"/>
                  </a:lnTo>
                  <a:lnTo>
                    <a:pt x="467" y="915"/>
                  </a:lnTo>
                  <a:lnTo>
                    <a:pt x="469" y="915"/>
                  </a:lnTo>
                  <a:lnTo>
                    <a:pt x="469" y="913"/>
                  </a:lnTo>
                  <a:lnTo>
                    <a:pt x="469" y="912"/>
                  </a:lnTo>
                  <a:lnTo>
                    <a:pt x="469" y="912"/>
                  </a:lnTo>
                  <a:lnTo>
                    <a:pt x="471" y="910"/>
                  </a:lnTo>
                  <a:lnTo>
                    <a:pt x="471" y="908"/>
                  </a:lnTo>
                  <a:lnTo>
                    <a:pt x="472" y="906"/>
                  </a:lnTo>
                  <a:lnTo>
                    <a:pt x="472" y="906"/>
                  </a:lnTo>
                  <a:lnTo>
                    <a:pt x="471" y="904"/>
                  </a:lnTo>
                  <a:lnTo>
                    <a:pt x="471" y="904"/>
                  </a:lnTo>
                  <a:lnTo>
                    <a:pt x="471" y="904"/>
                  </a:lnTo>
                  <a:lnTo>
                    <a:pt x="471" y="902"/>
                  </a:lnTo>
                  <a:lnTo>
                    <a:pt x="471" y="902"/>
                  </a:lnTo>
                  <a:lnTo>
                    <a:pt x="469" y="902"/>
                  </a:lnTo>
                  <a:lnTo>
                    <a:pt x="471" y="901"/>
                  </a:lnTo>
                  <a:lnTo>
                    <a:pt x="469" y="897"/>
                  </a:lnTo>
                  <a:lnTo>
                    <a:pt x="471" y="892"/>
                  </a:lnTo>
                  <a:lnTo>
                    <a:pt x="469" y="892"/>
                  </a:lnTo>
                  <a:lnTo>
                    <a:pt x="469" y="890"/>
                  </a:lnTo>
                  <a:lnTo>
                    <a:pt x="471" y="888"/>
                  </a:lnTo>
                  <a:lnTo>
                    <a:pt x="471" y="886"/>
                  </a:lnTo>
                  <a:lnTo>
                    <a:pt x="471" y="883"/>
                  </a:lnTo>
                  <a:lnTo>
                    <a:pt x="471" y="879"/>
                  </a:lnTo>
                  <a:lnTo>
                    <a:pt x="471" y="877"/>
                  </a:lnTo>
                  <a:lnTo>
                    <a:pt x="472" y="874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68"/>
                  </a:lnTo>
                  <a:lnTo>
                    <a:pt x="472" y="866"/>
                  </a:lnTo>
                  <a:lnTo>
                    <a:pt x="472" y="866"/>
                  </a:lnTo>
                  <a:lnTo>
                    <a:pt x="472" y="864"/>
                  </a:lnTo>
                  <a:lnTo>
                    <a:pt x="472" y="864"/>
                  </a:lnTo>
                  <a:lnTo>
                    <a:pt x="472" y="864"/>
                  </a:lnTo>
                  <a:lnTo>
                    <a:pt x="471" y="864"/>
                  </a:lnTo>
                  <a:lnTo>
                    <a:pt x="469" y="863"/>
                  </a:lnTo>
                  <a:lnTo>
                    <a:pt x="467" y="861"/>
                  </a:lnTo>
                  <a:lnTo>
                    <a:pt x="469" y="861"/>
                  </a:lnTo>
                  <a:lnTo>
                    <a:pt x="467" y="859"/>
                  </a:lnTo>
                  <a:lnTo>
                    <a:pt x="467" y="859"/>
                  </a:lnTo>
                  <a:lnTo>
                    <a:pt x="467" y="857"/>
                  </a:lnTo>
                  <a:lnTo>
                    <a:pt x="467" y="857"/>
                  </a:lnTo>
                  <a:lnTo>
                    <a:pt x="467" y="855"/>
                  </a:lnTo>
                  <a:lnTo>
                    <a:pt x="467" y="855"/>
                  </a:lnTo>
                  <a:lnTo>
                    <a:pt x="465" y="850"/>
                  </a:lnTo>
                  <a:lnTo>
                    <a:pt x="465" y="850"/>
                  </a:lnTo>
                  <a:lnTo>
                    <a:pt x="465" y="850"/>
                  </a:lnTo>
                  <a:lnTo>
                    <a:pt x="465" y="850"/>
                  </a:lnTo>
                  <a:lnTo>
                    <a:pt x="463" y="846"/>
                  </a:lnTo>
                  <a:lnTo>
                    <a:pt x="463" y="846"/>
                  </a:lnTo>
                  <a:lnTo>
                    <a:pt x="463" y="845"/>
                  </a:lnTo>
                  <a:lnTo>
                    <a:pt x="465" y="845"/>
                  </a:lnTo>
                  <a:lnTo>
                    <a:pt x="465" y="841"/>
                  </a:lnTo>
                  <a:lnTo>
                    <a:pt x="465" y="841"/>
                  </a:lnTo>
                  <a:lnTo>
                    <a:pt x="465" y="841"/>
                  </a:lnTo>
                  <a:lnTo>
                    <a:pt x="463" y="839"/>
                  </a:lnTo>
                  <a:lnTo>
                    <a:pt x="465" y="837"/>
                  </a:lnTo>
                  <a:lnTo>
                    <a:pt x="465" y="836"/>
                  </a:lnTo>
                  <a:lnTo>
                    <a:pt x="465" y="834"/>
                  </a:lnTo>
                  <a:lnTo>
                    <a:pt x="467" y="834"/>
                  </a:lnTo>
                  <a:lnTo>
                    <a:pt x="467" y="834"/>
                  </a:lnTo>
                  <a:lnTo>
                    <a:pt x="465" y="832"/>
                  </a:lnTo>
                  <a:lnTo>
                    <a:pt x="463" y="830"/>
                  </a:lnTo>
                  <a:lnTo>
                    <a:pt x="463" y="828"/>
                  </a:lnTo>
                  <a:lnTo>
                    <a:pt x="460" y="826"/>
                  </a:lnTo>
                  <a:lnTo>
                    <a:pt x="460" y="825"/>
                  </a:lnTo>
                  <a:lnTo>
                    <a:pt x="460" y="823"/>
                  </a:lnTo>
                  <a:lnTo>
                    <a:pt x="462" y="819"/>
                  </a:lnTo>
                  <a:lnTo>
                    <a:pt x="463" y="817"/>
                  </a:lnTo>
                  <a:lnTo>
                    <a:pt x="463" y="816"/>
                  </a:lnTo>
                  <a:lnTo>
                    <a:pt x="463" y="810"/>
                  </a:lnTo>
                  <a:lnTo>
                    <a:pt x="465" y="808"/>
                  </a:lnTo>
                  <a:lnTo>
                    <a:pt x="467" y="808"/>
                  </a:lnTo>
                  <a:lnTo>
                    <a:pt x="467" y="808"/>
                  </a:lnTo>
                  <a:lnTo>
                    <a:pt x="467" y="807"/>
                  </a:lnTo>
                  <a:lnTo>
                    <a:pt x="469" y="805"/>
                  </a:lnTo>
                  <a:lnTo>
                    <a:pt x="469" y="803"/>
                  </a:lnTo>
                  <a:lnTo>
                    <a:pt x="471" y="799"/>
                  </a:lnTo>
                  <a:lnTo>
                    <a:pt x="472" y="796"/>
                  </a:lnTo>
                  <a:lnTo>
                    <a:pt x="472" y="794"/>
                  </a:lnTo>
                  <a:lnTo>
                    <a:pt x="472" y="790"/>
                  </a:lnTo>
                  <a:lnTo>
                    <a:pt x="474" y="790"/>
                  </a:lnTo>
                  <a:lnTo>
                    <a:pt x="474" y="790"/>
                  </a:lnTo>
                  <a:lnTo>
                    <a:pt x="478" y="788"/>
                  </a:lnTo>
                  <a:lnTo>
                    <a:pt x="478" y="787"/>
                  </a:lnTo>
                  <a:lnTo>
                    <a:pt x="478" y="785"/>
                  </a:lnTo>
                  <a:lnTo>
                    <a:pt x="478" y="785"/>
                  </a:lnTo>
                  <a:lnTo>
                    <a:pt x="480" y="783"/>
                  </a:lnTo>
                  <a:lnTo>
                    <a:pt x="481" y="783"/>
                  </a:lnTo>
                  <a:lnTo>
                    <a:pt x="483" y="781"/>
                  </a:lnTo>
                  <a:lnTo>
                    <a:pt x="483" y="781"/>
                  </a:lnTo>
                  <a:lnTo>
                    <a:pt x="483" y="779"/>
                  </a:lnTo>
                  <a:lnTo>
                    <a:pt x="487" y="776"/>
                  </a:lnTo>
                  <a:lnTo>
                    <a:pt x="487" y="774"/>
                  </a:lnTo>
                  <a:lnTo>
                    <a:pt x="491" y="772"/>
                  </a:lnTo>
                  <a:lnTo>
                    <a:pt x="491" y="770"/>
                  </a:lnTo>
                  <a:lnTo>
                    <a:pt x="492" y="769"/>
                  </a:lnTo>
                  <a:lnTo>
                    <a:pt x="492" y="769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4" y="767"/>
                  </a:lnTo>
                  <a:lnTo>
                    <a:pt x="496" y="763"/>
                  </a:lnTo>
                  <a:lnTo>
                    <a:pt x="496" y="763"/>
                  </a:lnTo>
                  <a:lnTo>
                    <a:pt x="500" y="760"/>
                  </a:lnTo>
                  <a:lnTo>
                    <a:pt x="507" y="750"/>
                  </a:lnTo>
                  <a:lnTo>
                    <a:pt x="510" y="747"/>
                  </a:lnTo>
                  <a:lnTo>
                    <a:pt x="512" y="747"/>
                  </a:lnTo>
                  <a:lnTo>
                    <a:pt x="514" y="747"/>
                  </a:lnTo>
                  <a:lnTo>
                    <a:pt x="514" y="745"/>
                  </a:lnTo>
                  <a:lnTo>
                    <a:pt x="516" y="745"/>
                  </a:lnTo>
                  <a:lnTo>
                    <a:pt x="518" y="743"/>
                  </a:lnTo>
                  <a:lnTo>
                    <a:pt x="519" y="741"/>
                  </a:lnTo>
                  <a:lnTo>
                    <a:pt x="523" y="738"/>
                  </a:lnTo>
                  <a:lnTo>
                    <a:pt x="523" y="736"/>
                  </a:lnTo>
                  <a:lnTo>
                    <a:pt x="523" y="736"/>
                  </a:lnTo>
                  <a:lnTo>
                    <a:pt x="525" y="734"/>
                  </a:lnTo>
                  <a:lnTo>
                    <a:pt x="527" y="732"/>
                  </a:lnTo>
                  <a:lnTo>
                    <a:pt x="529" y="731"/>
                  </a:lnTo>
                  <a:lnTo>
                    <a:pt x="529" y="729"/>
                  </a:lnTo>
                  <a:lnTo>
                    <a:pt x="532" y="727"/>
                  </a:lnTo>
                  <a:lnTo>
                    <a:pt x="534" y="725"/>
                  </a:lnTo>
                  <a:lnTo>
                    <a:pt x="534" y="723"/>
                  </a:lnTo>
                  <a:lnTo>
                    <a:pt x="536" y="720"/>
                  </a:lnTo>
                  <a:lnTo>
                    <a:pt x="536" y="718"/>
                  </a:lnTo>
                  <a:lnTo>
                    <a:pt x="536" y="718"/>
                  </a:lnTo>
                  <a:lnTo>
                    <a:pt x="538" y="716"/>
                  </a:lnTo>
                  <a:lnTo>
                    <a:pt x="539" y="712"/>
                  </a:lnTo>
                  <a:lnTo>
                    <a:pt x="539" y="712"/>
                  </a:lnTo>
                  <a:lnTo>
                    <a:pt x="541" y="712"/>
                  </a:lnTo>
                  <a:lnTo>
                    <a:pt x="541" y="711"/>
                  </a:lnTo>
                  <a:lnTo>
                    <a:pt x="541" y="711"/>
                  </a:lnTo>
                  <a:lnTo>
                    <a:pt x="543" y="709"/>
                  </a:lnTo>
                  <a:lnTo>
                    <a:pt x="543" y="705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7" y="696"/>
                  </a:lnTo>
                  <a:lnTo>
                    <a:pt x="548" y="691"/>
                  </a:lnTo>
                  <a:lnTo>
                    <a:pt x="548" y="689"/>
                  </a:lnTo>
                  <a:lnTo>
                    <a:pt x="550" y="687"/>
                  </a:lnTo>
                  <a:lnTo>
                    <a:pt x="550" y="685"/>
                  </a:lnTo>
                  <a:lnTo>
                    <a:pt x="550" y="685"/>
                  </a:lnTo>
                  <a:lnTo>
                    <a:pt x="552" y="684"/>
                  </a:lnTo>
                  <a:lnTo>
                    <a:pt x="552" y="684"/>
                  </a:lnTo>
                  <a:lnTo>
                    <a:pt x="552" y="682"/>
                  </a:lnTo>
                  <a:lnTo>
                    <a:pt x="554" y="680"/>
                  </a:lnTo>
                  <a:lnTo>
                    <a:pt x="554" y="678"/>
                  </a:lnTo>
                  <a:lnTo>
                    <a:pt x="556" y="676"/>
                  </a:lnTo>
                  <a:lnTo>
                    <a:pt x="556" y="676"/>
                  </a:lnTo>
                  <a:lnTo>
                    <a:pt x="556" y="674"/>
                  </a:lnTo>
                  <a:lnTo>
                    <a:pt x="556" y="673"/>
                  </a:lnTo>
                  <a:lnTo>
                    <a:pt x="556" y="671"/>
                  </a:lnTo>
                  <a:lnTo>
                    <a:pt x="558" y="665"/>
                  </a:lnTo>
                  <a:lnTo>
                    <a:pt x="558" y="665"/>
                  </a:lnTo>
                  <a:lnTo>
                    <a:pt x="558" y="664"/>
                  </a:lnTo>
                  <a:lnTo>
                    <a:pt x="558" y="664"/>
                  </a:lnTo>
                  <a:lnTo>
                    <a:pt x="559" y="664"/>
                  </a:lnTo>
                  <a:lnTo>
                    <a:pt x="559" y="665"/>
                  </a:lnTo>
                  <a:lnTo>
                    <a:pt x="561" y="664"/>
                  </a:lnTo>
                  <a:lnTo>
                    <a:pt x="561" y="664"/>
                  </a:lnTo>
                  <a:lnTo>
                    <a:pt x="559" y="664"/>
                  </a:lnTo>
                  <a:lnTo>
                    <a:pt x="559" y="662"/>
                  </a:lnTo>
                  <a:lnTo>
                    <a:pt x="559" y="662"/>
                  </a:lnTo>
                  <a:lnTo>
                    <a:pt x="559" y="664"/>
                  </a:lnTo>
                  <a:lnTo>
                    <a:pt x="558" y="664"/>
                  </a:lnTo>
                  <a:lnTo>
                    <a:pt x="558" y="664"/>
                  </a:lnTo>
                  <a:lnTo>
                    <a:pt x="559" y="662"/>
                  </a:lnTo>
                  <a:lnTo>
                    <a:pt x="559" y="662"/>
                  </a:lnTo>
                  <a:lnTo>
                    <a:pt x="559" y="660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6"/>
                  </a:lnTo>
                  <a:lnTo>
                    <a:pt x="558" y="656"/>
                  </a:lnTo>
                  <a:lnTo>
                    <a:pt x="558" y="655"/>
                  </a:lnTo>
                  <a:lnTo>
                    <a:pt x="558" y="653"/>
                  </a:lnTo>
                  <a:lnTo>
                    <a:pt x="559" y="651"/>
                  </a:lnTo>
                  <a:lnTo>
                    <a:pt x="559" y="651"/>
                  </a:lnTo>
                  <a:lnTo>
                    <a:pt x="559" y="649"/>
                  </a:lnTo>
                  <a:lnTo>
                    <a:pt x="558" y="649"/>
                  </a:lnTo>
                  <a:lnTo>
                    <a:pt x="556" y="647"/>
                  </a:lnTo>
                  <a:lnTo>
                    <a:pt x="554" y="647"/>
                  </a:lnTo>
                  <a:lnTo>
                    <a:pt x="554" y="649"/>
                  </a:lnTo>
                  <a:lnTo>
                    <a:pt x="552" y="651"/>
                  </a:lnTo>
                  <a:lnTo>
                    <a:pt x="550" y="651"/>
                  </a:lnTo>
                  <a:lnTo>
                    <a:pt x="550" y="651"/>
                  </a:lnTo>
                  <a:lnTo>
                    <a:pt x="548" y="653"/>
                  </a:lnTo>
                  <a:lnTo>
                    <a:pt x="547" y="653"/>
                  </a:lnTo>
                  <a:lnTo>
                    <a:pt x="545" y="653"/>
                  </a:lnTo>
                  <a:lnTo>
                    <a:pt x="545" y="653"/>
                  </a:lnTo>
                  <a:lnTo>
                    <a:pt x="543" y="653"/>
                  </a:lnTo>
                  <a:lnTo>
                    <a:pt x="543" y="653"/>
                  </a:lnTo>
                  <a:lnTo>
                    <a:pt x="539" y="655"/>
                  </a:lnTo>
                  <a:lnTo>
                    <a:pt x="538" y="655"/>
                  </a:lnTo>
                  <a:lnTo>
                    <a:pt x="538" y="655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6"/>
                  </a:lnTo>
                  <a:lnTo>
                    <a:pt x="532" y="656"/>
                  </a:lnTo>
                  <a:lnTo>
                    <a:pt x="530" y="656"/>
                  </a:lnTo>
                  <a:lnTo>
                    <a:pt x="529" y="656"/>
                  </a:lnTo>
                  <a:lnTo>
                    <a:pt x="527" y="656"/>
                  </a:lnTo>
                  <a:lnTo>
                    <a:pt x="527" y="656"/>
                  </a:lnTo>
                  <a:lnTo>
                    <a:pt x="525" y="658"/>
                  </a:lnTo>
                  <a:lnTo>
                    <a:pt x="523" y="658"/>
                  </a:lnTo>
                  <a:lnTo>
                    <a:pt x="523" y="660"/>
                  </a:lnTo>
                  <a:lnTo>
                    <a:pt x="523" y="660"/>
                  </a:lnTo>
                  <a:lnTo>
                    <a:pt x="521" y="660"/>
                  </a:lnTo>
                  <a:lnTo>
                    <a:pt x="519" y="660"/>
                  </a:lnTo>
                  <a:lnTo>
                    <a:pt x="519" y="660"/>
                  </a:lnTo>
                  <a:lnTo>
                    <a:pt x="518" y="660"/>
                  </a:lnTo>
                  <a:lnTo>
                    <a:pt x="516" y="660"/>
                  </a:lnTo>
                  <a:lnTo>
                    <a:pt x="516" y="660"/>
                  </a:lnTo>
                  <a:lnTo>
                    <a:pt x="514" y="658"/>
                  </a:lnTo>
                  <a:lnTo>
                    <a:pt x="514" y="658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2" y="662"/>
                  </a:lnTo>
                  <a:lnTo>
                    <a:pt x="510" y="662"/>
                  </a:lnTo>
                  <a:lnTo>
                    <a:pt x="510" y="662"/>
                  </a:lnTo>
                  <a:lnTo>
                    <a:pt x="509" y="664"/>
                  </a:lnTo>
                  <a:lnTo>
                    <a:pt x="505" y="664"/>
                  </a:lnTo>
                  <a:lnTo>
                    <a:pt x="505" y="664"/>
                  </a:lnTo>
                  <a:lnTo>
                    <a:pt x="503" y="664"/>
                  </a:lnTo>
                  <a:lnTo>
                    <a:pt x="501" y="662"/>
                  </a:lnTo>
                  <a:lnTo>
                    <a:pt x="500" y="658"/>
                  </a:lnTo>
                  <a:lnTo>
                    <a:pt x="496" y="656"/>
                  </a:lnTo>
                  <a:lnTo>
                    <a:pt x="496" y="656"/>
                  </a:lnTo>
                  <a:lnTo>
                    <a:pt x="496" y="655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51"/>
                  </a:lnTo>
                  <a:lnTo>
                    <a:pt x="492" y="653"/>
                  </a:lnTo>
                  <a:lnTo>
                    <a:pt x="491" y="653"/>
                  </a:lnTo>
                  <a:lnTo>
                    <a:pt x="491" y="653"/>
                  </a:lnTo>
                  <a:lnTo>
                    <a:pt x="489" y="653"/>
                  </a:lnTo>
                  <a:lnTo>
                    <a:pt x="489" y="653"/>
                  </a:lnTo>
                  <a:lnTo>
                    <a:pt x="489" y="653"/>
                  </a:lnTo>
                  <a:lnTo>
                    <a:pt x="489" y="651"/>
                  </a:lnTo>
                  <a:lnTo>
                    <a:pt x="489" y="653"/>
                  </a:lnTo>
                  <a:lnTo>
                    <a:pt x="489" y="651"/>
                  </a:lnTo>
                  <a:lnTo>
                    <a:pt x="491" y="651"/>
                  </a:lnTo>
                  <a:lnTo>
                    <a:pt x="491" y="649"/>
                  </a:lnTo>
                  <a:lnTo>
                    <a:pt x="492" y="649"/>
                  </a:lnTo>
                  <a:lnTo>
                    <a:pt x="492" y="649"/>
                  </a:lnTo>
                  <a:lnTo>
                    <a:pt x="494" y="647"/>
                  </a:lnTo>
                  <a:lnTo>
                    <a:pt x="494" y="647"/>
                  </a:lnTo>
                  <a:lnTo>
                    <a:pt x="496" y="647"/>
                  </a:lnTo>
                  <a:lnTo>
                    <a:pt x="494" y="644"/>
                  </a:lnTo>
                  <a:lnTo>
                    <a:pt x="494" y="644"/>
                  </a:lnTo>
                  <a:lnTo>
                    <a:pt x="494" y="642"/>
                  </a:lnTo>
                  <a:lnTo>
                    <a:pt x="492" y="642"/>
                  </a:lnTo>
                  <a:lnTo>
                    <a:pt x="492" y="640"/>
                  </a:lnTo>
                  <a:lnTo>
                    <a:pt x="492" y="640"/>
                  </a:lnTo>
                  <a:lnTo>
                    <a:pt x="491" y="638"/>
                  </a:lnTo>
                  <a:lnTo>
                    <a:pt x="491" y="640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6"/>
                  </a:lnTo>
                  <a:lnTo>
                    <a:pt x="489" y="636"/>
                  </a:lnTo>
                  <a:lnTo>
                    <a:pt x="487" y="636"/>
                  </a:lnTo>
                  <a:lnTo>
                    <a:pt x="487" y="636"/>
                  </a:lnTo>
                  <a:lnTo>
                    <a:pt x="487" y="636"/>
                  </a:lnTo>
                  <a:lnTo>
                    <a:pt x="485" y="633"/>
                  </a:lnTo>
                  <a:lnTo>
                    <a:pt x="485" y="633"/>
                  </a:lnTo>
                  <a:lnTo>
                    <a:pt x="485" y="633"/>
                  </a:lnTo>
                  <a:lnTo>
                    <a:pt x="483" y="633"/>
                  </a:lnTo>
                  <a:lnTo>
                    <a:pt x="483" y="633"/>
                  </a:lnTo>
                  <a:lnTo>
                    <a:pt x="481" y="629"/>
                  </a:lnTo>
                  <a:lnTo>
                    <a:pt x="481" y="629"/>
                  </a:lnTo>
                  <a:lnTo>
                    <a:pt x="481" y="629"/>
                  </a:lnTo>
                  <a:lnTo>
                    <a:pt x="480" y="629"/>
                  </a:lnTo>
                  <a:lnTo>
                    <a:pt x="480" y="629"/>
                  </a:lnTo>
                  <a:lnTo>
                    <a:pt x="478" y="627"/>
                  </a:lnTo>
                  <a:lnTo>
                    <a:pt x="476" y="624"/>
                  </a:lnTo>
                  <a:lnTo>
                    <a:pt x="476" y="622"/>
                  </a:lnTo>
                  <a:lnTo>
                    <a:pt x="472" y="622"/>
                  </a:lnTo>
                  <a:lnTo>
                    <a:pt x="472" y="622"/>
                  </a:lnTo>
                  <a:lnTo>
                    <a:pt x="472" y="622"/>
                  </a:lnTo>
                  <a:lnTo>
                    <a:pt x="472" y="620"/>
                  </a:lnTo>
                  <a:lnTo>
                    <a:pt x="471" y="620"/>
                  </a:lnTo>
                  <a:lnTo>
                    <a:pt x="471" y="620"/>
                  </a:lnTo>
                  <a:lnTo>
                    <a:pt x="469" y="618"/>
                  </a:lnTo>
                  <a:lnTo>
                    <a:pt x="469" y="618"/>
                  </a:lnTo>
                  <a:lnTo>
                    <a:pt x="469" y="620"/>
                  </a:lnTo>
                  <a:lnTo>
                    <a:pt x="469" y="620"/>
                  </a:lnTo>
                  <a:lnTo>
                    <a:pt x="467" y="620"/>
                  </a:lnTo>
                  <a:lnTo>
                    <a:pt x="467" y="618"/>
                  </a:lnTo>
                  <a:lnTo>
                    <a:pt x="465" y="617"/>
                  </a:lnTo>
                  <a:lnTo>
                    <a:pt x="465" y="617"/>
                  </a:lnTo>
                  <a:lnTo>
                    <a:pt x="467" y="615"/>
                  </a:lnTo>
                  <a:lnTo>
                    <a:pt x="465" y="615"/>
                  </a:lnTo>
                  <a:lnTo>
                    <a:pt x="465" y="615"/>
                  </a:lnTo>
                  <a:lnTo>
                    <a:pt x="465" y="615"/>
                  </a:lnTo>
                  <a:lnTo>
                    <a:pt x="463" y="615"/>
                  </a:lnTo>
                  <a:lnTo>
                    <a:pt x="463" y="615"/>
                  </a:lnTo>
                  <a:lnTo>
                    <a:pt x="463" y="615"/>
                  </a:lnTo>
                  <a:lnTo>
                    <a:pt x="463" y="617"/>
                  </a:lnTo>
                  <a:lnTo>
                    <a:pt x="463" y="618"/>
                  </a:lnTo>
                  <a:lnTo>
                    <a:pt x="463" y="617"/>
                  </a:lnTo>
                  <a:lnTo>
                    <a:pt x="463" y="617"/>
                  </a:lnTo>
                  <a:lnTo>
                    <a:pt x="463" y="617"/>
                  </a:lnTo>
                  <a:lnTo>
                    <a:pt x="463" y="615"/>
                  </a:lnTo>
                  <a:lnTo>
                    <a:pt x="462" y="613"/>
                  </a:lnTo>
                  <a:lnTo>
                    <a:pt x="462" y="613"/>
                  </a:lnTo>
                  <a:lnTo>
                    <a:pt x="462" y="613"/>
                  </a:lnTo>
                  <a:lnTo>
                    <a:pt x="460" y="613"/>
                  </a:lnTo>
                  <a:lnTo>
                    <a:pt x="460" y="613"/>
                  </a:lnTo>
                  <a:lnTo>
                    <a:pt x="460" y="611"/>
                  </a:lnTo>
                  <a:lnTo>
                    <a:pt x="460" y="611"/>
                  </a:lnTo>
                  <a:lnTo>
                    <a:pt x="460" y="611"/>
                  </a:lnTo>
                  <a:lnTo>
                    <a:pt x="460" y="609"/>
                  </a:lnTo>
                  <a:lnTo>
                    <a:pt x="458" y="606"/>
                  </a:lnTo>
                  <a:lnTo>
                    <a:pt x="458" y="606"/>
                  </a:lnTo>
                  <a:lnTo>
                    <a:pt x="456" y="604"/>
                  </a:lnTo>
                  <a:lnTo>
                    <a:pt x="456" y="600"/>
                  </a:lnTo>
                  <a:lnTo>
                    <a:pt x="456" y="600"/>
                  </a:lnTo>
                  <a:lnTo>
                    <a:pt x="454" y="597"/>
                  </a:lnTo>
                  <a:lnTo>
                    <a:pt x="454" y="595"/>
                  </a:lnTo>
                  <a:lnTo>
                    <a:pt x="454" y="595"/>
                  </a:lnTo>
                  <a:lnTo>
                    <a:pt x="454" y="593"/>
                  </a:lnTo>
                  <a:lnTo>
                    <a:pt x="454" y="591"/>
                  </a:lnTo>
                  <a:lnTo>
                    <a:pt x="453" y="589"/>
                  </a:lnTo>
                  <a:lnTo>
                    <a:pt x="453" y="589"/>
                  </a:lnTo>
                  <a:lnTo>
                    <a:pt x="453" y="589"/>
                  </a:lnTo>
                  <a:lnTo>
                    <a:pt x="451" y="589"/>
                  </a:lnTo>
                  <a:lnTo>
                    <a:pt x="451" y="588"/>
                  </a:lnTo>
                  <a:lnTo>
                    <a:pt x="451" y="588"/>
                  </a:lnTo>
                  <a:lnTo>
                    <a:pt x="449" y="588"/>
                  </a:lnTo>
                  <a:lnTo>
                    <a:pt x="449" y="588"/>
                  </a:lnTo>
                  <a:lnTo>
                    <a:pt x="449" y="586"/>
                  </a:lnTo>
                  <a:lnTo>
                    <a:pt x="447" y="584"/>
                  </a:lnTo>
                  <a:lnTo>
                    <a:pt x="445" y="584"/>
                  </a:lnTo>
                  <a:lnTo>
                    <a:pt x="443" y="582"/>
                  </a:lnTo>
                  <a:lnTo>
                    <a:pt x="443" y="582"/>
                  </a:lnTo>
                  <a:lnTo>
                    <a:pt x="442" y="580"/>
                  </a:lnTo>
                  <a:lnTo>
                    <a:pt x="442" y="575"/>
                  </a:lnTo>
                  <a:lnTo>
                    <a:pt x="440" y="571"/>
                  </a:lnTo>
                  <a:lnTo>
                    <a:pt x="440" y="566"/>
                  </a:lnTo>
                  <a:lnTo>
                    <a:pt x="438" y="560"/>
                  </a:lnTo>
                  <a:lnTo>
                    <a:pt x="440" y="560"/>
                  </a:lnTo>
                  <a:lnTo>
                    <a:pt x="438" y="559"/>
                  </a:lnTo>
                  <a:lnTo>
                    <a:pt x="436" y="555"/>
                  </a:lnTo>
                  <a:lnTo>
                    <a:pt x="436" y="553"/>
                  </a:lnTo>
                  <a:lnTo>
                    <a:pt x="436" y="551"/>
                  </a:lnTo>
                  <a:lnTo>
                    <a:pt x="433" y="548"/>
                  </a:lnTo>
                  <a:lnTo>
                    <a:pt x="433" y="548"/>
                  </a:lnTo>
                  <a:lnTo>
                    <a:pt x="431" y="546"/>
                  </a:lnTo>
                  <a:lnTo>
                    <a:pt x="429" y="544"/>
                  </a:lnTo>
                  <a:lnTo>
                    <a:pt x="427" y="544"/>
                  </a:lnTo>
                  <a:lnTo>
                    <a:pt x="424" y="541"/>
                  </a:lnTo>
                  <a:lnTo>
                    <a:pt x="424" y="539"/>
                  </a:lnTo>
                  <a:lnTo>
                    <a:pt x="424" y="535"/>
                  </a:lnTo>
                  <a:lnTo>
                    <a:pt x="422" y="533"/>
                  </a:lnTo>
                  <a:lnTo>
                    <a:pt x="422" y="532"/>
                  </a:lnTo>
                  <a:lnTo>
                    <a:pt x="424" y="532"/>
                  </a:lnTo>
                  <a:lnTo>
                    <a:pt x="425" y="533"/>
                  </a:lnTo>
                  <a:lnTo>
                    <a:pt x="425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2" y="530"/>
                  </a:lnTo>
                  <a:lnTo>
                    <a:pt x="420" y="528"/>
                  </a:lnTo>
                  <a:lnTo>
                    <a:pt x="418" y="523"/>
                  </a:lnTo>
                  <a:lnTo>
                    <a:pt x="416" y="523"/>
                  </a:lnTo>
                  <a:lnTo>
                    <a:pt x="416" y="521"/>
                  </a:lnTo>
                  <a:lnTo>
                    <a:pt x="414" y="517"/>
                  </a:lnTo>
                  <a:lnTo>
                    <a:pt x="413" y="513"/>
                  </a:lnTo>
                  <a:lnTo>
                    <a:pt x="411" y="512"/>
                  </a:lnTo>
                  <a:lnTo>
                    <a:pt x="409" y="508"/>
                  </a:lnTo>
                  <a:lnTo>
                    <a:pt x="409" y="506"/>
                  </a:lnTo>
                  <a:lnTo>
                    <a:pt x="409" y="504"/>
                  </a:lnTo>
                  <a:lnTo>
                    <a:pt x="407" y="501"/>
                  </a:lnTo>
                  <a:lnTo>
                    <a:pt x="405" y="499"/>
                  </a:lnTo>
                  <a:lnTo>
                    <a:pt x="404" y="497"/>
                  </a:lnTo>
                  <a:lnTo>
                    <a:pt x="404" y="494"/>
                  </a:lnTo>
                  <a:lnTo>
                    <a:pt x="404" y="494"/>
                  </a:lnTo>
                  <a:lnTo>
                    <a:pt x="402" y="492"/>
                  </a:lnTo>
                  <a:lnTo>
                    <a:pt x="398" y="490"/>
                  </a:lnTo>
                  <a:lnTo>
                    <a:pt x="396" y="485"/>
                  </a:lnTo>
                  <a:lnTo>
                    <a:pt x="396" y="483"/>
                  </a:lnTo>
                  <a:lnTo>
                    <a:pt x="396" y="481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93" y="479"/>
                  </a:lnTo>
                  <a:lnTo>
                    <a:pt x="393" y="477"/>
                  </a:lnTo>
                  <a:lnTo>
                    <a:pt x="393" y="477"/>
                  </a:lnTo>
                  <a:lnTo>
                    <a:pt x="395" y="475"/>
                  </a:lnTo>
                  <a:lnTo>
                    <a:pt x="395" y="475"/>
                  </a:lnTo>
                  <a:lnTo>
                    <a:pt x="395" y="474"/>
                  </a:lnTo>
                  <a:lnTo>
                    <a:pt x="395" y="475"/>
                  </a:lnTo>
                  <a:lnTo>
                    <a:pt x="395" y="475"/>
                  </a:lnTo>
                  <a:lnTo>
                    <a:pt x="396" y="479"/>
                  </a:lnTo>
                  <a:lnTo>
                    <a:pt x="396" y="481"/>
                  </a:lnTo>
                  <a:lnTo>
                    <a:pt x="398" y="481"/>
                  </a:lnTo>
                  <a:lnTo>
                    <a:pt x="400" y="483"/>
                  </a:lnTo>
                  <a:lnTo>
                    <a:pt x="400" y="485"/>
                  </a:lnTo>
                  <a:lnTo>
                    <a:pt x="400" y="486"/>
                  </a:lnTo>
                  <a:lnTo>
                    <a:pt x="402" y="488"/>
                  </a:lnTo>
                  <a:lnTo>
                    <a:pt x="404" y="490"/>
                  </a:lnTo>
                  <a:lnTo>
                    <a:pt x="404" y="492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9" y="495"/>
                  </a:lnTo>
                  <a:lnTo>
                    <a:pt x="411" y="495"/>
                  </a:lnTo>
                  <a:lnTo>
                    <a:pt x="411" y="494"/>
                  </a:lnTo>
                  <a:lnTo>
                    <a:pt x="411" y="494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1" y="486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79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8"/>
                  </a:lnTo>
                  <a:lnTo>
                    <a:pt x="413" y="492"/>
                  </a:lnTo>
                  <a:lnTo>
                    <a:pt x="413" y="492"/>
                  </a:lnTo>
                  <a:lnTo>
                    <a:pt x="413" y="492"/>
                  </a:lnTo>
                  <a:lnTo>
                    <a:pt x="413" y="492"/>
                  </a:lnTo>
                  <a:lnTo>
                    <a:pt x="414" y="492"/>
                  </a:lnTo>
                  <a:lnTo>
                    <a:pt x="416" y="492"/>
                  </a:lnTo>
                  <a:lnTo>
                    <a:pt x="416" y="492"/>
                  </a:lnTo>
                  <a:lnTo>
                    <a:pt x="418" y="497"/>
                  </a:lnTo>
                  <a:lnTo>
                    <a:pt x="420" y="499"/>
                  </a:lnTo>
                  <a:lnTo>
                    <a:pt x="422" y="501"/>
                  </a:lnTo>
                  <a:lnTo>
                    <a:pt x="422" y="501"/>
                  </a:lnTo>
                  <a:lnTo>
                    <a:pt x="424" y="504"/>
                  </a:lnTo>
                  <a:lnTo>
                    <a:pt x="425" y="504"/>
                  </a:lnTo>
                  <a:lnTo>
                    <a:pt x="425" y="506"/>
                  </a:lnTo>
                  <a:lnTo>
                    <a:pt x="427" y="510"/>
                  </a:lnTo>
                  <a:lnTo>
                    <a:pt x="429" y="512"/>
                  </a:lnTo>
                  <a:lnTo>
                    <a:pt x="431" y="513"/>
                  </a:lnTo>
                  <a:lnTo>
                    <a:pt x="431" y="513"/>
                  </a:lnTo>
                  <a:lnTo>
                    <a:pt x="431" y="515"/>
                  </a:lnTo>
                  <a:lnTo>
                    <a:pt x="433" y="517"/>
                  </a:lnTo>
                  <a:lnTo>
                    <a:pt x="434" y="519"/>
                  </a:lnTo>
                  <a:lnTo>
                    <a:pt x="436" y="523"/>
                  </a:lnTo>
                  <a:lnTo>
                    <a:pt x="436" y="523"/>
                  </a:lnTo>
                  <a:lnTo>
                    <a:pt x="436" y="524"/>
                  </a:lnTo>
                  <a:lnTo>
                    <a:pt x="436" y="526"/>
                  </a:lnTo>
                  <a:lnTo>
                    <a:pt x="436" y="528"/>
                  </a:lnTo>
                  <a:lnTo>
                    <a:pt x="438" y="528"/>
                  </a:lnTo>
                  <a:lnTo>
                    <a:pt x="438" y="528"/>
                  </a:lnTo>
                  <a:lnTo>
                    <a:pt x="440" y="528"/>
                  </a:lnTo>
                  <a:lnTo>
                    <a:pt x="440" y="528"/>
                  </a:lnTo>
                  <a:lnTo>
                    <a:pt x="442" y="530"/>
                  </a:lnTo>
                  <a:lnTo>
                    <a:pt x="442" y="530"/>
                  </a:lnTo>
                  <a:lnTo>
                    <a:pt x="442" y="530"/>
                  </a:lnTo>
                  <a:lnTo>
                    <a:pt x="443" y="532"/>
                  </a:lnTo>
                  <a:lnTo>
                    <a:pt x="445" y="533"/>
                  </a:lnTo>
                  <a:lnTo>
                    <a:pt x="449" y="537"/>
                  </a:lnTo>
                  <a:lnTo>
                    <a:pt x="449" y="539"/>
                  </a:lnTo>
                  <a:lnTo>
                    <a:pt x="449" y="541"/>
                  </a:lnTo>
                  <a:lnTo>
                    <a:pt x="451" y="541"/>
                  </a:lnTo>
                  <a:lnTo>
                    <a:pt x="451" y="542"/>
                  </a:lnTo>
                  <a:lnTo>
                    <a:pt x="451" y="544"/>
                  </a:lnTo>
                  <a:lnTo>
                    <a:pt x="453" y="544"/>
                  </a:lnTo>
                  <a:lnTo>
                    <a:pt x="453" y="548"/>
                  </a:lnTo>
                  <a:lnTo>
                    <a:pt x="453" y="550"/>
                  </a:lnTo>
                  <a:lnTo>
                    <a:pt x="453" y="550"/>
                  </a:lnTo>
                  <a:lnTo>
                    <a:pt x="453" y="550"/>
                  </a:lnTo>
                  <a:lnTo>
                    <a:pt x="453" y="551"/>
                  </a:lnTo>
                  <a:lnTo>
                    <a:pt x="453" y="553"/>
                  </a:lnTo>
                  <a:lnTo>
                    <a:pt x="454" y="560"/>
                  </a:lnTo>
                  <a:lnTo>
                    <a:pt x="454" y="56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58" y="566"/>
                  </a:lnTo>
                  <a:lnTo>
                    <a:pt x="460" y="566"/>
                  </a:lnTo>
                  <a:lnTo>
                    <a:pt x="462" y="568"/>
                  </a:lnTo>
                  <a:lnTo>
                    <a:pt x="462" y="568"/>
                  </a:lnTo>
                  <a:lnTo>
                    <a:pt x="463" y="568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7" y="571"/>
                  </a:lnTo>
                  <a:lnTo>
                    <a:pt x="469" y="573"/>
                  </a:lnTo>
                  <a:lnTo>
                    <a:pt x="469" y="573"/>
                  </a:lnTo>
                  <a:lnTo>
                    <a:pt x="469" y="575"/>
                  </a:lnTo>
                  <a:lnTo>
                    <a:pt x="471" y="577"/>
                  </a:lnTo>
                  <a:lnTo>
                    <a:pt x="472" y="579"/>
                  </a:lnTo>
                  <a:lnTo>
                    <a:pt x="472" y="580"/>
                  </a:lnTo>
                  <a:lnTo>
                    <a:pt x="472" y="582"/>
                  </a:lnTo>
                  <a:lnTo>
                    <a:pt x="472" y="582"/>
                  </a:lnTo>
                  <a:lnTo>
                    <a:pt x="472" y="582"/>
                  </a:lnTo>
                  <a:lnTo>
                    <a:pt x="474" y="588"/>
                  </a:lnTo>
                  <a:lnTo>
                    <a:pt x="478" y="589"/>
                  </a:lnTo>
                  <a:lnTo>
                    <a:pt x="478" y="591"/>
                  </a:lnTo>
                  <a:lnTo>
                    <a:pt x="478" y="591"/>
                  </a:lnTo>
                  <a:lnTo>
                    <a:pt x="481" y="595"/>
                  </a:lnTo>
                  <a:lnTo>
                    <a:pt x="483" y="597"/>
                  </a:lnTo>
                  <a:lnTo>
                    <a:pt x="483" y="598"/>
                  </a:lnTo>
                  <a:lnTo>
                    <a:pt x="483" y="598"/>
                  </a:lnTo>
                  <a:lnTo>
                    <a:pt x="487" y="602"/>
                  </a:lnTo>
                  <a:lnTo>
                    <a:pt x="487" y="604"/>
                  </a:lnTo>
                  <a:lnTo>
                    <a:pt x="487" y="606"/>
                  </a:lnTo>
                  <a:lnTo>
                    <a:pt x="487" y="606"/>
                  </a:lnTo>
                  <a:lnTo>
                    <a:pt x="487" y="608"/>
                  </a:lnTo>
                  <a:lnTo>
                    <a:pt x="487" y="609"/>
                  </a:lnTo>
                  <a:lnTo>
                    <a:pt x="487" y="611"/>
                  </a:lnTo>
                  <a:lnTo>
                    <a:pt x="487" y="611"/>
                  </a:lnTo>
                  <a:lnTo>
                    <a:pt x="487" y="613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7"/>
                  </a:lnTo>
                  <a:lnTo>
                    <a:pt x="489" y="618"/>
                  </a:lnTo>
                  <a:lnTo>
                    <a:pt x="489" y="620"/>
                  </a:lnTo>
                  <a:lnTo>
                    <a:pt x="489" y="620"/>
                  </a:lnTo>
                  <a:lnTo>
                    <a:pt x="491" y="622"/>
                  </a:lnTo>
                  <a:lnTo>
                    <a:pt x="491" y="624"/>
                  </a:lnTo>
                  <a:lnTo>
                    <a:pt x="491" y="627"/>
                  </a:lnTo>
                  <a:lnTo>
                    <a:pt x="492" y="629"/>
                  </a:lnTo>
                  <a:lnTo>
                    <a:pt x="492" y="629"/>
                  </a:lnTo>
                  <a:lnTo>
                    <a:pt x="492" y="631"/>
                  </a:lnTo>
                  <a:lnTo>
                    <a:pt x="492" y="636"/>
                  </a:lnTo>
                  <a:lnTo>
                    <a:pt x="494" y="638"/>
                  </a:lnTo>
                  <a:lnTo>
                    <a:pt x="496" y="642"/>
                  </a:lnTo>
                  <a:lnTo>
                    <a:pt x="498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1" y="642"/>
                  </a:lnTo>
                  <a:lnTo>
                    <a:pt x="503" y="640"/>
                  </a:lnTo>
                  <a:lnTo>
                    <a:pt x="507" y="640"/>
                  </a:lnTo>
                  <a:lnTo>
                    <a:pt x="509" y="640"/>
                  </a:lnTo>
                  <a:lnTo>
                    <a:pt x="510" y="638"/>
                  </a:lnTo>
                  <a:lnTo>
                    <a:pt x="512" y="635"/>
                  </a:lnTo>
                  <a:lnTo>
                    <a:pt x="514" y="635"/>
                  </a:lnTo>
                  <a:lnTo>
                    <a:pt x="516" y="635"/>
                  </a:lnTo>
                  <a:lnTo>
                    <a:pt x="518" y="635"/>
                  </a:lnTo>
                  <a:lnTo>
                    <a:pt x="519" y="633"/>
                  </a:lnTo>
                  <a:lnTo>
                    <a:pt x="519" y="635"/>
                  </a:lnTo>
                  <a:lnTo>
                    <a:pt x="521" y="635"/>
                  </a:lnTo>
                  <a:lnTo>
                    <a:pt x="525" y="633"/>
                  </a:lnTo>
                  <a:lnTo>
                    <a:pt x="525" y="633"/>
                  </a:lnTo>
                  <a:lnTo>
                    <a:pt x="529" y="631"/>
                  </a:lnTo>
                  <a:lnTo>
                    <a:pt x="529" y="629"/>
                  </a:lnTo>
                  <a:lnTo>
                    <a:pt x="530" y="629"/>
                  </a:lnTo>
                  <a:lnTo>
                    <a:pt x="532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7"/>
                  </a:lnTo>
                  <a:lnTo>
                    <a:pt x="538" y="627"/>
                  </a:lnTo>
                  <a:lnTo>
                    <a:pt x="539" y="626"/>
                  </a:lnTo>
                  <a:lnTo>
                    <a:pt x="539" y="624"/>
                  </a:lnTo>
                  <a:lnTo>
                    <a:pt x="539" y="624"/>
                  </a:lnTo>
                  <a:lnTo>
                    <a:pt x="541" y="622"/>
                  </a:lnTo>
                  <a:lnTo>
                    <a:pt x="543" y="620"/>
                  </a:lnTo>
                  <a:lnTo>
                    <a:pt x="547" y="620"/>
                  </a:lnTo>
                  <a:lnTo>
                    <a:pt x="547" y="620"/>
                  </a:lnTo>
                  <a:lnTo>
                    <a:pt x="550" y="618"/>
                  </a:lnTo>
                  <a:lnTo>
                    <a:pt x="552" y="618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8" y="617"/>
                  </a:lnTo>
                  <a:lnTo>
                    <a:pt x="559" y="615"/>
                  </a:lnTo>
                  <a:lnTo>
                    <a:pt x="559" y="613"/>
                  </a:lnTo>
                  <a:lnTo>
                    <a:pt x="561" y="613"/>
                  </a:lnTo>
                  <a:lnTo>
                    <a:pt x="563" y="613"/>
                  </a:lnTo>
                  <a:lnTo>
                    <a:pt x="565" y="613"/>
                  </a:lnTo>
                  <a:lnTo>
                    <a:pt x="565" y="613"/>
                  </a:lnTo>
                  <a:lnTo>
                    <a:pt x="565" y="611"/>
                  </a:lnTo>
                  <a:lnTo>
                    <a:pt x="565" y="609"/>
                  </a:lnTo>
                  <a:lnTo>
                    <a:pt x="565" y="609"/>
                  </a:lnTo>
                  <a:lnTo>
                    <a:pt x="565" y="606"/>
                  </a:lnTo>
                  <a:lnTo>
                    <a:pt x="567" y="606"/>
                  </a:lnTo>
                  <a:lnTo>
                    <a:pt x="567" y="604"/>
                  </a:lnTo>
                  <a:lnTo>
                    <a:pt x="570" y="602"/>
                  </a:lnTo>
                  <a:lnTo>
                    <a:pt x="574" y="600"/>
                  </a:lnTo>
                  <a:lnTo>
                    <a:pt x="576" y="600"/>
                  </a:lnTo>
                  <a:lnTo>
                    <a:pt x="577" y="598"/>
                  </a:lnTo>
                  <a:lnTo>
                    <a:pt x="579" y="598"/>
                  </a:lnTo>
                  <a:lnTo>
                    <a:pt x="581" y="597"/>
                  </a:lnTo>
                  <a:lnTo>
                    <a:pt x="583" y="598"/>
                  </a:lnTo>
                  <a:lnTo>
                    <a:pt x="585" y="598"/>
                  </a:lnTo>
                  <a:lnTo>
                    <a:pt x="585" y="598"/>
                  </a:lnTo>
                  <a:lnTo>
                    <a:pt x="585" y="598"/>
                  </a:lnTo>
                  <a:lnTo>
                    <a:pt x="586" y="597"/>
                  </a:lnTo>
                  <a:lnTo>
                    <a:pt x="588" y="595"/>
                  </a:lnTo>
                  <a:lnTo>
                    <a:pt x="588" y="595"/>
                  </a:lnTo>
                  <a:lnTo>
                    <a:pt x="586" y="593"/>
                  </a:lnTo>
                  <a:lnTo>
                    <a:pt x="586" y="593"/>
                  </a:lnTo>
                  <a:lnTo>
                    <a:pt x="588" y="591"/>
                  </a:lnTo>
                  <a:lnTo>
                    <a:pt x="588" y="589"/>
                  </a:lnTo>
                  <a:lnTo>
                    <a:pt x="594" y="589"/>
                  </a:lnTo>
                  <a:lnTo>
                    <a:pt x="596" y="589"/>
                  </a:lnTo>
                  <a:lnTo>
                    <a:pt x="596" y="588"/>
                  </a:lnTo>
                  <a:lnTo>
                    <a:pt x="597" y="586"/>
                  </a:lnTo>
                  <a:lnTo>
                    <a:pt x="597" y="584"/>
                  </a:lnTo>
                  <a:lnTo>
                    <a:pt x="597" y="582"/>
                  </a:lnTo>
                  <a:lnTo>
                    <a:pt x="597" y="580"/>
                  </a:lnTo>
                  <a:lnTo>
                    <a:pt x="599" y="579"/>
                  </a:lnTo>
                  <a:lnTo>
                    <a:pt x="601" y="579"/>
                  </a:lnTo>
                  <a:lnTo>
                    <a:pt x="601" y="579"/>
                  </a:lnTo>
                  <a:lnTo>
                    <a:pt x="601" y="579"/>
                  </a:lnTo>
                  <a:lnTo>
                    <a:pt x="603" y="579"/>
                  </a:lnTo>
                  <a:lnTo>
                    <a:pt x="605" y="579"/>
                  </a:lnTo>
                  <a:lnTo>
                    <a:pt x="606" y="577"/>
                  </a:lnTo>
                  <a:lnTo>
                    <a:pt x="606" y="577"/>
                  </a:lnTo>
                  <a:lnTo>
                    <a:pt x="605" y="575"/>
                  </a:lnTo>
                  <a:lnTo>
                    <a:pt x="605" y="575"/>
                  </a:lnTo>
                  <a:lnTo>
                    <a:pt x="605" y="573"/>
                  </a:lnTo>
                  <a:lnTo>
                    <a:pt x="605" y="571"/>
                  </a:lnTo>
                  <a:lnTo>
                    <a:pt x="605" y="570"/>
                  </a:lnTo>
                  <a:lnTo>
                    <a:pt x="605" y="568"/>
                  </a:lnTo>
                  <a:lnTo>
                    <a:pt x="606" y="564"/>
                  </a:lnTo>
                  <a:lnTo>
                    <a:pt x="606" y="562"/>
                  </a:lnTo>
                  <a:lnTo>
                    <a:pt x="606" y="562"/>
                  </a:lnTo>
                  <a:lnTo>
                    <a:pt x="608" y="562"/>
                  </a:lnTo>
                  <a:lnTo>
                    <a:pt x="608" y="564"/>
                  </a:lnTo>
                  <a:lnTo>
                    <a:pt x="608" y="564"/>
                  </a:lnTo>
                  <a:lnTo>
                    <a:pt x="610" y="564"/>
                  </a:lnTo>
                  <a:lnTo>
                    <a:pt x="610" y="564"/>
                  </a:lnTo>
                  <a:lnTo>
                    <a:pt x="612" y="560"/>
                  </a:lnTo>
                  <a:lnTo>
                    <a:pt x="612" y="560"/>
                  </a:lnTo>
                  <a:lnTo>
                    <a:pt x="612" y="557"/>
                  </a:lnTo>
                  <a:lnTo>
                    <a:pt x="612" y="555"/>
                  </a:lnTo>
                  <a:lnTo>
                    <a:pt x="614" y="553"/>
                  </a:lnTo>
                  <a:lnTo>
                    <a:pt x="615" y="550"/>
                  </a:lnTo>
                  <a:lnTo>
                    <a:pt x="617" y="548"/>
                  </a:lnTo>
                  <a:lnTo>
                    <a:pt x="617" y="546"/>
                  </a:lnTo>
                  <a:lnTo>
                    <a:pt x="617" y="544"/>
                  </a:lnTo>
                  <a:lnTo>
                    <a:pt x="617" y="544"/>
                  </a:lnTo>
                  <a:lnTo>
                    <a:pt x="617" y="542"/>
                  </a:lnTo>
                  <a:lnTo>
                    <a:pt x="615" y="542"/>
                  </a:lnTo>
                  <a:lnTo>
                    <a:pt x="615" y="542"/>
                  </a:lnTo>
                  <a:lnTo>
                    <a:pt x="614" y="542"/>
                  </a:lnTo>
                  <a:lnTo>
                    <a:pt x="612" y="541"/>
                  </a:lnTo>
                  <a:lnTo>
                    <a:pt x="612" y="539"/>
                  </a:lnTo>
                  <a:lnTo>
                    <a:pt x="612" y="537"/>
                  </a:lnTo>
                  <a:lnTo>
                    <a:pt x="610" y="537"/>
                  </a:lnTo>
                  <a:lnTo>
                    <a:pt x="610" y="537"/>
                  </a:lnTo>
                  <a:lnTo>
                    <a:pt x="608" y="535"/>
                  </a:lnTo>
                  <a:lnTo>
                    <a:pt x="608" y="535"/>
                  </a:lnTo>
                  <a:lnTo>
                    <a:pt x="606" y="533"/>
                  </a:lnTo>
                  <a:lnTo>
                    <a:pt x="605" y="532"/>
                  </a:lnTo>
                  <a:lnTo>
                    <a:pt x="605" y="532"/>
                  </a:lnTo>
                  <a:lnTo>
                    <a:pt x="603" y="532"/>
                  </a:lnTo>
                  <a:lnTo>
                    <a:pt x="599" y="532"/>
                  </a:lnTo>
                  <a:lnTo>
                    <a:pt x="597" y="530"/>
                  </a:lnTo>
                  <a:lnTo>
                    <a:pt x="596" y="530"/>
                  </a:lnTo>
                  <a:lnTo>
                    <a:pt x="594" y="528"/>
                  </a:lnTo>
                  <a:lnTo>
                    <a:pt x="592" y="528"/>
                  </a:lnTo>
                  <a:lnTo>
                    <a:pt x="590" y="526"/>
                  </a:lnTo>
                  <a:lnTo>
                    <a:pt x="588" y="524"/>
                  </a:lnTo>
                  <a:lnTo>
                    <a:pt x="588" y="524"/>
                  </a:lnTo>
                  <a:lnTo>
                    <a:pt x="588" y="523"/>
                  </a:lnTo>
                  <a:lnTo>
                    <a:pt x="586" y="521"/>
                  </a:lnTo>
                  <a:lnTo>
                    <a:pt x="586" y="519"/>
                  </a:lnTo>
                  <a:lnTo>
                    <a:pt x="585" y="513"/>
                  </a:lnTo>
                  <a:lnTo>
                    <a:pt x="585" y="513"/>
                  </a:lnTo>
                  <a:lnTo>
                    <a:pt x="585" y="512"/>
                  </a:lnTo>
                  <a:lnTo>
                    <a:pt x="585" y="510"/>
                  </a:lnTo>
                  <a:lnTo>
                    <a:pt x="585" y="508"/>
                  </a:lnTo>
                  <a:lnTo>
                    <a:pt x="585" y="508"/>
                  </a:lnTo>
                  <a:lnTo>
                    <a:pt x="585" y="508"/>
                  </a:lnTo>
                  <a:lnTo>
                    <a:pt x="585" y="508"/>
                  </a:lnTo>
                  <a:lnTo>
                    <a:pt x="585" y="506"/>
                  </a:lnTo>
                  <a:lnTo>
                    <a:pt x="585" y="506"/>
                  </a:lnTo>
                  <a:lnTo>
                    <a:pt x="585" y="506"/>
                  </a:lnTo>
                  <a:lnTo>
                    <a:pt x="583" y="506"/>
                  </a:lnTo>
                  <a:lnTo>
                    <a:pt x="583" y="508"/>
                  </a:lnTo>
                  <a:lnTo>
                    <a:pt x="583" y="510"/>
                  </a:lnTo>
                  <a:lnTo>
                    <a:pt x="581" y="512"/>
                  </a:lnTo>
                  <a:lnTo>
                    <a:pt x="579" y="513"/>
                  </a:lnTo>
                  <a:lnTo>
                    <a:pt x="579" y="513"/>
                  </a:lnTo>
                  <a:lnTo>
                    <a:pt x="579" y="513"/>
                  </a:lnTo>
                  <a:lnTo>
                    <a:pt x="579" y="515"/>
                  </a:lnTo>
                  <a:lnTo>
                    <a:pt x="579" y="515"/>
                  </a:lnTo>
                  <a:lnTo>
                    <a:pt x="579" y="517"/>
                  </a:lnTo>
                  <a:lnTo>
                    <a:pt x="577" y="517"/>
                  </a:lnTo>
                  <a:lnTo>
                    <a:pt x="577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4" y="521"/>
                  </a:lnTo>
                  <a:lnTo>
                    <a:pt x="574" y="523"/>
                  </a:lnTo>
                  <a:lnTo>
                    <a:pt x="574" y="523"/>
                  </a:lnTo>
                  <a:lnTo>
                    <a:pt x="574" y="523"/>
                  </a:lnTo>
                  <a:lnTo>
                    <a:pt x="574" y="524"/>
                  </a:lnTo>
                  <a:lnTo>
                    <a:pt x="574" y="524"/>
                  </a:lnTo>
                  <a:lnTo>
                    <a:pt x="572" y="524"/>
                  </a:lnTo>
                  <a:lnTo>
                    <a:pt x="572" y="524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70" y="528"/>
                  </a:lnTo>
                  <a:lnTo>
                    <a:pt x="570" y="528"/>
                  </a:lnTo>
                  <a:lnTo>
                    <a:pt x="568" y="528"/>
                  </a:lnTo>
                  <a:lnTo>
                    <a:pt x="565" y="528"/>
                  </a:lnTo>
                  <a:lnTo>
                    <a:pt x="565" y="528"/>
                  </a:lnTo>
                  <a:lnTo>
                    <a:pt x="563" y="528"/>
                  </a:lnTo>
                  <a:lnTo>
                    <a:pt x="561" y="528"/>
                  </a:lnTo>
                  <a:lnTo>
                    <a:pt x="559" y="528"/>
                  </a:lnTo>
                  <a:lnTo>
                    <a:pt x="558" y="528"/>
                  </a:lnTo>
                  <a:lnTo>
                    <a:pt x="556" y="530"/>
                  </a:lnTo>
                  <a:lnTo>
                    <a:pt x="556" y="530"/>
                  </a:lnTo>
                  <a:lnTo>
                    <a:pt x="554" y="530"/>
                  </a:lnTo>
                  <a:lnTo>
                    <a:pt x="552" y="530"/>
                  </a:lnTo>
                  <a:lnTo>
                    <a:pt x="552" y="528"/>
                  </a:lnTo>
                  <a:lnTo>
                    <a:pt x="550" y="528"/>
                  </a:lnTo>
                  <a:lnTo>
                    <a:pt x="550" y="528"/>
                  </a:lnTo>
                  <a:lnTo>
                    <a:pt x="548" y="528"/>
                  </a:lnTo>
                  <a:lnTo>
                    <a:pt x="548" y="528"/>
                  </a:lnTo>
                  <a:lnTo>
                    <a:pt x="548" y="526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48" y="523"/>
                  </a:lnTo>
                  <a:lnTo>
                    <a:pt x="548" y="523"/>
                  </a:lnTo>
                  <a:lnTo>
                    <a:pt x="548" y="523"/>
                  </a:lnTo>
                  <a:lnTo>
                    <a:pt x="548" y="521"/>
                  </a:lnTo>
                  <a:lnTo>
                    <a:pt x="548" y="519"/>
                  </a:lnTo>
                  <a:lnTo>
                    <a:pt x="548" y="517"/>
                  </a:lnTo>
                  <a:lnTo>
                    <a:pt x="548" y="517"/>
                  </a:lnTo>
                  <a:lnTo>
                    <a:pt x="547" y="515"/>
                  </a:lnTo>
                  <a:lnTo>
                    <a:pt x="547" y="513"/>
                  </a:lnTo>
                  <a:lnTo>
                    <a:pt x="548" y="513"/>
                  </a:lnTo>
                  <a:lnTo>
                    <a:pt x="547" y="513"/>
                  </a:lnTo>
                  <a:lnTo>
                    <a:pt x="548" y="513"/>
                  </a:lnTo>
                  <a:lnTo>
                    <a:pt x="547" y="512"/>
                  </a:lnTo>
                  <a:lnTo>
                    <a:pt x="548" y="512"/>
                  </a:lnTo>
                  <a:lnTo>
                    <a:pt x="547" y="512"/>
                  </a:lnTo>
                  <a:lnTo>
                    <a:pt x="547" y="510"/>
                  </a:lnTo>
                  <a:lnTo>
                    <a:pt x="547" y="510"/>
                  </a:lnTo>
                  <a:lnTo>
                    <a:pt x="547" y="510"/>
                  </a:lnTo>
                  <a:lnTo>
                    <a:pt x="545" y="508"/>
                  </a:lnTo>
                  <a:lnTo>
                    <a:pt x="545" y="508"/>
                  </a:lnTo>
                  <a:lnTo>
                    <a:pt x="543" y="510"/>
                  </a:lnTo>
                  <a:lnTo>
                    <a:pt x="543" y="510"/>
                  </a:lnTo>
                  <a:lnTo>
                    <a:pt x="543" y="513"/>
                  </a:lnTo>
                  <a:lnTo>
                    <a:pt x="543" y="513"/>
                  </a:lnTo>
                  <a:lnTo>
                    <a:pt x="541" y="515"/>
                  </a:lnTo>
                  <a:lnTo>
                    <a:pt x="543" y="517"/>
                  </a:lnTo>
                  <a:lnTo>
                    <a:pt x="543" y="517"/>
                  </a:lnTo>
                  <a:lnTo>
                    <a:pt x="543" y="519"/>
                  </a:lnTo>
                  <a:lnTo>
                    <a:pt x="543" y="519"/>
                  </a:lnTo>
                  <a:lnTo>
                    <a:pt x="543" y="519"/>
                  </a:lnTo>
                  <a:lnTo>
                    <a:pt x="543" y="521"/>
                  </a:lnTo>
                  <a:lnTo>
                    <a:pt x="543" y="521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41" y="521"/>
                  </a:lnTo>
                  <a:lnTo>
                    <a:pt x="541" y="521"/>
                  </a:lnTo>
                  <a:lnTo>
                    <a:pt x="541" y="519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36" y="512"/>
                  </a:lnTo>
                  <a:lnTo>
                    <a:pt x="536" y="510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4" y="506"/>
                  </a:lnTo>
                  <a:lnTo>
                    <a:pt x="534" y="504"/>
                  </a:lnTo>
                  <a:lnTo>
                    <a:pt x="534" y="504"/>
                  </a:lnTo>
                  <a:lnTo>
                    <a:pt x="534" y="503"/>
                  </a:lnTo>
                  <a:lnTo>
                    <a:pt x="534" y="503"/>
                  </a:lnTo>
                  <a:lnTo>
                    <a:pt x="530" y="501"/>
                  </a:lnTo>
                  <a:lnTo>
                    <a:pt x="530" y="499"/>
                  </a:lnTo>
                  <a:lnTo>
                    <a:pt x="529" y="499"/>
                  </a:lnTo>
                  <a:lnTo>
                    <a:pt x="529" y="497"/>
                  </a:lnTo>
                  <a:lnTo>
                    <a:pt x="527" y="497"/>
                  </a:lnTo>
                  <a:lnTo>
                    <a:pt x="529" y="497"/>
                  </a:lnTo>
                  <a:lnTo>
                    <a:pt x="529" y="495"/>
                  </a:lnTo>
                  <a:lnTo>
                    <a:pt x="525" y="495"/>
                  </a:lnTo>
                  <a:lnTo>
                    <a:pt x="523" y="494"/>
                  </a:lnTo>
                  <a:lnTo>
                    <a:pt x="523" y="492"/>
                  </a:lnTo>
                  <a:lnTo>
                    <a:pt x="521" y="490"/>
                  </a:lnTo>
                  <a:lnTo>
                    <a:pt x="521" y="488"/>
                  </a:lnTo>
                  <a:lnTo>
                    <a:pt x="519" y="488"/>
                  </a:lnTo>
                  <a:lnTo>
                    <a:pt x="519" y="486"/>
                  </a:lnTo>
                  <a:lnTo>
                    <a:pt x="519" y="486"/>
                  </a:lnTo>
                  <a:lnTo>
                    <a:pt x="518" y="485"/>
                  </a:lnTo>
                  <a:lnTo>
                    <a:pt x="518" y="483"/>
                  </a:lnTo>
                  <a:lnTo>
                    <a:pt x="518" y="483"/>
                  </a:lnTo>
                  <a:lnTo>
                    <a:pt x="516" y="479"/>
                  </a:lnTo>
                  <a:lnTo>
                    <a:pt x="514" y="479"/>
                  </a:lnTo>
                  <a:lnTo>
                    <a:pt x="512" y="479"/>
                  </a:lnTo>
                  <a:lnTo>
                    <a:pt x="512" y="477"/>
                  </a:lnTo>
                  <a:lnTo>
                    <a:pt x="514" y="477"/>
                  </a:lnTo>
                  <a:lnTo>
                    <a:pt x="514" y="477"/>
                  </a:lnTo>
                  <a:lnTo>
                    <a:pt x="516" y="477"/>
                  </a:lnTo>
                  <a:lnTo>
                    <a:pt x="516" y="475"/>
                  </a:lnTo>
                  <a:lnTo>
                    <a:pt x="516" y="474"/>
                  </a:lnTo>
                  <a:lnTo>
                    <a:pt x="516" y="474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6" y="472"/>
                  </a:lnTo>
                  <a:lnTo>
                    <a:pt x="518" y="472"/>
                  </a:lnTo>
                  <a:lnTo>
                    <a:pt x="518" y="472"/>
                  </a:lnTo>
                  <a:lnTo>
                    <a:pt x="519" y="472"/>
                  </a:lnTo>
                  <a:lnTo>
                    <a:pt x="519" y="470"/>
                  </a:lnTo>
                  <a:lnTo>
                    <a:pt x="519" y="470"/>
                  </a:lnTo>
                  <a:lnTo>
                    <a:pt x="519" y="468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6"/>
                  </a:lnTo>
                  <a:lnTo>
                    <a:pt x="521" y="466"/>
                  </a:lnTo>
                  <a:lnTo>
                    <a:pt x="521" y="468"/>
                  </a:lnTo>
                  <a:lnTo>
                    <a:pt x="523" y="468"/>
                  </a:lnTo>
                  <a:lnTo>
                    <a:pt x="523" y="470"/>
                  </a:lnTo>
                  <a:lnTo>
                    <a:pt x="525" y="472"/>
                  </a:lnTo>
                  <a:lnTo>
                    <a:pt x="525" y="472"/>
                  </a:lnTo>
                  <a:lnTo>
                    <a:pt x="525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9" y="470"/>
                  </a:lnTo>
                  <a:lnTo>
                    <a:pt x="529" y="472"/>
                  </a:lnTo>
                  <a:lnTo>
                    <a:pt x="530" y="472"/>
                  </a:lnTo>
                  <a:lnTo>
                    <a:pt x="530" y="472"/>
                  </a:lnTo>
                  <a:lnTo>
                    <a:pt x="532" y="475"/>
                  </a:lnTo>
                  <a:lnTo>
                    <a:pt x="534" y="475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83"/>
                  </a:lnTo>
                  <a:lnTo>
                    <a:pt x="539" y="485"/>
                  </a:lnTo>
                  <a:lnTo>
                    <a:pt x="541" y="486"/>
                  </a:lnTo>
                  <a:lnTo>
                    <a:pt x="543" y="490"/>
                  </a:lnTo>
                  <a:lnTo>
                    <a:pt x="545" y="492"/>
                  </a:lnTo>
                  <a:lnTo>
                    <a:pt x="547" y="494"/>
                  </a:lnTo>
                  <a:lnTo>
                    <a:pt x="548" y="494"/>
                  </a:lnTo>
                  <a:lnTo>
                    <a:pt x="550" y="494"/>
                  </a:lnTo>
                  <a:lnTo>
                    <a:pt x="552" y="495"/>
                  </a:lnTo>
                  <a:lnTo>
                    <a:pt x="554" y="495"/>
                  </a:lnTo>
                  <a:lnTo>
                    <a:pt x="554" y="497"/>
                  </a:lnTo>
                  <a:lnTo>
                    <a:pt x="556" y="499"/>
                  </a:lnTo>
                  <a:lnTo>
                    <a:pt x="561" y="501"/>
                  </a:lnTo>
                  <a:lnTo>
                    <a:pt x="561" y="501"/>
                  </a:lnTo>
                  <a:lnTo>
                    <a:pt x="561" y="503"/>
                  </a:lnTo>
                  <a:lnTo>
                    <a:pt x="561" y="501"/>
                  </a:lnTo>
                  <a:lnTo>
                    <a:pt x="563" y="504"/>
                  </a:lnTo>
                  <a:lnTo>
                    <a:pt x="563" y="504"/>
                  </a:lnTo>
                  <a:lnTo>
                    <a:pt x="565" y="503"/>
                  </a:lnTo>
                  <a:lnTo>
                    <a:pt x="568" y="504"/>
                  </a:lnTo>
                  <a:lnTo>
                    <a:pt x="568" y="504"/>
                  </a:lnTo>
                  <a:lnTo>
                    <a:pt x="570" y="504"/>
                  </a:lnTo>
                  <a:lnTo>
                    <a:pt x="572" y="504"/>
                  </a:lnTo>
                  <a:lnTo>
                    <a:pt x="574" y="503"/>
                  </a:lnTo>
                  <a:lnTo>
                    <a:pt x="576" y="503"/>
                  </a:lnTo>
                  <a:lnTo>
                    <a:pt x="577" y="503"/>
                  </a:lnTo>
                  <a:lnTo>
                    <a:pt x="577" y="501"/>
                  </a:lnTo>
                  <a:lnTo>
                    <a:pt x="581" y="499"/>
                  </a:lnTo>
                  <a:lnTo>
                    <a:pt x="583" y="499"/>
                  </a:lnTo>
                  <a:lnTo>
                    <a:pt x="585" y="499"/>
                  </a:lnTo>
                  <a:lnTo>
                    <a:pt x="586" y="499"/>
                  </a:lnTo>
                  <a:lnTo>
                    <a:pt x="588" y="501"/>
                  </a:lnTo>
                  <a:lnTo>
                    <a:pt x="590" y="503"/>
                  </a:lnTo>
                  <a:lnTo>
                    <a:pt x="590" y="506"/>
                  </a:lnTo>
                  <a:lnTo>
                    <a:pt x="594" y="510"/>
                  </a:lnTo>
                  <a:lnTo>
                    <a:pt x="594" y="512"/>
                  </a:lnTo>
                  <a:lnTo>
                    <a:pt x="597" y="512"/>
                  </a:lnTo>
                  <a:lnTo>
                    <a:pt x="597" y="513"/>
                  </a:lnTo>
                  <a:lnTo>
                    <a:pt x="601" y="513"/>
                  </a:lnTo>
                  <a:lnTo>
                    <a:pt x="605" y="513"/>
                  </a:lnTo>
                  <a:lnTo>
                    <a:pt x="606" y="513"/>
                  </a:lnTo>
                  <a:lnTo>
                    <a:pt x="608" y="515"/>
                  </a:lnTo>
                  <a:lnTo>
                    <a:pt x="608" y="513"/>
                  </a:lnTo>
                  <a:lnTo>
                    <a:pt x="608" y="513"/>
                  </a:lnTo>
                  <a:lnTo>
                    <a:pt x="610" y="515"/>
                  </a:lnTo>
                  <a:lnTo>
                    <a:pt x="614" y="515"/>
                  </a:lnTo>
                  <a:lnTo>
                    <a:pt x="617" y="515"/>
                  </a:lnTo>
                  <a:lnTo>
                    <a:pt x="619" y="513"/>
                  </a:lnTo>
                  <a:lnTo>
                    <a:pt x="621" y="515"/>
                  </a:lnTo>
                  <a:lnTo>
                    <a:pt x="623" y="517"/>
                  </a:lnTo>
                  <a:lnTo>
                    <a:pt x="625" y="517"/>
                  </a:lnTo>
                  <a:lnTo>
                    <a:pt x="626" y="517"/>
                  </a:lnTo>
                  <a:lnTo>
                    <a:pt x="628" y="517"/>
                  </a:lnTo>
                  <a:lnTo>
                    <a:pt x="628" y="517"/>
                  </a:lnTo>
                  <a:lnTo>
                    <a:pt x="628" y="517"/>
                  </a:lnTo>
                  <a:lnTo>
                    <a:pt x="630" y="519"/>
                  </a:lnTo>
                  <a:lnTo>
                    <a:pt x="630" y="517"/>
                  </a:lnTo>
                  <a:lnTo>
                    <a:pt x="630" y="517"/>
                  </a:lnTo>
                  <a:lnTo>
                    <a:pt x="632" y="517"/>
                  </a:lnTo>
                  <a:lnTo>
                    <a:pt x="634" y="517"/>
                  </a:lnTo>
                  <a:lnTo>
                    <a:pt x="635" y="515"/>
                  </a:lnTo>
                  <a:lnTo>
                    <a:pt x="637" y="515"/>
                  </a:lnTo>
                  <a:lnTo>
                    <a:pt x="641" y="515"/>
                  </a:lnTo>
                  <a:lnTo>
                    <a:pt x="643" y="515"/>
                  </a:lnTo>
                  <a:lnTo>
                    <a:pt x="644" y="513"/>
                  </a:lnTo>
                  <a:lnTo>
                    <a:pt x="644" y="513"/>
                  </a:lnTo>
                  <a:lnTo>
                    <a:pt x="648" y="513"/>
                  </a:lnTo>
                  <a:lnTo>
                    <a:pt x="648" y="515"/>
                  </a:lnTo>
                  <a:lnTo>
                    <a:pt x="650" y="515"/>
                  </a:lnTo>
                  <a:lnTo>
                    <a:pt x="652" y="517"/>
                  </a:lnTo>
                  <a:lnTo>
                    <a:pt x="652" y="513"/>
                  </a:lnTo>
                  <a:lnTo>
                    <a:pt x="653" y="513"/>
                  </a:lnTo>
                  <a:lnTo>
                    <a:pt x="655" y="515"/>
                  </a:lnTo>
                  <a:lnTo>
                    <a:pt x="657" y="513"/>
                  </a:lnTo>
                  <a:lnTo>
                    <a:pt x="661" y="513"/>
                  </a:lnTo>
                  <a:lnTo>
                    <a:pt x="663" y="513"/>
                  </a:lnTo>
                  <a:lnTo>
                    <a:pt x="664" y="513"/>
                  </a:lnTo>
                  <a:lnTo>
                    <a:pt x="666" y="513"/>
                  </a:lnTo>
                  <a:lnTo>
                    <a:pt x="666" y="515"/>
                  </a:lnTo>
                  <a:lnTo>
                    <a:pt x="668" y="515"/>
                  </a:lnTo>
                  <a:lnTo>
                    <a:pt x="668" y="519"/>
                  </a:lnTo>
                  <a:lnTo>
                    <a:pt x="670" y="519"/>
                  </a:lnTo>
                  <a:lnTo>
                    <a:pt x="672" y="521"/>
                  </a:lnTo>
                  <a:lnTo>
                    <a:pt x="672" y="521"/>
                  </a:lnTo>
                  <a:lnTo>
                    <a:pt x="672" y="521"/>
                  </a:lnTo>
                  <a:lnTo>
                    <a:pt x="673" y="524"/>
                  </a:lnTo>
                  <a:lnTo>
                    <a:pt x="675" y="526"/>
                  </a:lnTo>
                  <a:lnTo>
                    <a:pt x="675" y="526"/>
                  </a:lnTo>
                  <a:lnTo>
                    <a:pt x="675" y="528"/>
                  </a:lnTo>
                  <a:lnTo>
                    <a:pt x="677" y="528"/>
                  </a:lnTo>
                  <a:lnTo>
                    <a:pt x="677" y="528"/>
                  </a:lnTo>
                  <a:lnTo>
                    <a:pt x="679" y="528"/>
                  </a:lnTo>
                  <a:lnTo>
                    <a:pt x="681" y="530"/>
                  </a:lnTo>
                  <a:lnTo>
                    <a:pt x="681" y="530"/>
                  </a:lnTo>
                  <a:lnTo>
                    <a:pt x="681" y="530"/>
                  </a:lnTo>
                  <a:lnTo>
                    <a:pt x="682" y="532"/>
                  </a:lnTo>
                  <a:lnTo>
                    <a:pt x="682" y="532"/>
                  </a:lnTo>
                  <a:lnTo>
                    <a:pt x="684" y="532"/>
                  </a:lnTo>
                  <a:lnTo>
                    <a:pt x="686" y="535"/>
                  </a:lnTo>
                  <a:lnTo>
                    <a:pt x="688" y="537"/>
                  </a:lnTo>
                  <a:lnTo>
                    <a:pt x="690" y="537"/>
                  </a:lnTo>
                  <a:lnTo>
                    <a:pt x="693" y="539"/>
                  </a:lnTo>
                  <a:lnTo>
                    <a:pt x="695" y="537"/>
                  </a:lnTo>
                  <a:lnTo>
                    <a:pt x="697" y="537"/>
                  </a:lnTo>
                  <a:lnTo>
                    <a:pt x="699" y="537"/>
                  </a:lnTo>
                  <a:lnTo>
                    <a:pt x="699" y="535"/>
                  </a:lnTo>
                  <a:lnTo>
                    <a:pt x="701" y="535"/>
                  </a:lnTo>
                  <a:lnTo>
                    <a:pt x="701" y="535"/>
                  </a:lnTo>
                  <a:lnTo>
                    <a:pt x="701" y="539"/>
                  </a:lnTo>
                  <a:lnTo>
                    <a:pt x="699" y="541"/>
                  </a:lnTo>
                  <a:lnTo>
                    <a:pt x="697" y="542"/>
                  </a:lnTo>
                  <a:lnTo>
                    <a:pt x="695" y="542"/>
                  </a:lnTo>
                  <a:lnTo>
                    <a:pt x="693" y="542"/>
                  </a:lnTo>
                  <a:lnTo>
                    <a:pt x="692" y="542"/>
                  </a:lnTo>
                  <a:lnTo>
                    <a:pt x="690" y="542"/>
                  </a:lnTo>
                  <a:lnTo>
                    <a:pt x="690" y="542"/>
                  </a:lnTo>
                  <a:lnTo>
                    <a:pt x="692" y="546"/>
                  </a:lnTo>
                  <a:lnTo>
                    <a:pt x="699" y="553"/>
                  </a:lnTo>
                  <a:lnTo>
                    <a:pt x="701" y="555"/>
                  </a:lnTo>
                  <a:lnTo>
                    <a:pt x="704" y="559"/>
                  </a:lnTo>
                  <a:lnTo>
                    <a:pt x="704" y="559"/>
                  </a:lnTo>
                  <a:lnTo>
                    <a:pt x="708" y="559"/>
                  </a:lnTo>
                  <a:lnTo>
                    <a:pt x="710" y="559"/>
                  </a:lnTo>
                  <a:lnTo>
                    <a:pt x="711" y="557"/>
                  </a:lnTo>
                  <a:lnTo>
                    <a:pt x="713" y="557"/>
                  </a:lnTo>
                  <a:lnTo>
                    <a:pt x="713" y="555"/>
                  </a:lnTo>
                  <a:lnTo>
                    <a:pt x="715" y="555"/>
                  </a:lnTo>
                  <a:lnTo>
                    <a:pt x="717" y="553"/>
                  </a:lnTo>
                  <a:lnTo>
                    <a:pt x="717" y="551"/>
                  </a:lnTo>
                  <a:lnTo>
                    <a:pt x="717" y="546"/>
                  </a:lnTo>
                  <a:lnTo>
                    <a:pt x="717" y="544"/>
                  </a:lnTo>
                  <a:lnTo>
                    <a:pt x="715" y="542"/>
                  </a:lnTo>
                  <a:lnTo>
                    <a:pt x="717" y="542"/>
                  </a:lnTo>
                  <a:lnTo>
                    <a:pt x="717" y="542"/>
                  </a:lnTo>
                  <a:lnTo>
                    <a:pt x="720" y="542"/>
                  </a:lnTo>
                  <a:lnTo>
                    <a:pt x="720" y="542"/>
                  </a:lnTo>
                  <a:lnTo>
                    <a:pt x="720" y="544"/>
                  </a:lnTo>
                  <a:lnTo>
                    <a:pt x="719" y="544"/>
                  </a:lnTo>
                  <a:lnTo>
                    <a:pt x="719" y="546"/>
                  </a:lnTo>
                  <a:lnTo>
                    <a:pt x="719" y="546"/>
                  </a:lnTo>
                  <a:lnTo>
                    <a:pt x="719" y="548"/>
                  </a:lnTo>
                  <a:lnTo>
                    <a:pt x="720" y="550"/>
                  </a:lnTo>
                  <a:lnTo>
                    <a:pt x="720" y="550"/>
                  </a:lnTo>
                  <a:lnTo>
                    <a:pt x="720" y="551"/>
                  </a:lnTo>
                  <a:lnTo>
                    <a:pt x="720" y="553"/>
                  </a:lnTo>
                  <a:lnTo>
                    <a:pt x="720" y="555"/>
                  </a:lnTo>
                  <a:lnTo>
                    <a:pt x="722" y="555"/>
                  </a:lnTo>
                  <a:lnTo>
                    <a:pt x="722" y="555"/>
                  </a:lnTo>
                  <a:lnTo>
                    <a:pt x="722" y="559"/>
                  </a:lnTo>
                  <a:lnTo>
                    <a:pt x="724" y="560"/>
                  </a:lnTo>
                  <a:lnTo>
                    <a:pt x="724" y="562"/>
                  </a:lnTo>
                  <a:lnTo>
                    <a:pt x="724" y="564"/>
                  </a:lnTo>
                  <a:lnTo>
                    <a:pt x="724" y="566"/>
                  </a:lnTo>
                  <a:lnTo>
                    <a:pt x="724" y="570"/>
                  </a:lnTo>
                  <a:lnTo>
                    <a:pt x="724" y="571"/>
                  </a:lnTo>
                  <a:lnTo>
                    <a:pt x="724" y="573"/>
                  </a:lnTo>
                  <a:lnTo>
                    <a:pt x="726" y="575"/>
                  </a:lnTo>
                  <a:lnTo>
                    <a:pt x="726" y="575"/>
                  </a:lnTo>
                  <a:lnTo>
                    <a:pt x="726" y="573"/>
                  </a:lnTo>
                  <a:lnTo>
                    <a:pt x="728" y="575"/>
                  </a:lnTo>
                  <a:lnTo>
                    <a:pt x="728" y="577"/>
                  </a:lnTo>
                  <a:lnTo>
                    <a:pt x="728" y="577"/>
                  </a:lnTo>
                  <a:lnTo>
                    <a:pt x="728" y="577"/>
                  </a:lnTo>
                  <a:lnTo>
                    <a:pt x="728" y="579"/>
                  </a:lnTo>
                  <a:lnTo>
                    <a:pt x="728" y="582"/>
                  </a:lnTo>
                  <a:lnTo>
                    <a:pt x="728" y="582"/>
                  </a:lnTo>
                  <a:lnTo>
                    <a:pt x="728" y="584"/>
                  </a:lnTo>
                  <a:lnTo>
                    <a:pt x="728" y="588"/>
                  </a:lnTo>
                  <a:lnTo>
                    <a:pt x="730" y="588"/>
                  </a:lnTo>
                  <a:lnTo>
                    <a:pt x="731" y="591"/>
                  </a:lnTo>
                  <a:lnTo>
                    <a:pt x="731" y="591"/>
                  </a:lnTo>
                  <a:lnTo>
                    <a:pt x="731" y="593"/>
                  </a:lnTo>
                  <a:lnTo>
                    <a:pt x="731" y="595"/>
                  </a:lnTo>
                  <a:lnTo>
                    <a:pt x="733" y="600"/>
                  </a:lnTo>
                  <a:lnTo>
                    <a:pt x="733" y="600"/>
                  </a:lnTo>
                  <a:lnTo>
                    <a:pt x="735" y="604"/>
                  </a:lnTo>
                  <a:lnTo>
                    <a:pt x="735" y="604"/>
                  </a:lnTo>
                  <a:lnTo>
                    <a:pt x="735" y="606"/>
                  </a:lnTo>
                  <a:lnTo>
                    <a:pt x="737" y="608"/>
                  </a:lnTo>
                  <a:lnTo>
                    <a:pt x="737" y="608"/>
                  </a:lnTo>
                  <a:lnTo>
                    <a:pt x="739" y="611"/>
                  </a:lnTo>
                  <a:lnTo>
                    <a:pt x="739" y="611"/>
                  </a:lnTo>
                  <a:lnTo>
                    <a:pt x="739" y="611"/>
                  </a:lnTo>
                  <a:lnTo>
                    <a:pt x="740" y="611"/>
                  </a:lnTo>
                  <a:lnTo>
                    <a:pt x="740" y="611"/>
                  </a:lnTo>
                  <a:lnTo>
                    <a:pt x="740" y="611"/>
                  </a:lnTo>
                  <a:lnTo>
                    <a:pt x="740" y="615"/>
                  </a:lnTo>
                  <a:lnTo>
                    <a:pt x="742" y="618"/>
                  </a:lnTo>
                  <a:lnTo>
                    <a:pt x="744" y="618"/>
                  </a:lnTo>
                  <a:lnTo>
                    <a:pt x="746" y="622"/>
                  </a:lnTo>
                  <a:lnTo>
                    <a:pt x="746" y="624"/>
                  </a:lnTo>
                  <a:lnTo>
                    <a:pt x="748" y="626"/>
                  </a:lnTo>
                  <a:lnTo>
                    <a:pt x="748" y="629"/>
                  </a:lnTo>
                  <a:lnTo>
                    <a:pt x="749" y="635"/>
                  </a:lnTo>
                  <a:lnTo>
                    <a:pt x="753" y="642"/>
                  </a:lnTo>
                  <a:lnTo>
                    <a:pt x="753" y="642"/>
                  </a:lnTo>
                  <a:lnTo>
                    <a:pt x="755" y="644"/>
                  </a:lnTo>
                  <a:lnTo>
                    <a:pt x="755" y="646"/>
                  </a:lnTo>
                  <a:lnTo>
                    <a:pt x="758" y="649"/>
                  </a:lnTo>
                  <a:lnTo>
                    <a:pt x="760" y="653"/>
                  </a:lnTo>
                  <a:lnTo>
                    <a:pt x="762" y="658"/>
                  </a:lnTo>
                  <a:lnTo>
                    <a:pt x="766" y="667"/>
                  </a:lnTo>
                  <a:lnTo>
                    <a:pt x="768" y="673"/>
                  </a:lnTo>
                  <a:lnTo>
                    <a:pt x="768" y="674"/>
                  </a:lnTo>
                  <a:lnTo>
                    <a:pt x="771" y="678"/>
                  </a:lnTo>
                  <a:lnTo>
                    <a:pt x="773" y="682"/>
                  </a:lnTo>
                  <a:lnTo>
                    <a:pt x="775" y="684"/>
                  </a:lnTo>
                  <a:lnTo>
                    <a:pt x="777" y="684"/>
                  </a:lnTo>
                  <a:lnTo>
                    <a:pt x="778" y="682"/>
                  </a:lnTo>
                  <a:lnTo>
                    <a:pt x="778" y="682"/>
                  </a:lnTo>
                  <a:lnTo>
                    <a:pt x="778" y="680"/>
                  </a:lnTo>
                  <a:lnTo>
                    <a:pt x="780" y="680"/>
                  </a:lnTo>
                  <a:lnTo>
                    <a:pt x="780" y="678"/>
                  </a:lnTo>
                  <a:lnTo>
                    <a:pt x="780" y="678"/>
                  </a:lnTo>
                  <a:lnTo>
                    <a:pt x="782" y="674"/>
                  </a:lnTo>
                  <a:lnTo>
                    <a:pt x="784" y="673"/>
                  </a:lnTo>
                  <a:lnTo>
                    <a:pt x="787" y="671"/>
                  </a:lnTo>
                  <a:lnTo>
                    <a:pt x="787" y="671"/>
                  </a:lnTo>
                  <a:lnTo>
                    <a:pt x="787" y="669"/>
                  </a:lnTo>
                  <a:lnTo>
                    <a:pt x="787" y="665"/>
                  </a:lnTo>
                  <a:lnTo>
                    <a:pt x="787" y="664"/>
                  </a:lnTo>
                  <a:lnTo>
                    <a:pt x="789" y="662"/>
                  </a:lnTo>
                  <a:lnTo>
                    <a:pt x="791" y="662"/>
                  </a:lnTo>
                  <a:lnTo>
                    <a:pt x="791" y="662"/>
                  </a:lnTo>
                  <a:lnTo>
                    <a:pt x="793" y="662"/>
                  </a:lnTo>
                  <a:lnTo>
                    <a:pt x="793" y="658"/>
                  </a:lnTo>
                  <a:lnTo>
                    <a:pt x="791" y="653"/>
                  </a:lnTo>
                  <a:lnTo>
                    <a:pt x="791" y="647"/>
                  </a:lnTo>
                  <a:lnTo>
                    <a:pt x="791" y="646"/>
                  </a:lnTo>
                  <a:lnTo>
                    <a:pt x="793" y="642"/>
                  </a:lnTo>
                  <a:lnTo>
                    <a:pt x="793" y="638"/>
                  </a:lnTo>
                  <a:lnTo>
                    <a:pt x="795" y="633"/>
                  </a:lnTo>
                  <a:lnTo>
                    <a:pt x="795" y="633"/>
                  </a:lnTo>
                  <a:lnTo>
                    <a:pt x="793" y="629"/>
                  </a:lnTo>
                  <a:lnTo>
                    <a:pt x="793" y="629"/>
                  </a:lnTo>
                  <a:lnTo>
                    <a:pt x="793" y="629"/>
                  </a:lnTo>
                  <a:lnTo>
                    <a:pt x="791" y="627"/>
                  </a:lnTo>
                  <a:lnTo>
                    <a:pt x="793" y="627"/>
                  </a:lnTo>
                  <a:lnTo>
                    <a:pt x="793" y="627"/>
                  </a:lnTo>
                  <a:lnTo>
                    <a:pt x="791" y="622"/>
                  </a:lnTo>
                  <a:lnTo>
                    <a:pt x="791" y="620"/>
                  </a:lnTo>
                  <a:lnTo>
                    <a:pt x="791" y="618"/>
                  </a:lnTo>
                  <a:lnTo>
                    <a:pt x="791" y="618"/>
                  </a:lnTo>
                  <a:lnTo>
                    <a:pt x="791" y="618"/>
                  </a:lnTo>
                  <a:lnTo>
                    <a:pt x="789" y="615"/>
                  </a:lnTo>
                  <a:lnTo>
                    <a:pt x="789" y="611"/>
                  </a:lnTo>
                  <a:lnTo>
                    <a:pt x="791" y="609"/>
                  </a:lnTo>
                  <a:lnTo>
                    <a:pt x="791" y="606"/>
                  </a:lnTo>
                  <a:lnTo>
                    <a:pt x="793" y="606"/>
                  </a:lnTo>
                  <a:lnTo>
                    <a:pt x="795" y="606"/>
                  </a:lnTo>
                  <a:lnTo>
                    <a:pt x="795" y="606"/>
                  </a:lnTo>
                  <a:lnTo>
                    <a:pt x="797" y="606"/>
                  </a:lnTo>
                  <a:lnTo>
                    <a:pt x="797" y="604"/>
                  </a:lnTo>
                  <a:lnTo>
                    <a:pt x="798" y="602"/>
                  </a:lnTo>
                  <a:lnTo>
                    <a:pt x="798" y="600"/>
                  </a:lnTo>
                  <a:lnTo>
                    <a:pt x="800" y="600"/>
                  </a:lnTo>
                  <a:lnTo>
                    <a:pt x="802" y="600"/>
                  </a:lnTo>
                  <a:lnTo>
                    <a:pt x="806" y="598"/>
                  </a:lnTo>
                  <a:lnTo>
                    <a:pt x="806" y="597"/>
                  </a:lnTo>
                  <a:lnTo>
                    <a:pt x="806" y="595"/>
                  </a:lnTo>
                  <a:lnTo>
                    <a:pt x="806" y="593"/>
                  </a:lnTo>
                  <a:lnTo>
                    <a:pt x="807" y="591"/>
                  </a:lnTo>
                  <a:lnTo>
                    <a:pt x="811" y="588"/>
                  </a:lnTo>
                  <a:lnTo>
                    <a:pt x="813" y="586"/>
                  </a:lnTo>
                  <a:lnTo>
                    <a:pt x="815" y="584"/>
                  </a:lnTo>
                  <a:lnTo>
                    <a:pt x="816" y="582"/>
                  </a:lnTo>
                  <a:lnTo>
                    <a:pt x="818" y="580"/>
                  </a:lnTo>
                  <a:lnTo>
                    <a:pt x="818" y="580"/>
                  </a:lnTo>
                  <a:lnTo>
                    <a:pt x="818" y="580"/>
                  </a:lnTo>
                  <a:lnTo>
                    <a:pt x="820" y="579"/>
                  </a:lnTo>
                  <a:lnTo>
                    <a:pt x="824" y="570"/>
                  </a:lnTo>
                  <a:lnTo>
                    <a:pt x="824" y="570"/>
                  </a:lnTo>
                  <a:lnTo>
                    <a:pt x="829" y="566"/>
                  </a:lnTo>
                  <a:lnTo>
                    <a:pt x="831" y="564"/>
                  </a:lnTo>
                  <a:lnTo>
                    <a:pt x="833" y="564"/>
                  </a:lnTo>
                  <a:lnTo>
                    <a:pt x="833" y="564"/>
                  </a:lnTo>
                  <a:lnTo>
                    <a:pt x="835" y="560"/>
                  </a:lnTo>
                  <a:lnTo>
                    <a:pt x="836" y="559"/>
                  </a:lnTo>
                  <a:lnTo>
                    <a:pt x="836" y="559"/>
                  </a:lnTo>
                  <a:lnTo>
                    <a:pt x="836" y="555"/>
                  </a:lnTo>
                  <a:lnTo>
                    <a:pt x="835" y="551"/>
                  </a:lnTo>
                  <a:lnTo>
                    <a:pt x="836" y="550"/>
                  </a:lnTo>
                  <a:lnTo>
                    <a:pt x="840" y="546"/>
                  </a:lnTo>
                  <a:lnTo>
                    <a:pt x="842" y="546"/>
                  </a:lnTo>
                  <a:lnTo>
                    <a:pt x="842" y="544"/>
                  </a:lnTo>
                  <a:lnTo>
                    <a:pt x="842" y="542"/>
                  </a:lnTo>
                  <a:lnTo>
                    <a:pt x="842" y="542"/>
                  </a:lnTo>
                  <a:lnTo>
                    <a:pt x="842" y="541"/>
                  </a:lnTo>
                  <a:lnTo>
                    <a:pt x="844" y="542"/>
                  </a:lnTo>
                  <a:lnTo>
                    <a:pt x="844" y="546"/>
                  </a:lnTo>
                  <a:lnTo>
                    <a:pt x="844" y="546"/>
                  </a:lnTo>
                  <a:lnTo>
                    <a:pt x="845" y="546"/>
                  </a:lnTo>
                  <a:lnTo>
                    <a:pt x="847" y="546"/>
                  </a:lnTo>
                  <a:lnTo>
                    <a:pt x="847" y="546"/>
                  </a:lnTo>
                  <a:lnTo>
                    <a:pt x="847" y="546"/>
                  </a:lnTo>
                  <a:lnTo>
                    <a:pt x="847" y="544"/>
                  </a:lnTo>
                  <a:lnTo>
                    <a:pt x="847" y="544"/>
                  </a:lnTo>
                  <a:lnTo>
                    <a:pt x="849" y="546"/>
                  </a:lnTo>
                  <a:lnTo>
                    <a:pt x="849" y="546"/>
                  </a:lnTo>
                  <a:lnTo>
                    <a:pt x="851" y="546"/>
                  </a:lnTo>
                  <a:lnTo>
                    <a:pt x="851" y="546"/>
                  </a:lnTo>
                  <a:lnTo>
                    <a:pt x="851" y="546"/>
                  </a:lnTo>
                  <a:lnTo>
                    <a:pt x="851" y="544"/>
                  </a:lnTo>
                  <a:lnTo>
                    <a:pt x="853" y="544"/>
                  </a:lnTo>
                  <a:lnTo>
                    <a:pt x="853" y="546"/>
                  </a:lnTo>
                  <a:lnTo>
                    <a:pt x="853" y="544"/>
                  </a:lnTo>
                  <a:lnTo>
                    <a:pt x="854" y="544"/>
                  </a:lnTo>
                  <a:lnTo>
                    <a:pt x="854" y="542"/>
                  </a:lnTo>
                  <a:lnTo>
                    <a:pt x="856" y="544"/>
                  </a:lnTo>
                  <a:lnTo>
                    <a:pt x="856" y="542"/>
                  </a:lnTo>
                  <a:lnTo>
                    <a:pt x="856" y="542"/>
                  </a:lnTo>
                  <a:lnTo>
                    <a:pt x="858" y="541"/>
                  </a:lnTo>
                  <a:lnTo>
                    <a:pt x="860" y="542"/>
                  </a:lnTo>
                  <a:lnTo>
                    <a:pt x="860" y="544"/>
                  </a:lnTo>
                  <a:lnTo>
                    <a:pt x="862" y="539"/>
                  </a:lnTo>
                  <a:lnTo>
                    <a:pt x="862" y="537"/>
                  </a:lnTo>
                  <a:lnTo>
                    <a:pt x="862" y="535"/>
                  </a:lnTo>
                  <a:lnTo>
                    <a:pt x="862" y="535"/>
                  </a:lnTo>
                  <a:lnTo>
                    <a:pt x="862" y="532"/>
                  </a:lnTo>
                  <a:lnTo>
                    <a:pt x="862" y="532"/>
                  </a:lnTo>
                  <a:lnTo>
                    <a:pt x="864" y="533"/>
                  </a:lnTo>
                  <a:lnTo>
                    <a:pt x="865" y="535"/>
                  </a:lnTo>
                  <a:lnTo>
                    <a:pt x="865" y="533"/>
                  </a:lnTo>
                  <a:lnTo>
                    <a:pt x="867" y="533"/>
                  </a:lnTo>
                  <a:lnTo>
                    <a:pt x="869" y="535"/>
                  </a:lnTo>
                  <a:lnTo>
                    <a:pt x="873" y="539"/>
                  </a:lnTo>
                  <a:lnTo>
                    <a:pt x="874" y="542"/>
                  </a:lnTo>
                  <a:lnTo>
                    <a:pt x="874" y="544"/>
                  </a:lnTo>
                  <a:lnTo>
                    <a:pt x="876" y="550"/>
                  </a:lnTo>
                  <a:lnTo>
                    <a:pt x="878" y="553"/>
                  </a:lnTo>
                  <a:lnTo>
                    <a:pt x="880" y="555"/>
                  </a:lnTo>
                  <a:lnTo>
                    <a:pt x="882" y="557"/>
                  </a:lnTo>
                  <a:lnTo>
                    <a:pt x="882" y="557"/>
                  </a:lnTo>
                  <a:lnTo>
                    <a:pt x="883" y="557"/>
                  </a:lnTo>
                  <a:lnTo>
                    <a:pt x="883" y="559"/>
                  </a:lnTo>
                  <a:lnTo>
                    <a:pt x="885" y="559"/>
                  </a:lnTo>
                  <a:lnTo>
                    <a:pt x="885" y="560"/>
                  </a:lnTo>
                  <a:lnTo>
                    <a:pt x="892" y="564"/>
                  </a:lnTo>
                  <a:lnTo>
                    <a:pt x="892" y="564"/>
                  </a:lnTo>
                  <a:lnTo>
                    <a:pt x="892" y="566"/>
                  </a:lnTo>
                  <a:lnTo>
                    <a:pt x="894" y="568"/>
                  </a:lnTo>
                  <a:lnTo>
                    <a:pt x="894" y="568"/>
                  </a:lnTo>
                  <a:lnTo>
                    <a:pt x="892" y="568"/>
                  </a:lnTo>
                  <a:lnTo>
                    <a:pt x="892" y="570"/>
                  </a:lnTo>
                  <a:lnTo>
                    <a:pt x="892" y="571"/>
                  </a:lnTo>
                  <a:lnTo>
                    <a:pt x="894" y="571"/>
                  </a:lnTo>
                  <a:lnTo>
                    <a:pt x="894" y="570"/>
                  </a:lnTo>
                  <a:lnTo>
                    <a:pt x="896" y="571"/>
                  </a:lnTo>
                  <a:lnTo>
                    <a:pt x="900" y="575"/>
                  </a:lnTo>
                  <a:lnTo>
                    <a:pt x="900" y="579"/>
                  </a:lnTo>
                  <a:lnTo>
                    <a:pt x="902" y="579"/>
                  </a:lnTo>
                  <a:lnTo>
                    <a:pt x="902" y="580"/>
                  </a:lnTo>
                  <a:lnTo>
                    <a:pt x="903" y="586"/>
                  </a:lnTo>
                  <a:lnTo>
                    <a:pt x="903" y="589"/>
                  </a:lnTo>
                  <a:lnTo>
                    <a:pt x="903" y="591"/>
                  </a:lnTo>
                  <a:lnTo>
                    <a:pt x="903" y="595"/>
                  </a:lnTo>
                  <a:lnTo>
                    <a:pt x="903" y="597"/>
                  </a:lnTo>
                  <a:lnTo>
                    <a:pt x="903" y="600"/>
                  </a:lnTo>
                  <a:lnTo>
                    <a:pt x="905" y="600"/>
                  </a:lnTo>
                  <a:lnTo>
                    <a:pt x="905" y="600"/>
                  </a:lnTo>
                  <a:lnTo>
                    <a:pt x="905" y="600"/>
                  </a:lnTo>
                  <a:lnTo>
                    <a:pt x="907" y="602"/>
                  </a:lnTo>
                  <a:lnTo>
                    <a:pt x="907" y="602"/>
                  </a:lnTo>
                  <a:lnTo>
                    <a:pt x="909" y="604"/>
                  </a:lnTo>
                  <a:lnTo>
                    <a:pt x="911" y="602"/>
                  </a:lnTo>
                  <a:lnTo>
                    <a:pt x="911" y="602"/>
                  </a:lnTo>
                  <a:lnTo>
                    <a:pt x="912" y="602"/>
                  </a:lnTo>
                  <a:lnTo>
                    <a:pt x="912" y="604"/>
                  </a:lnTo>
                  <a:lnTo>
                    <a:pt x="914" y="600"/>
                  </a:lnTo>
                  <a:lnTo>
                    <a:pt x="916" y="600"/>
                  </a:lnTo>
                  <a:lnTo>
                    <a:pt x="916" y="598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1" y="593"/>
                  </a:lnTo>
                  <a:lnTo>
                    <a:pt x="921" y="589"/>
                  </a:lnTo>
                  <a:lnTo>
                    <a:pt x="921" y="586"/>
                  </a:lnTo>
                  <a:lnTo>
                    <a:pt x="921" y="588"/>
                  </a:lnTo>
                  <a:lnTo>
                    <a:pt x="923" y="591"/>
                  </a:lnTo>
                  <a:lnTo>
                    <a:pt x="925" y="591"/>
                  </a:lnTo>
                  <a:lnTo>
                    <a:pt x="925" y="593"/>
                  </a:lnTo>
                  <a:close/>
                  <a:moveTo>
                    <a:pt x="1137" y="79"/>
                  </a:moveTo>
                  <a:lnTo>
                    <a:pt x="1139" y="81"/>
                  </a:lnTo>
                  <a:lnTo>
                    <a:pt x="1137" y="81"/>
                  </a:lnTo>
                  <a:lnTo>
                    <a:pt x="1137" y="79"/>
                  </a:lnTo>
                  <a:lnTo>
                    <a:pt x="1137" y="79"/>
                  </a:lnTo>
                  <a:lnTo>
                    <a:pt x="1137" y="79"/>
                  </a:lnTo>
                  <a:close/>
                  <a:moveTo>
                    <a:pt x="376" y="262"/>
                  </a:moveTo>
                  <a:lnTo>
                    <a:pt x="376" y="262"/>
                  </a:lnTo>
                  <a:lnTo>
                    <a:pt x="375" y="262"/>
                  </a:lnTo>
                  <a:lnTo>
                    <a:pt x="376" y="262"/>
                  </a:lnTo>
                  <a:close/>
                  <a:moveTo>
                    <a:pt x="279" y="289"/>
                  </a:moveTo>
                  <a:lnTo>
                    <a:pt x="279" y="289"/>
                  </a:lnTo>
                  <a:lnTo>
                    <a:pt x="279" y="289"/>
                  </a:lnTo>
                  <a:lnTo>
                    <a:pt x="281" y="289"/>
                  </a:lnTo>
                  <a:lnTo>
                    <a:pt x="279" y="289"/>
                  </a:lnTo>
                  <a:close/>
                  <a:moveTo>
                    <a:pt x="317" y="228"/>
                  </a:moveTo>
                  <a:lnTo>
                    <a:pt x="317" y="228"/>
                  </a:lnTo>
                  <a:lnTo>
                    <a:pt x="317" y="228"/>
                  </a:lnTo>
                  <a:lnTo>
                    <a:pt x="317" y="228"/>
                  </a:lnTo>
                  <a:close/>
                  <a:moveTo>
                    <a:pt x="358" y="244"/>
                  </a:moveTo>
                  <a:lnTo>
                    <a:pt x="360" y="244"/>
                  </a:lnTo>
                  <a:lnTo>
                    <a:pt x="358" y="244"/>
                  </a:lnTo>
                  <a:lnTo>
                    <a:pt x="358" y="244"/>
                  </a:lnTo>
                  <a:lnTo>
                    <a:pt x="358" y="244"/>
                  </a:lnTo>
                  <a:close/>
                  <a:moveTo>
                    <a:pt x="221" y="175"/>
                  </a:moveTo>
                  <a:lnTo>
                    <a:pt x="219" y="177"/>
                  </a:lnTo>
                  <a:lnTo>
                    <a:pt x="219" y="175"/>
                  </a:lnTo>
                  <a:lnTo>
                    <a:pt x="221" y="173"/>
                  </a:lnTo>
                  <a:lnTo>
                    <a:pt x="221" y="175"/>
                  </a:lnTo>
                  <a:close/>
                  <a:moveTo>
                    <a:pt x="246" y="275"/>
                  </a:moveTo>
                  <a:lnTo>
                    <a:pt x="248" y="275"/>
                  </a:lnTo>
                  <a:lnTo>
                    <a:pt x="246" y="275"/>
                  </a:lnTo>
                  <a:lnTo>
                    <a:pt x="246" y="273"/>
                  </a:lnTo>
                  <a:lnTo>
                    <a:pt x="246" y="275"/>
                  </a:lnTo>
                  <a:close/>
                  <a:moveTo>
                    <a:pt x="208" y="309"/>
                  </a:moveTo>
                  <a:lnTo>
                    <a:pt x="210" y="309"/>
                  </a:lnTo>
                  <a:lnTo>
                    <a:pt x="210" y="309"/>
                  </a:lnTo>
                  <a:lnTo>
                    <a:pt x="210" y="309"/>
                  </a:lnTo>
                  <a:lnTo>
                    <a:pt x="210" y="311"/>
                  </a:lnTo>
                  <a:lnTo>
                    <a:pt x="210" y="313"/>
                  </a:lnTo>
                  <a:lnTo>
                    <a:pt x="208" y="311"/>
                  </a:lnTo>
                  <a:lnTo>
                    <a:pt x="208" y="309"/>
                  </a:lnTo>
                  <a:close/>
                  <a:moveTo>
                    <a:pt x="154" y="356"/>
                  </a:moveTo>
                  <a:lnTo>
                    <a:pt x="154" y="356"/>
                  </a:lnTo>
                  <a:lnTo>
                    <a:pt x="154" y="356"/>
                  </a:lnTo>
                  <a:lnTo>
                    <a:pt x="152" y="356"/>
                  </a:lnTo>
                  <a:lnTo>
                    <a:pt x="152" y="354"/>
                  </a:lnTo>
                  <a:lnTo>
                    <a:pt x="154" y="354"/>
                  </a:lnTo>
                  <a:lnTo>
                    <a:pt x="154" y="356"/>
                  </a:lnTo>
                  <a:lnTo>
                    <a:pt x="154" y="356"/>
                  </a:lnTo>
                  <a:close/>
                  <a:moveTo>
                    <a:pt x="420" y="289"/>
                  </a:moveTo>
                  <a:lnTo>
                    <a:pt x="420" y="289"/>
                  </a:lnTo>
                  <a:lnTo>
                    <a:pt x="422" y="289"/>
                  </a:lnTo>
                  <a:lnTo>
                    <a:pt x="420" y="289"/>
                  </a:lnTo>
                  <a:close/>
                  <a:moveTo>
                    <a:pt x="422" y="776"/>
                  </a:moveTo>
                  <a:lnTo>
                    <a:pt x="422" y="778"/>
                  </a:lnTo>
                  <a:lnTo>
                    <a:pt x="420" y="778"/>
                  </a:lnTo>
                  <a:lnTo>
                    <a:pt x="420" y="779"/>
                  </a:lnTo>
                  <a:lnTo>
                    <a:pt x="420" y="779"/>
                  </a:lnTo>
                  <a:lnTo>
                    <a:pt x="420" y="779"/>
                  </a:lnTo>
                  <a:lnTo>
                    <a:pt x="418" y="781"/>
                  </a:lnTo>
                  <a:lnTo>
                    <a:pt x="418" y="781"/>
                  </a:lnTo>
                  <a:lnTo>
                    <a:pt x="418" y="781"/>
                  </a:lnTo>
                  <a:lnTo>
                    <a:pt x="416" y="783"/>
                  </a:lnTo>
                  <a:lnTo>
                    <a:pt x="418" y="783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18" y="785"/>
                  </a:lnTo>
                  <a:lnTo>
                    <a:pt x="420" y="785"/>
                  </a:lnTo>
                  <a:lnTo>
                    <a:pt x="420" y="787"/>
                  </a:lnTo>
                  <a:lnTo>
                    <a:pt x="418" y="788"/>
                  </a:lnTo>
                  <a:lnTo>
                    <a:pt x="416" y="788"/>
                  </a:lnTo>
                  <a:lnTo>
                    <a:pt x="416" y="788"/>
                  </a:lnTo>
                  <a:lnTo>
                    <a:pt x="414" y="788"/>
                  </a:lnTo>
                  <a:lnTo>
                    <a:pt x="413" y="788"/>
                  </a:lnTo>
                  <a:lnTo>
                    <a:pt x="413" y="790"/>
                  </a:lnTo>
                  <a:lnTo>
                    <a:pt x="413" y="792"/>
                  </a:lnTo>
                  <a:lnTo>
                    <a:pt x="413" y="792"/>
                  </a:lnTo>
                  <a:lnTo>
                    <a:pt x="411" y="788"/>
                  </a:lnTo>
                  <a:lnTo>
                    <a:pt x="411" y="788"/>
                  </a:lnTo>
                  <a:lnTo>
                    <a:pt x="409" y="790"/>
                  </a:lnTo>
                  <a:lnTo>
                    <a:pt x="409" y="788"/>
                  </a:lnTo>
                  <a:lnTo>
                    <a:pt x="407" y="787"/>
                  </a:lnTo>
                  <a:lnTo>
                    <a:pt x="407" y="787"/>
                  </a:lnTo>
                  <a:lnTo>
                    <a:pt x="405" y="788"/>
                  </a:lnTo>
                  <a:lnTo>
                    <a:pt x="407" y="788"/>
                  </a:lnTo>
                  <a:lnTo>
                    <a:pt x="405" y="788"/>
                  </a:lnTo>
                  <a:lnTo>
                    <a:pt x="405" y="790"/>
                  </a:lnTo>
                  <a:lnTo>
                    <a:pt x="404" y="790"/>
                  </a:lnTo>
                  <a:lnTo>
                    <a:pt x="404" y="790"/>
                  </a:lnTo>
                  <a:lnTo>
                    <a:pt x="404" y="788"/>
                  </a:lnTo>
                  <a:lnTo>
                    <a:pt x="402" y="785"/>
                  </a:lnTo>
                  <a:lnTo>
                    <a:pt x="402" y="781"/>
                  </a:lnTo>
                  <a:lnTo>
                    <a:pt x="404" y="778"/>
                  </a:lnTo>
                  <a:lnTo>
                    <a:pt x="404" y="774"/>
                  </a:lnTo>
                  <a:lnTo>
                    <a:pt x="404" y="774"/>
                  </a:lnTo>
                  <a:lnTo>
                    <a:pt x="402" y="772"/>
                  </a:lnTo>
                  <a:lnTo>
                    <a:pt x="404" y="767"/>
                  </a:lnTo>
                  <a:lnTo>
                    <a:pt x="404" y="767"/>
                  </a:lnTo>
                  <a:lnTo>
                    <a:pt x="404" y="767"/>
                  </a:lnTo>
                  <a:lnTo>
                    <a:pt x="405" y="765"/>
                  </a:lnTo>
                  <a:lnTo>
                    <a:pt x="407" y="765"/>
                  </a:lnTo>
                  <a:lnTo>
                    <a:pt x="407" y="763"/>
                  </a:lnTo>
                  <a:lnTo>
                    <a:pt x="409" y="763"/>
                  </a:lnTo>
                  <a:lnTo>
                    <a:pt x="409" y="763"/>
                  </a:lnTo>
                  <a:lnTo>
                    <a:pt x="409" y="763"/>
                  </a:lnTo>
                  <a:lnTo>
                    <a:pt x="411" y="763"/>
                  </a:lnTo>
                  <a:lnTo>
                    <a:pt x="413" y="763"/>
                  </a:lnTo>
                  <a:lnTo>
                    <a:pt x="413" y="763"/>
                  </a:lnTo>
                  <a:lnTo>
                    <a:pt x="414" y="761"/>
                  </a:lnTo>
                  <a:lnTo>
                    <a:pt x="416" y="761"/>
                  </a:lnTo>
                  <a:lnTo>
                    <a:pt x="418" y="763"/>
                  </a:lnTo>
                  <a:lnTo>
                    <a:pt x="420" y="763"/>
                  </a:lnTo>
                  <a:lnTo>
                    <a:pt x="420" y="763"/>
                  </a:lnTo>
                  <a:lnTo>
                    <a:pt x="422" y="763"/>
                  </a:lnTo>
                  <a:lnTo>
                    <a:pt x="422" y="765"/>
                  </a:lnTo>
                  <a:lnTo>
                    <a:pt x="422" y="767"/>
                  </a:lnTo>
                  <a:lnTo>
                    <a:pt x="422" y="767"/>
                  </a:lnTo>
                  <a:lnTo>
                    <a:pt x="424" y="767"/>
                  </a:lnTo>
                  <a:lnTo>
                    <a:pt x="425" y="767"/>
                  </a:lnTo>
                  <a:lnTo>
                    <a:pt x="425" y="767"/>
                  </a:lnTo>
                  <a:lnTo>
                    <a:pt x="427" y="767"/>
                  </a:lnTo>
                  <a:lnTo>
                    <a:pt x="427" y="767"/>
                  </a:lnTo>
                  <a:lnTo>
                    <a:pt x="425" y="769"/>
                  </a:lnTo>
                  <a:lnTo>
                    <a:pt x="425" y="770"/>
                  </a:lnTo>
                  <a:lnTo>
                    <a:pt x="424" y="770"/>
                  </a:lnTo>
                  <a:lnTo>
                    <a:pt x="422" y="772"/>
                  </a:lnTo>
                  <a:lnTo>
                    <a:pt x="424" y="774"/>
                  </a:lnTo>
                  <a:lnTo>
                    <a:pt x="422" y="774"/>
                  </a:lnTo>
                  <a:lnTo>
                    <a:pt x="422" y="776"/>
                  </a:lnTo>
                  <a:lnTo>
                    <a:pt x="422" y="776"/>
                  </a:lnTo>
                  <a:close/>
                  <a:moveTo>
                    <a:pt x="250" y="626"/>
                  </a:moveTo>
                  <a:lnTo>
                    <a:pt x="252" y="627"/>
                  </a:lnTo>
                  <a:lnTo>
                    <a:pt x="253" y="627"/>
                  </a:lnTo>
                  <a:lnTo>
                    <a:pt x="255" y="629"/>
                  </a:lnTo>
                  <a:lnTo>
                    <a:pt x="255" y="629"/>
                  </a:lnTo>
                  <a:lnTo>
                    <a:pt x="255" y="633"/>
                  </a:lnTo>
                  <a:lnTo>
                    <a:pt x="259" y="635"/>
                  </a:lnTo>
                  <a:lnTo>
                    <a:pt x="261" y="633"/>
                  </a:lnTo>
                  <a:lnTo>
                    <a:pt x="261" y="635"/>
                  </a:lnTo>
                  <a:lnTo>
                    <a:pt x="262" y="635"/>
                  </a:lnTo>
                  <a:lnTo>
                    <a:pt x="262" y="635"/>
                  </a:lnTo>
                  <a:lnTo>
                    <a:pt x="264" y="636"/>
                  </a:lnTo>
                  <a:lnTo>
                    <a:pt x="264" y="638"/>
                  </a:lnTo>
                  <a:lnTo>
                    <a:pt x="264" y="638"/>
                  </a:lnTo>
                  <a:lnTo>
                    <a:pt x="262" y="640"/>
                  </a:lnTo>
                  <a:lnTo>
                    <a:pt x="261" y="642"/>
                  </a:lnTo>
                  <a:lnTo>
                    <a:pt x="259" y="642"/>
                  </a:lnTo>
                  <a:lnTo>
                    <a:pt x="257" y="642"/>
                  </a:lnTo>
                  <a:lnTo>
                    <a:pt x="257" y="644"/>
                  </a:lnTo>
                  <a:lnTo>
                    <a:pt x="257" y="644"/>
                  </a:lnTo>
                  <a:lnTo>
                    <a:pt x="255" y="642"/>
                  </a:lnTo>
                  <a:lnTo>
                    <a:pt x="253" y="638"/>
                  </a:lnTo>
                  <a:lnTo>
                    <a:pt x="252" y="638"/>
                  </a:lnTo>
                  <a:lnTo>
                    <a:pt x="252" y="636"/>
                  </a:lnTo>
                  <a:lnTo>
                    <a:pt x="250" y="635"/>
                  </a:lnTo>
                  <a:lnTo>
                    <a:pt x="250" y="633"/>
                  </a:lnTo>
                  <a:lnTo>
                    <a:pt x="248" y="631"/>
                  </a:lnTo>
                  <a:lnTo>
                    <a:pt x="248" y="631"/>
                  </a:lnTo>
                  <a:lnTo>
                    <a:pt x="246" y="629"/>
                  </a:lnTo>
                  <a:lnTo>
                    <a:pt x="246" y="629"/>
                  </a:lnTo>
                  <a:lnTo>
                    <a:pt x="248" y="627"/>
                  </a:lnTo>
                  <a:lnTo>
                    <a:pt x="248" y="626"/>
                  </a:lnTo>
                  <a:lnTo>
                    <a:pt x="250" y="626"/>
                  </a:lnTo>
                  <a:lnTo>
                    <a:pt x="250" y="626"/>
                  </a:lnTo>
                  <a:close/>
                  <a:moveTo>
                    <a:pt x="369" y="928"/>
                  </a:moveTo>
                  <a:lnTo>
                    <a:pt x="369" y="928"/>
                  </a:lnTo>
                  <a:lnTo>
                    <a:pt x="367" y="928"/>
                  </a:lnTo>
                  <a:lnTo>
                    <a:pt x="367" y="928"/>
                  </a:lnTo>
                  <a:lnTo>
                    <a:pt x="367" y="928"/>
                  </a:lnTo>
                  <a:lnTo>
                    <a:pt x="367" y="930"/>
                  </a:lnTo>
                  <a:lnTo>
                    <a:pt x="367" y="930"/>
                  </a:lnTo>
                  <a:lnTo>
                    <a:pt x="366" y="930"/>
                  </a:lnTo>
                  <a:lnTo>
                    <a:pt x="366" y="930"/>
                  </a:lnTo>
                  <a:lnTo>
                    <a:pt x="366" y="931"/>
                  </a:lnTo>
                  <a:lnTo>
                    <a:pt x="364" y="931"/>
                  </a:lnTo>
                  <a:lnTo>
                    <a:pt x="364" y="931"/>
                  </a:lnTo>
                  <a:lnTo>
                    <a:pt x="362" y="933"/>
                  </a:lnTo>
                  <a:lnTo>
                    <a:pt x="362" y="933"/>
                  </a:lnTo>
                  <a:lnTo>
                    <a:pt x="362" y="933"/>
                  </a:lnTo>
                  <a:lnTo>
                    <a:pt x="362" y="935"/>
                  </a:lnTo>
                  <a:lnTo>
                    <a:pt x="360" y="935"/>
                  </a:lnTo>
                  <a:lnTo>
                    <a:pt x="360" y="937"/>
                  </a:lnTo>
                  <a:lnTo>
                    <a:pt x="358" y="937"/>
                  </a:lnTo>
                  <a:lnTo>
                    <a:pt x="360" y="935"/>
                  </a:lnTo>
                  <a:lnTo>
                    <a:pt x="360" y="935"/>
                  </a:lnTo>
                  <a:lnTo>
                    <a:pt x="360" y="933"/>
                  </a:lnTo>
                  <a:lnTo>
                    <a:pt x="360" y="933"/>
                  </a:lnTo>
                  <a:lnTo>
                    <a:pt x="362" y="931"/>
                  </a:lnTo>
                  <a:lnTo>
                    <a:pt x="362" y="930"/>
                  </a:lnTo>
                  <a:lnTo>
                    <a:pt x="364" y="928"/>
                  </a:lnTo>
                  <a:lnTo>
                    <a:pt x="364" y="928"/>
                  </a:lnTo>
                  <a:lnTo>
                    <a:pt x="366" y="928"/>
                  </a:lnTo>
                  <a:lnTo>
                    <a:pt x="366" y="926"/>
                  </a:lnTo>
                  <a:lnTo>
                    <a:pt x="366" y="926"/>
                  </a:lnTo>
                  <a:lnTo>
                    <a:pt x="367" y="926"/>
                  </a:lnTo>
                  <a:lnTo>
                    <a:pt x="367" y="924"/>
                  </a:lnTo>
                  <a:lnTo>
                    <a:pt x="369" y="924"/>
                  </a:lnTo>
                  <a:lnTo>
                    <a:pt x="369" y="924"/>
                  </a:lnTo>
                  <a:lnTo>
                    <a:pt x="369" y="924"/>
                  </a:lnTo>
                  <a:lnTo>
                    <a:pt x="371" y="924"/>
                  </a:lnTo>
                  <a:lnTo>
                    <a:pt x="373" y="924"/>
                  </a:lnTo>
                  <a:lnTo>
                    <a:pt x="375" y="924"/>
                  </a:lnTo>
                  <a:lnTo>
                    <a:pt x="375" y="926"/>
                  </a:lnTo>
                  <a:lnTo>
                    <a:pt x="373" y="926"/>
                  </a:lnTo>
                  <a:lnTo>
                    <a:pt x="373" y="928"/>
                  </a:lnTo>
                  <a:lnTo>
                    <a:pt x="373" y="928"/>
                  </a:lnTo>
                  <a:lnTo>
                    <a:pt x="371" y="926"/>
                  </a:lnTo>
                  <a:lnTo>
                    <a:pt x="371" y="926"/>
                  </a:lnTo>
                  <a:lnTo>
                    <a:pt x="371" y="928"/>
                  </a:lnTo>
                  <a:lnTo>
                    <a:pt x="369" y="928"/>
                  </a:lnTo>
                  <a:lnTo>
                    <a:pt x="369" y="928"/>
                  </a:lnTo>
                  <a:close/>
                  <a:moveTo>
                    <a:pt x="391" y="846"/>
                  </a:moveTo>
                  <a:lnTo>
                    <a:pt x="393" y="845"/>
                  </a:lnTo>
                  <a:lnTo>
                    <a:pt x="391" y="843"/>
                  </a:lnTo>
                  <a:lnTo>
                    <a:pt x="391" y="837"/>
                  </a:lnTo>
                  <a:lnTo>
                    <a:pt x="389" y="836"/>
                  </a:lnTo>
                  <a:lnTo>
                    <a:pt x="387" y="834"/>
                  </a:lnTo>
                  <a:lnTo>
                    <a:pt x="386" y="832"/>
                  </a:lnTo>
                  <a:lnTo>
                    <a:pt x="384" y="830"/>
                  </a:lnTo>
                  <a:lnTo>
                    <a:pt x="384" y="828"/>
                  </a:lnTo>
                  <a:lnTo>
                    <a:pt x="382" y="826"/>
                  </a:lnTo>
                  <a:lnTo>
                    <a:pt x="382" y="823"/>
                  </a:lnTo>
                  <a:lnTo>
                    <a:pt x="382" y="821"/>
                  </a:lnTo>
                  <a:lnTo>
                    <a:pt x="382" y="819"/>
                  </a:lnTo>
                  <a:lnTo>
                    <a:pt x="382" y="817"/>
                  </a:lnTo>
                  <a:lnTo>
                    <a:pt x="380" y="814"/>
                  </a:lnTo>
                  <a:lnTo>
                    <a:pt x="380" y="810"/>
                  </a:lnTo>
                  <a:lnTo>
                    <a:pt x="382" y="807"/>
                  </a:lnTo>
                  <a:lnTo>
                    <a:pt x="382" y="805"/>
                  </a:lnTo>
                  <a:lnTo>
                    <a:pt x="380" y="805"/>
                  </a:lnTo>
                  <a:lnTo>
                    <a:pt x="380" y="805"/>
                  </a:lnTo>
                  <a:lnTo>
                    <a:pt x="380" y="803"/>
                  </a:lnTo>
                  <a:lnTo>
                    <a:pt x="382" y="799"/>
                  </a:lnTo>
                  <a:lnTo>
                    <a:pt x="382" y="798"/>
                  </a:lnTo>
                  <a:lnTo>
                    <a:pt x="382" y="796"/>
                  </a:lnTo>
                  <a:lnTo>
                    <a:pt x="384" y="798"/>
                  </a:lnTo>
                  <a:lnTo>
                    <a:pt x="384" y="799"/>
                  </a:lnTo>
                  <a:lnTo>
                    <a:pt x="384" y="799"/>
                  </a:lnTo>
                  <a:lnTo>
                    <a:pt x="384" y="803"/>
                  </a:lnTo>
                  <a:lnTo>
                    <a:pt x="384" y="805"/>
                  </a:lnTo>
                  <a:lnTo>
                    <a:pt x="384" y="805"/>
                  </a:lnTo>
                  <a:lnTo>
                    <a:pt x="386" y="807"/>
                  </a:lnTo>
                  <a:lnTo>
                    <a:pt x="386" y="810"/>
                  </a:lnTo>
                  <a:lnTo>
                    <a:pt x="386" y="814"/>
                  </a:lnTo>
                  <a:lnTo>
                    <a:pt x="386" y="814"/>
                  </a:lnTo>
                  <a:lnTo>
                    <a:pt x="386" y="814"/>
                  </a:lnTo>
                  <a:lnTo>
                    <a:pt x="386" y="817"/>
                  </a:lnTo>
                  <a:lnTo>
                    <a:pt x="387" y="819"/>
                  </a:lnTo>
                  <a:lnTo>
                    <a:pt x="387" y="823"/>
                  </a:lnTo>
                  <a:lnTo>
                    <a:pt x="387" y="823"/>
                  </a:lnTo>
                  <a:lnTo>
                    <a:pt x="386" y="823"/>
                  </a:lnTo>
                  <a:lnTo>
                    <a:pt x="386" y="826"/>
                  </a:lnTo>
                  <a:lnTo>
                    <a:pt x="389" y="828"/>
                  </a:lnTo>
                  <a:lnTo>
                    <a:pt x="393" y="832"/>
                  </a:lnTo>
                  <a:lnTo>
                    <a:pt x="393" y="834"/>
                  </a:lnTo>
                  <a:lnTo>
                    <a:pt x="393" y="836"/>
                  </a:lnTo>
                  <a:lnTo>
                    <a:pt x="393" y="841"/>
                  </a:lnTo>
                  <a:lnTo>
                    <a:pt x="395" y="841"/>
                  </a:lnTo>
                  <a:lnTo>
                    <a:pt x="395" y="845"/>
                  </a:lnTo>
                  <a:lnTo>
                    <a:pt x="396" y="846"/>
                  </a:lnTo>
                  <a:lnTo>
                    <a:pt x="395" y="850"/>
                  </a:lnTo>
                  <a:lnTo>
                    <a:pt x="395" y="848"/>
                  </a:lnTo>
                  <a:lnTo>
                    <a:pt x="393" y="848"/>
                  </a:lnTo>
                  <a:lnTo>
                    <a:pt x="391" y="846"/>
                  </a:lnTo>
                  <a:lnTo>
                    <a:pt x="391" y="846"/>
                  </a:lnTo>
                  <a:close/>
                  <a:moveTo>
                    <a:pt x="344" y="935"/>
                  </a:moveTo>
                  <a:lnTo>
                    <a:pt x="344" y="937"/>
                  </a:lnTo>
                  <a:lnTo>
                    <a:pt x="344" y="935"/>
                  </a:lnTo>
                  <a:lnTo>
                    <a:pt x="344" y="935"/>
                  </a:lnTo>
                  <a:close/>
                  <a:moveTo>
                    <a:pt x="337" y="490"/>
                  </a:moveTo>
                  <a:lnTo>
                    <a:pt x="338" y="499"/>
                  </a:lnTo>
                  <a:lnTo>
                    <a:pt x="337" y="490"/>
                  </a:lnTo>
                  <a:lnTo>
                    <a:pt x="337" y="485"/>
                  </a:lnTo>
                  <a:lnTo>
                    <a:pt x="337" y="490"/>
                  </a:lnTo>
                  <a:close/>
                  <a:moveTo>
                    <a:pt x="319" y="1018"/>
                  </a:moveTo>
                  <a:lnTo>
                    <a:pt x="317" y="1018"/>
                  </a:lnTo>
                  <a:lnTo>
                    <a:pt x="319" y="1018"/>
                  </a:lnTo>
                  <a:lnTo>
                    <a:pt x="320" y="1016"/>
                  </a:lnTo>
                  <a:lnTo>
                    <a:pt x="319" y="1018"/>
                  </a:lnTo>
                  <a:close/>
                  <a:moveTo>
                    <a:pt x="427" y="875"/>
                  </a:moveTo>
                  <a:lnTo>
                    <a:pt x="425" y="879"/>
                  </a:lnTo>
                  <a:lnTo>
                    <a:pt x="425" y="883"/>
                  </a:lnTo>
                  <a:lnTo>
                    <a:pt x="424" y="884"/>
                  </a:lnTo>
                  <a:lnTo>
                    <a:pt x="424" y="886"/>
                  </a:lnTo>
                  <a:lnTo>
                    <a:pt x="425" y="888"/>
                  </a:lnTo>
                  <a:lnTo>
                    <a:pt x="425" y="890"/>
                  </a:lnTo>
                  <a:lnTo>
                    <a:pt x="425" y="892"/>
                  </a:lnTo>
                  <a:lnTo>
                    <a:pt x="425" y="893"/>
                  </a:lnTo>
                  <a:lnTo>
                    <a:pt x="425" y="895"/>
                  </a:lnTo>
                  <a:lnTo>
                    <a:pt x="425" y="895"/>
                  </a:lnTo>
                  <a:lnTo>
                    <a:pt x="425" y="895"/>
                  </a:lnTo>
                  <a:lnTo>
                    <a:pt x="425" y="897"/>
                  </a:lnTo>
                  <a:lnTo>
                    <a:pt x="425" y="897"/>
                  </a:lnTo>
                  <a:lnTo>
                    <a:pt x="425" y="897"/>
                  </a:lnTo>
                  <a:lnTo>
                    <a:pt x="425" y="899"/>
                  </a:lnTo>
                  <a:lnTo>
                    <a:pt x="427" y="899"/>
                  </a:lnTo>
                  <a:lnTo>
                    <a:pt x="427" y="902"/>
                  </a:lnTo>
                  <a:lnTo>
                    <a:pt x="427" y="904"/>
                  </a:lnTo>
                  <a:lnTo>
                    <a:pt x="427" y="904"/>
                  </a:lnTo>
                  <a:lnTo>
                    <a:pt x="427" y="904"/>
                  </a:lnTo>
                  <a:lnTo>
                    <a:pt x="425" y="902"/>
                  </a:lnTo>
                  <a:lnTo>
                    <a:pt x="425" y="902"/>
                  </a:lnTo>
                  <a:lnTo>
                    <a:pt x="425" y="901"/>
                  </a:lnTo>
                  <a:lnTo>
                    <a:pt x="424" y="902"/>
                  </a:lnTo>
                  <a:lnTo>
                    <a:pt x="424" y="902"/>
                  </a:lnTo>
                  <a:lnTo>
                    <a:pt x="422" y="902"/>
                  </a:lnTo>
                  <a:lnTo>
                    <a:pt x="422" y="901"/>
                  </a:lnTo>
                  <a:lnTo>
                    <a:pt x="422" y="901"/>
                  </a:lnTo>
                  <a:lnTo>
                    <a:pt x="422" y="899"/>
                  </a:lnTo>
                  <a:lnTo>
                    <a:pt x="422" y="899"/>
                  </a:lnTo>
                  <a:lnTo>
                    <a:pt x="422" y="897"/>
                  </a:lnTo>
                  <a:lnTo>
                    <a:pt x="422" y="897"/>
                  </a:lnTo>
                  <a:lnTo>
                    <a:pt x="422" y="897"/>
                  </a:lnTo>
                  <a:lnTo>
                    <a:pt x="422" y="895"/>
                  </a:lnTo>
                  <a:lnTo>
                    <a:pt x="420" y="893"/>
                  </a:lnTo>
                  <a:lnTo>
                    <a:pt x="420" y="892"/>
                  </a:lnTo>
                  <a:lnTo>
                    <a:pt x="420" y="888"/>
                  </a:lnTo>
                  <a:lnTo>
                    <a:pt x="418" y="883"/>
                  </a:lnTo>
                  <a:lnTo>
                    <a:pt x="418" y="883"/>
                  </a:lnTo>
                  <a:lnTo>
                    <a:pt x="418" y="883"/>
                  </a:lnTo>
                  <a:lnTo>
                    <a:pt x="420" y="881"/>
                  </a:lnTo>
                  <a:lnTo>
                    <a:pt x="420" y="879"/>
                  </a:lnTo>
                  <a:lnTo>
                    <a:pt x="422" y="877"/>
                  </a:lnTo>
                  <a:lnTo>
                    <a:pt x="422" y="872"/>
                  </a:lnTo>
                  <a:lnTo>
                    <a:pt x="420" y="868"/>
                  </a:lnTo>
                  <a:lnTo>
                    <a:pt x="422" y="866"/>
                  </a:lnTo>
                  <a:lnTo>
                    <a:pt x="422" y="864"/>
                  </a:lnTo>
                  <a:lnTo>
                    <a:pt x="420" y="864"/>
                  </a:lnTo>
                  <a:lnTo>
                    <a:pt x="420" y="864"/>
                  </a:lnTo>
                  <a:lnTo>
                    <a:pt x="420" y="864"/>
                  </a:lnTo>
                  <a:lnTo>
                    <a:pt x="418" y="861"/>
                  </a:lnTo>
                  <a:lnTo>
                    <a:pt x="418" y="859"/>
                  </a:lnTo>
                  <a:lnTo>
                    <a:pt x="418" y="859"/>
                  </a:lnTo>
                  <a:lnTo>
                    <a:pt x="420" y="857"/>
                  </a:lnTo>
                  <a:lnTo>
                    <a:pt x="422" y="857"/>
                  </a:lnTo>
                  <a:lnTo>
                    <a:pt x="424" y="859"/>
                  </a:lnTo>
                  <a:lnTo>
                    <a:pt x="424" y="861"/>
                  </a:lnTo>
                  <a:lnTo>
                    <a:pt x="424" y="864"/>
                  </a:lnTo>
                  <a:lnTo>
                    <a:pt x="424" y="868"/>
                  </a:lnTo>
                  <a:lnTo>
                    <a:pt x="425" y="868"/>
                  </a:lnTo>
                  <a:lnTo>
                    <a:pt x="425" y="872"/>
                  </a:lnTo>
                  <a:lnTo>
                    <a:pt x="425" y="872"/>
                  </a:lnTo>
                  <a:lnTo>
                    <a:pt x="425" y="874"/>
                  </a:lnTo>
                  <a:lnTo>
                    <a:pt x="427" y="874"/>
                  </a:lnTo>
                  <a:lnTo>
                    <a:pt x="427" y="875"/>
                  </a:lnTo>
                  <a:lnTo>
                    <a:pt x="427" y="875"/>
                  </a:lnTo>
                  <a:lnTo>
                    <a:pt x="433" y="877"/>
                  </a:lnTo>
                  <a:lnTo>
                    <a:pt x="427" y="875"/>
                  </a:lnTo>
                  <a:close/>
                  <a:moveTo>
                    <a:pt x="487" y="644"/>
                  </a:moveTo>
                  <a:lnTo>
                    <a:pt x="485" y="646"/>
                  </a:lnTo>
                  <a:lnTo>
                    <a:pt x="487" y="644"/>
                  </a:lnTo>
                  <a:lnTo>
                    <a:pt x="485" y="642"/>
                  </a:lnTo>
                  <a:lnTo>
                    <a:pt x="487" y="644"/>
                  </a:lnTo>
                  <a:close/>
                  <a:moveTo>
                    <a:pt x="476" y="633"/>
                  </a:moveTo>
                  <a:lnTo>
                    <a:pt x="478" y="635"/>
                  </a:lnTo>
                  <a:lnTo>
                    <a:pt x="476" y="633"/>
                  </a:lnTo>
                  <a:lnTo>
                    <a:pt x="474" y="631"/>
                  </a:lnTo>
                  <a:lnTo>
                    <a:pt x="476" y="633"/>
                  </a:lnTo>
                  <a:close/>
                  <a:moveTo>
                    <a:pt x="425" y="658"/>
                  </a:moveTo>
                  <a:lnTo>
                    <a:pt x="424" y="658"/>
                  </a:lnTo>
                  <a:lnTo>
                    <a:pt x="424" y="658"/>
                  </a:lnTo>
                  <a:lnTo>
                    <a:pt x="425" y="658"/>
                  </a:lnTo>
                  <a:close/>
                  <a:moveTo>
                    <a:pt x="811" y="481"/>
                  </a:moveTo>
                  <a:lnTo>
                    <a:pt x="811" y="483"/>
                  </a:lnTo>
                  <a:lnTo>
                    <a:pt x="813" y="483"/>
                  </a:lnTo>
                  <a:lnTo>
                    <a:pt x="811" y="483"/>
                  </a:lnTo>
                  <a:lnTo>
                    <a:pt x="811" y="481"/>
                  </a:lnTo>
                  <a:close/>
                  <a:moveTo>
                    <a:pt x="804" y="477"/>
                  </a:moveTo>
                  <a:lnTo>
                    <a:pt x="802" y="477"/>
                  </a:lnTo>
                  <a:lnTo>
                    <a:pt x="804" y="477"/>
                  </a:lnTo>
                  <a:lnTo>
                    <a:pt x="804" y="477"/>
                  </a:lnTo>
                  <a:lnTo>
                    <a:pt x="804" y="477"/>
                  </a:lnTo>
                  <a:close/>
                  <a:moveTo>
                    <a:pt x="836" y="510"/>
                  </a:moveTo>
                  <a:lnTo>
                    <a:pt x="836" y="512"/>
                  </a:lnTo>
                  <a:lnTo>
                    <a:pt x="836" y="512"/>
                  </a:lnTo>
                  <a:lnTo>
                    <a:pt x="836" y="510"/>
                  </a:lnTo>
                  <a:close/>
                  <a:moveTo>
                    <a:pt x="766" y="468"/>
                  </a:moveTo>
                  <a:lnTo>
                    <a:pt x="764" y="470"/>
                  </a:lnTo>
                  <a:lnTo>
                    <a:pt x="766" y="468"/>
                  </a:lnTo>
                  <a:lnTo>
                    <a:pt x="766" y="468"/>
                  </a:lnTo>
                  <a:close/>
                  <a:moveTo>
                    <a:pt x="619" y="414"/>
                  </a:move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close/>
                  <a:moveTo>
                    <a:pt x="630" y="474"/>
                  </a:moveTo>
                  <a:lnTo>
                    <a:pt x="630" y="474"/>
                  </a:lnTo>
                  <a:lnTo>
                    <a:pt x="630" y="474"/>
                  </a:lnTo>
                  <a:lnTo>
                    <a:pt x="630" y="474"/>
                  </a:lnTo>
                  <a:close/>
                  <a:moveTo>
                    <a:pt x="695" y="394"/>
                  </a:moveTo>
                  <a:lnTo>
                    <a:pt x="695" y="394"/>
                  </a:lnTo>
                  <a:lnTo>
                    <a:pt x="695" y="396"/>
                  </a:lnTo>
                  <a:lnTo>
                    <a:pt x="693" y="394"/>
                  </a:lnTo>
                  <a:lnTo>
                    <a:pt x="695" y="394"/>
                  </a:lnTo>
                  <a:close/>
                  <a:moveTo>
                    <a:pt x="724" y="338"/>
                  </a:moveTo>
                  <a:lnTo>
                    <a:pt x="724" y="338"/>
                  </a:lnTo>
                  <a:lnTo>
                    <a:pt x="722" y="336"/>
                  </a:lnTo>
                  <a:lnTo>
                    <a:pt x="724" y="338"/>
                  </a:lnTo>
                  <a:close/>
                  <a:moveTo>
                    <a:pt x="695" y="338"/>
                  </a:moveTo>
                  <a:lnTo>
                    <a:pt x="697" y="336"/>
                  </a:lnTo>
                  <a:lnTo>
                    <a:pt x="699" y="336"/>
                  </a:lnTo>
                  <a:lnTo>
                    <a:pt x="695" y="338"/>
                  </a:lnTo>
                  <a:close/>
                  <a:moveTo>
                    <a:pt x="682" y="412"/>
                  </a:moveTo>
                  <a:lnTo>
                    <a:pt x="682" y="412"/>
                  </a:lnTo>
                  <a:lnTo>
                    <a:pt x="682" y="412"/>
                  </a:lnTo>
                  <a:lnTo>
                    <a:pt x="681" y="410"/>
                  </a:lnTo>
                  <a:lnTo>
                    <a:pt x="682" y="412"/>
                  </a:lnTo>
                  <a:close/>
                  <a:moveTo>
                    <a:pt x="717" y="262"/>
                  </a:moveTo>
                  <a:lnTo>
                    <a:pt x="717" y="260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7" y="262"/>
                  </a:lnTo>
                  <a:close/>
                  <a:moveTo>
                    <a:pt x="708" y="257"/>
                  </a:moveTo>
                  <a:lnTo>
                    <a:pt x="706" y="257"/>
                  </a:lnTo>
                  <a:lnTo>
                    <a:pt x="708" y="257"/>
                  </a:lnTo>
                  <a:lnTo>
                    <a:pt x="710" y="257"/>
                  </a:lnTo>
                  <a:lnTo>
                    <a:pt x="708" y="257"/>
                  </a:lnTo>
                  <a:close/>
                  <a:moveTo>
                    <a:pt x="702" y="260"/>
                  </a:moveTo>
                  <a:lnTo>
                    <a:pt x="699" y="260"/>
                  </a:lnTo>
                  <a:lnTo>
                    <a:pt x="702" y="260"/>
                  </a:lnTo>
                  <a:lnTo>
                    <a:pt x="702" y="260"/>
                  </a:lnTo>
                  <a:close/>
                  <a:moveTo>
                    <a:pt x="646" y="228"/>
                  </a:moveTo>
                  <a:lnTo>
                    <a:pt x="644" y="228"/>
                  </a:lnTo>
                  <a:lnTo>
                    <a:pt x="646" y="228"/>
                  </a:lnTo>
                  <a:lnTo>
                    <a:pt x="646" y="228"/>
                  </a:lnTo>
                  <a:close/>
                  <a:moveTo>
                    <a:pt x="630" y="231"/>
                  </a:moveTo>
                  <a:lnTo>
                    <a:pt x="630" y="231"/>
                  </a:lnTo>
                  <a:lnTo>
                    <a:pt x="630" y="231"/>
                  </a:lnTo>
                  <a:lnTo>
                    <a:pt x="630" y="231"/>
                  </a:lnTo>
                  <a:lnTo>
                    <a:pt x="630" y="231"/>
                  </a:lnTo>
                  <a:close/>
                  <a:moveTo>
                    <a:pt x="592" y="220"/>
                  </a:moveTo>
                  <a:lnTo>
                    <a:pt x="592" y="220"/>
                  </a:lnTo>
                  <a:lnTo>
                    <a:pt x="594" y="220"/>
                  </a:lnTo>
                  <a:lnTo>
                    <a:pt x="592" y="220"/>
                  </a:lnTo>
                  <a:close/>
                  <a:moveTo>
                    <a:pt x="615" y="466"/>
                  </a:moveTo>
                  <a:lnTo>
                    <a:pt x="617" y="463"/>
                  </a:lnTo>
                  <a:lnTo>
                    <a:pt x="615" y="468"/>
                  </a:lnTo>
                  <a:lnTo>
                    <a:pt x="614" y="472"/>
                  </a:lnTo>
                  <a:lnTo>
                    <a:pt x="615" y="466"/>
                  </a:lnTo>
                  <a:close/>
                  <a:moveTo>
                    <a:pt x="673" y="428"/>
                  </a:moveTo>
                  <a:lnTo>
                    <a:pt x="675" y="427"/>
                  </a:lnTo>
                  <a:lnTo>
                    <a:pt x="675" y="428"/>
                  </a:lnTo>
                  <a:lnTo>
                    <a:pt x="675" y="428"/>
                  </a:lnTo>
                  <a:lnTo>
                    <a:pt x="673" y="428"/>
                  </a:lnTo>
                  <a:close/>
                  <a:moveTo>
                    <a:pt x="820" y="483"/>
                  </a:moveTo>
                  <a:lnTo>
                    <a:pt x="822" y="485"/>
                  </a:lnTo>
                  <a:lnTo>
                    <a:pt x="824" y="485"/>
                  </a:lnTo>
                  <a:lnTo>
                    <a:pt x="822" y="485"/>
                  </a:lnTo>
                  <a:lnTo>
                    <a:pt x="820" y="483"/>
                  </a:lnTo>
                  <a:close/>
                  <a:moveTo>
                    <a:pt x="827" y="485"/>
                  </a:moveTo>
                  <a:lnTo>
                    <a:pt x="825" y="485"/>
                  </a:lnTo>
                  <a:lnTo>
                    <a:pt x="824" y="485"/>
                  </a:lnTo>
                  <a:lnTo>
                    <a:pt x="827" y="485"/>
                  </a:lnTo>
                  <a:close/>
                  <a:moveTo>
                    <a:pt x="838" y="497"/>
                  </a:moveTo>
                  <a:lnTo>
                    <a:pt x="838" y="497"/>
                  </a:lnTo>
                  <a:lnTo>
                    <a:pt x="840" y="497"/>
                  </a:lnTo>
                  <a:lnTo>
                    <a:pt x="840" y="501"/>
                  </a:lnTo>
                  <a:lnTo>
                    <a:pt x="838" y="497"/>
                  </a:lnTo>
                  <a:close/>
                  <a:moveTo>
                    <a:pt x="865" y="508"/>
                  </a:moveTo>
                  <a:lnTo>
                    <a:pt x="862" y="508"/>
                  </a:lnTo>
                  <a:lnTo>
                    <a:pt x="864" y="508"/>
                  </a:lnTo>
                  <a:lnTo>
                    <a:pt x="865" y="508"/>
                  </a:lnTo>
                  <a:lnTo>
                    <a:pt x="869" y="510"/>
                  </a:lnTo>
                  <a:lnTo>
                    <a:pt x="869" y="510"/>
                  </a:lnTo>
                  <a:lnTo>
                    <a:pt x="869" y="510"/>
                  </a:lnTo>
                  <a:lnTo>
                    <a:pt x="865" y="508"/>
                  </a:lnTo>
                  <a:close/>
                  <a:moveTo>
                    <a:pt x="576" y="228"/>
                  </a:moveTo>
                  <a:lnTo>
                    <a:pt x="577" y="228"/>
                  </a:lnTo>
                  <a:lnTo>
                    <a:pt x="576" y="228"/>
                  </a:lnTo>
                  <a:lnTo>
                    <a:pt x="574" y="228"/>
                  </a:lnTo>
                  <a:lnTo>
                    <a:pt x="576" y="228"/>
                  </a:lnTo>
                  <a:close/>
                  <a:moveTo>
                    <a:pt x="548" y="269"/>
                  </a:moveTo>
                  <a:lnTo>
                    <a:pt x="547" y="267"/>
                  </a:lnTo>
                  <a:lnTo>
                    <a:pt x="547" y="267"/>
                  </a:lnTo>
                  <a:lnTo>
                    <a:pt x="548" y="269"/>
                  </a:lnTo>
                  <a:close/>
                  <a:moveTo>
                    <a:pt x="536" y="266"/>
                  </a:moveTo>
                  <a:lnTo>
                    <a:pt x="536" y="266"/>
                  </a:lnTo>
                  <a:lnTo>
                    <a:pt x="536" y="267"/>
                  </a:lnTo>
                  <a:lnTo>
                    <a:pt x="536" y="266"/>
                  </a:lnTo>
                  <a:close/>
                  <a:moveTo>
                    <a:pt x="487" y="262"/>
                  </a:moveTo>
                  <a:lnTo>
                    <a:pt x="487" y="260"/>
                  </a:lnTo>
                  <a:lnTo>
                    <a:pt x="487" y="262"/>
                  </a:lnTo>
                  <a:lnTo>
                    <a:pt x="487" y="262"/>
                  </a:lnTo>
                  <a:close/>
                  <a:moveTo>
                    <a:pt x="476" y="367"/>
                  </a:moveTo>
                  <a:lnTo>
                    <a:pt x="476" y="367"/>
                  </a:lnTo>
                  <a:lnTo>
                    <a:pt x="476" y="367"/>
                  </a:lnTo>
                  <a:lnTo>
                    <a:pt x="476" y="367"/>
                  </a:lnTo>
                  <a:close/>
                  <a:moveTo>
                    <a:pt x="469" y="273"/>
                  </a:moveTo>
                  <a:lnTo>
                    <a:pt x="469" y="273"/>
                  </a:lnTo>
                  <a:lnTo>
                    <a:pt x="467" y="275"/>
                  </a:lnTo>
                  <a:lnTo>
                    <a:pt x="469" y="273"/>
                  </a:lnTo>
                  <a:close/>
                  <a:moveTo>
                    <a:pt x="413" y="441"/>
                  </a:moveTo>
                  <a:lnTo>
                    <a:pt x="414" y="443"/>
                  </a:lnTo>
                  <a:lnTo>
                    <a:pt x="413" y="443"/>
                  </a:lnTo>
                  <a:lnTo>
                    <a:pt x="413" y="441"/>
                  </a:lnTo>
                  <a:close/>
                  <a:moveTo>
                    <a:pt x="545" y="403"/>
                  </a:moveTo>
                  <a:lnTo>
                    <a:pt x="543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1" y="403"/>
                  </a:lnTo>
                  <a:lnTo>
                    <a:pt x="539" y="403"/>
                  </a:lnTo>
                  <a:lnTo>
                    <a:pt x="532" y="407"/>
                  </a:lnTo>
                  <a:lnTo>
                    <a:pt x="530" y="407"/>
                  </a:lnTo>
                  <a:lnTo>
                    <a:pt x="525" y="405"/>
                  </a:lnTo>
                  <a:lnTo>
                    <a:pt x="523" y="403"/>
                  </a:lnTo>
                  <a:lnTo>
                    <a:pt x="519" y="401"/>
                  </a:lnTo>
                  <a:lnTo>
                    <a:pt x="519" y="399"/>
                  </a:lnTo>
                  <a:lnTo>
                    <a:pt x="518" y="399"/>
                  </a:lnTo>
                  <a:lnTo>
                    <a:pt x="516" y="399"/>
                  </a:lnTo>
                  <a:lnTo>
                    <a:pt x="514" y="399"/>
                  </a:lnTo>
                  <a:lnTo>
                    <a:pt x="512" y="398"/>
                  </a:lnTo>
                  <a:lnTo>
                    <a:pt x="510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7" y="392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5" y="383"/>
                  </a:lnTo>
                  <a:lnTo>
                    <a:pt x="505" y="381"/>
                  </a:lnTo>
                  <a:lnTo>
                    <a:pt x="505" y="381"/>
                  </a:lnTo>
                  <a:lnTo>
                    <a:pt x="507" y="383"/>
                  </a:lnTo>
                  <a:lnTo>
                    <a:pt x="507" y="380"/>
                  </a:lnTo>
                  <a:lnTo>
                    <a:pt x="507" y="378"/>
                  </a:lnTo>
                  <a:lnTo>
                    <a:pt x="507" y="376"/>
                  </a:lnTo>
                  <a:lnTo>
                    <a:pt x="507" y="372"/>
                  </a:lnTo>
                  <a:lnTo>
                    <a:pt x="509" y="371"/>
                  </a:lnTo>
                  <a:lnTo>
                    <a:pt x="509" y="371"/>
                  </a:lnTo>
                  <a:lnTo>
                    <a:pt x="510" y="371"/>
                  </a:lnTo>
                  <a:lnTo>
                    <a:pt x="512" y="371"/>
                  </a:lnTo>
                  <a:lnTo>
                    <a:pt x="512" y="371"/>
                  </a:lnTo>
                  <a:lnTo>
                    <a:pt x="510" y="369"/>
                  </a:lnTo>
                  <a:lnTo>
                    <a:pt x="510" y="369"/>
                  </a:lnTo>
                  <a:lnTo>
                    <a:pt x="509" y="367"/>
                  </a:lnTo>
                  <a:lnTo>
                    <a:pt x="507" y="369"/>
                  </a:lnTo>
                  <a:lnTo>
                    <a:pt x="507" y="367"/>
                  </a:lnTo>
                  <a:lnTo>
                    <a:pt x="505" y="367"/>
                  </a:lnTo>
                  <a:lnTo>
                    <a:pt x="503" y="365"/>
                  </a:lnTo>
                  <a:lnTo>
                    <a:pt x="501" y="360"/>
                  </a:lnTo>
                  <a:lnTo>
                    <a:pt x="496" y="356"/>
                  </a:lnTo>
                  <a:lnTo>
                    <a:pt x="494" y="356"/>
                  </a:lnTo>
                  <a:lnTo>
                    <a:pt x="492" y="352"/>
                  </a:lnTo>
                  <a:lnTo>
                    <a:pt x="489" y="347"/>
                  </a:lnTo>
                  <a:lnTo>
                    <a:pt x="487" y="347"/>
                  </a:lnTo>
                  <a:lnTo>
                    <a:pt x="487" y="343"/>
                  </a:lnTo>
                  <a:lnTo>
                    <a:pt x="485" y="342"/>
                  </a:lnTo>
                  <a:lnTo>
                    <a:pt x="485" y="338"/>
                  </a:lnTo>
                  <a:lnTo>
                    <a:pt x="485" y="336"/>
                  </a:lnTo>
                  <a:lnTo>
                    <a:pt x="485" y="340"/>
                  </a:lnTo>
                  <a:lnTo>
                    <a:pt x="483" y="338"/>
                  </a:lnTo>
                  <a:lnTo>
                    <a:pt x="483" y="336"/>
                  </a:lnTo>
                  <a:lnTo>
                    <a:pt x="481" y="334"/>
                  </a:lnTo>
                  <a:lnTo>
                    <a:pt x="480" y="333"/>
                  </a:lnTo>
                  <a:lnTo>
                    <a:pt x="478" y="333"/>
                  </a:lnTo>
                  <a:lnTo>
                    <a:pt x="478" y="331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78" y="325"/>
                  </a:lnTo>
                  <a:lnTo>
                    <a:pt x="478" y="325"/>
                  </a:lnTo>
                  <a:lnTo>
                    <a:pt x="478" y="325"/>
                  </a:lnTo>
                  <a:lnTo>
                    <a:pt x="480" y="323"/>
                  </a:lnTo>
                  <a:lnTo>
                    <a:pt x="480" y="318"/>
                  </a:lnTo>
                  <a:lnTo>
                    <a:pt x="480" y="320"/>
                  </a:lnTo>
                  <a:lnTo>
                    <a:pt x="480" y="316"/>
                  </a:lnTo>
                  <a:lnTo>
                    <a:pt x="480" y="314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1" y="313"/>
                  </a:lnTo>
                  <a:lnTo>
                    <a:pt x="481" y="314"/>
                  </a:lnTo>
                  <a:lnTo>
                    <a:pt x="483" y="316"/>
                  </a:lnTo>
                  <a:lnTo>
                    <a:pt x="483" y="318"/>
                  </a:lnTo>
                  <a:lnTo>
                    <a:pt x="485" y="318"/>
                  </a:lnTo>
                  <a:lnTo>
                    <a:pt x="485" y="318"/>
                  </a:lnTo>
                  <a:lnTo>
                    <a:pt x="487" y="318"/>
                  </a:lnTo>
                  <a:lnTo>
                    <a:pt x="487" y="314"/>
                  </a:lnTo>
                  <a:lnTo>
                    <a:pt x="487" y="313"/>
                  </a:lnTo>
                  <a:lnTo>
                    <a:pt x="489" y="313"/>
                  </a:lnTo>
                  <a:lnTo>
                    <a:pt x="487" y="311"/>
                  </a:lnTo>
                  <a:lnTo>
                    <a:pt x="489" y="309"/>
                  </a:lnTo>
                  <a:lnTo>
                    <a:pt x="492" y="309"/>
                  </a:lnTo>
                  <a:lnTo>
                    <a:pt x="496" y="307"/>
                  </a:lnTo>
                  <a:lnTo>
                    <a:pt x="498" y="307"/>
                  </a:lnTo>
                  <a:lnTo>
                    <a:pt x="501" y="304"/>
                  </a:lnTo>
                  <a:lnTo>
                    <a:pt x="503" y="304"/>
                  </a:lnTo>
                  <a:lnTo>
                    <a:pt x="505" y="304"/>
                  </a:lnTo>
                  <a:lnTo>
                    <a:pt x="505" y="304"/>
                  </a:lnTo>
                  <a:lnTo>
                    <a:pt x="507" y="304"/>
                  </a:lnTo>
                  <a:lnTo>
                    <a:pt x="507" y="305"/>
                  </a:lnTo>
                  <a:lnTo>
                    <a:pt x="509" y="305"/>
                  </a:lnTo>
                  <a:lnTo>
                    <a:pt x="510" y="305"/>
                  </a:lnTo>
                  <a:lnTo>
                    <a:pt x="510" y="304"/>
                  </a:lnTo>
                  <a:lnTo>
                    <a:pt x="512" y="304"/>
                  </a:lnTo>
                  <a:lnTo>
                    <a:pt x="514" y="305"/>
                  </a:lnTo>
                  <a:lnTo>
                    <a:pt x="514" y="305"/>
                  </a:lnTo>
                  <a:lnTo>
                    <a:pt x="518" y="307"/>
                  </a:lnTo>
                  <a:lnTo>
                    <a:pt x="518" y="307"/>
                  </a:lnTo>
                  <a:lnTo>
                    <a:pt x="519" y="307"/>
                  </a:lnTo>
                  <a:lnTo>
                    <a:pt x="519" y="311"/>
                  </a:lnTo>
                  <a:lnTo>
                    <a:pt x="521" y="309"/>
                  </a:lnTo>
                  <a:lnTo>
                    <a:pt x="521" y="311"/>
                  </a:lnTo>
                  <a:lnTo>
                    <a:pt x="523" y="313"/>
                  </a:lnTo>
                  <a:lnTo>
                    <a:pt x="525" y="314"/>
                  </a:lnTo>
                  <a:lnTo>
                    <a:pt x="527" y="314"/>
                  </a:lnTo>
                  <a:lnTo>
                    <a:pt x="529" y="316"/>
                  </a:lnTo>
                  <a:lnTo>
                    <a:pt x="529" y="318"/>
                  </a:lnTo>
                  <a:lnTo>
                    <a:pt x="532" y="320"/>
                  </a:lnTo>
                  <a:lnTo>
                    <a:pt x="534" y="320"/>
                  </a:lnTo>
                  <a:lnTo>
                    <a:pt x="532" y="320"/>
                  </a:lnTo>
                  <a:lnTo>
                    <a:pt x="534" y="322"/>
                  </a:lnTo>
                  <a:lnTo>
                    <a:pt x="532" y="323"/>
                  </a:lnTo>
                  <a:lnTo>
                    <a:pt x="530" y="323"/>
                  </a:lnTo>
                  <a:lnTo>
                    <a:pt x="530" y="323"/>
                  </a:lnTo>
                  <a:lnTo>
                    <a:pt x="529" y="323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3" y="322"/>
                  </a:lnTo>
                  <a:lnTo>
                    <a:pt x="523" y="322"/>
                  </a:lnTo>
                  <a:lnTo>
                    <a:pt x="521" y="323"/>
                  </a:lnTo>
                  <a:lnTo>
                    <a:pt x="519" y="322"/>
                  </a:lnTo>
                  <a:lnTo>
                    <a:pt x="516" y="320"/>
                  </a:lnTo>
                  <a:lnTo>
                    <a:pt x="514" y="322"/>
                  </a:lnTo>
                  <a:lnTo>
                    <a:pt x="514" y="322"/>
                  </a:lnTo>
                  <a:lnTo>
                    <a:pt x="514" y="323"/>
                  </a:lnTo>
                  <a:lnTo>
                    <a:pt x="512" y="323"/>
                  </a:lnTo>
                  <a:lnTo>
                    <a:pt x="510" y="323"/>
                  </a:lnTo>
                  <a:lnTo>
                    <a:pt x="510" y="323"/>
                  </a:lnTo>
                  <a:lnTo>
                    <a:pt x="509" y="323"/>
                  </a:lnTo>
                  <a:lnTo>
                    <a:pt x="509" y="325"/>
                  </a:lnTo>
                  <a:lnTo>
                    <a:pt x="510" y="327"/>
                  </a:lnTo>
                  <a:lnTo>
                    <a:pt x="510" y="329"/>
                  </a:lnTo>
                  <a:lnTo>
                    <a:pt x="512" y="329"/>
                  </a:lnTo>
                  <a:lnTo>
                    <a:pt x="510" y="329"/>
                  </a:lnTo>
                  <a:lnTo>
                    <a:pt x="509" y="329"/>
                  </a:lnTo>
                  <a:lnTo>
                    <a:pt x="507" y="329"/>
                  </a:lnTo>
                  <a:lnTo>
                    <a:pt x="505" y="329"/>
                  </a:lnTo>
                  <a:lnTo>
                    <a:pt x="503" y="329"/>
                  </a:lnTo>
                  <a:lnTo>
                    <a:pt x="501" y="329"/>
                  </a:lnTo>
                  <a:lnTo>
                    <a:pt x="503" y="333"/>
                  </a:lnTo>
                  <a:lnTo>
                    <a:pt x="507" y="333"/>
                  </a:lnTo>
                  <a:lnTo>
                    <a:pt x="509" y="334"/>
                  </a:lnTo>
                  <a:lnTo>
                    <a:pt x="510" y="336"/>
                  </a:lnTo>
                  <a:lnTo>
                    <a:pt x="512" y="338"/>
                  </a:lnTo>
                  <a:lnTo>
                    <a:pt x="514" y="343"/>
                  </a:lnTo>
                  <a:lnTo>
                    <a:pt x="514" y="343"/>
                  </a:lnTo>
                  <a:lnTo>
                    <a:pt x="516" y="343"/>
                  </a:lnTo>
                  <a:lnTo>
                    <a:pt x="518" y="345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7"/>
                  </a:lnTo>
                  <a:lnTo>
                    <a:pt x="525" y="349"/>
                  </a:lnTo>
                  <a:lnTo>
                    <a:pt x="523" y="351"/>
                  </a:lnTo>
                  <a:lnTo>
                    <a:pt x="525" y="356"/>
                  </a:lnTo>
                  <a:lnTo>
                    <a:pt x="527" y="358"/>
                  </a:lnTo>
                  <a:lnTo>
                    <a:pt x="529" y="361"/>
                  </a:lnTo>
                  <a:lnTo>
                    <a:pt x="529" y="361"/>
                  </a:lnTo>
                  <a:lnTo>
                    <a:pt x="529" y="358"/>
                  </a:lnTo>
                  <a:lnTo>
                    <a:pt x="529" y="358"/>
                  </a:lnTo>
                  <a:lnTo>
                    <a:pt x="527" y="356"/>
                  </a:lnTo>
                  <a:lnTo>
                    <a:pt x="529" y="356"/>
                  </a:lnTo>
                  <a:lnTo>
                    <a:pt x="530" y="354"/>
                  </a:lnTo>
                  <a:lnTo>
                    <a:pt x="532" y="352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38" y="358"/>
                  </a:lnTo>
                  <a:lnTo>
                    <a:pt x="539" y="360"/>
                  </a:lnTo>
                  <a:lnTo>
                    <a:pt x="543" y="361"/>
                  </a:lnTo>
                  <a:lnTo>
                    <a:pt x="543" y="365"/>
                  </a:lnTo>
                  <a:lnTo>
                    <a:pt x="541" y="365"/>
                  </a:lnTo>
                  <a:lnTo>
                    <a:pt x="541" y="365"/>
                  </a:lnTo>
                  <a:lnTo>
                    <a:pt x="543" y="367"/>
                  </a:lnTo>
                  <a:lnTo>
                    <a:pt x="541" y="367"/>
                  </a:lnTo>
                  <a:lnTo>
                    <a:pt x="539" y="367"/>
                  </a:lnTo>
                  <a:lnTo>
                    <a:pt x="538" y="367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0" y="365"/>
                  </a:lnTo>
                  <a:lnTo>
                    <a:pt x="530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9"/>
                  </a:lnTo>
                  <a:lnTo>
                    <a:pt x="530" y="371"/>
                  </a:lnTo>
                  <a:lnTo>
                    <a:pt x="532" y="374"/>
                  </a:lnTo>
                  <a:lnTo>
                    <a:pt x="534" y="374"/>
                  </a:lnTo>
                  <a:lnTo>
                    <a:pt x="534" y="372"/>
                  </a:lnTo>
                  <a:lnTo>
                    <a:pt x="536" y="372"/>
                  </a:lnTo>
                  <a:lnTo>
                    <a:pt x="539" y="372"/>
                  </a:lnTo>
                  <a:lnTo>
                    <a:pt x="539" y="376"/>
                  </a:lnTo>
                  <a:lnTo>
                    <a:pt x="538" y="374"/>
                  </a:lnTo>
                  <a:lnTo>
                    <a:pt x="538" y="374"/>
                  </a:lnTo>
                  <a:lnTo>
                    <a:pt x="536" y="376"/>
                  </a:lnTo>
                  <a:lnTo>
                    <a:pt x="538" y="376"/>
                  </a:lnTo>
                  <a:lnTo>
                    <a:pt x="539" y="376"/>
                  </a:lnTo>
                  <a:lnTo>
                    <a:pt x="541" y="378"/>
                  </a:lnTo>
                  <a:lnTo>
                    <a:pt x="539" y="378"/>
                  </a:lnTo>
                  <a:lnTo>
                    <a:pt x="538" y="380"/>
                  </a:lnTo>
                  <a:lnTo>
                    <a:pt x="538" y="380"/>
                  </a:lnTo>
                  <a:lnTo>
                    <a:pt x="539" y="381"/>
                  </a:lnTo>
                  <a:lnTo>
                    <a:pt x="541" y="381"/>
                  </a:lnTo>
                  <a:lnTo>
                    <a:pt x="543" y="383"/>
                  </a:lnTo>
                  <a:lnTo>
                    <a:pt x="543" y="385"/>
                  </a:lnTo>
                  <a:lnTo>
                    <a:pt x="543" y="389"/>
                  </a:lnTo>
                  <a:lnTo>
                    <a:pt x="543" y="390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7" y="401"/>
                  </a:lnTo>
                  <a:lnTo>
                    <a:pt x="548" y="403"/>
                  </a:lnTo>
                  <a:lnTo>
                    <a:pt x="545" y="403"/>
                  </a:lnTo>
                  <a:close/>
                  <a:moveTo>
                    <a:pt x="641" y="474"/>
                  </a:moveTo>
                  <a:lnTo>
                    <a:pt x="641" y="472"/>
                  </a:lnTo>
                  <a:lnTo>
                    <a:pt x="641" y="472"/>
                  </a:lnTo>
                  <a:lnTo>
                    <a:pt x="641" y="474"/>
                  </a:lnTo>
                  <a:close/>
                  <a:moveTo>
                    <a:pt x="663" y="456"/>
                  </a:moveTo>
                  <a:lnTo>
                    <a:pt x="661" y="456"/>
                  </a:lnTo>
                  <a:lnTo>
                    <a:pt x="663" y="456"/>
                  </a:lnTo>
                  <a:lnTo>
                    <a:pt x="664" y="454"/>
                  </a:lnTo>
                  <a:lnTo>
                    <a:pt x="663" y="456"/>
                  </a:lnTo>
                  <a:close/>
                </a:path>
              </a:pathLst>
            </a:custGeom>
            <a:solidFill>
              <a:srgbClr val="1AA7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F612AA8-EE6F-438D-98BE-4F97EDB69EC5}"/>
                </a:ext>
              </a:extLst>
            </p:cNvPr>
            <p:cNvGrpSpPr/>
            <p:nvPr/>
          </p:nvGrpSpPr>
          <p:grpSpPr>
            <a:xfrm>
              <a:off x="8901386" y="2581551"/>
              <a:ext cx="1908607" cy="2299993"/>
              <a:chOff x="8901386" y="2581551"/>
              <a:chExt cx="1908607" cy="2299993"/>
            </a:xfrm>
          </p:grpSpPr>
          <p:sp>
            <p:nvSpPr>
              <p:cNvPr id="8" name="Freeform 417">
                <a:extLst>
                  <a:ext uri="{FF2B5EF4-FFF2-40B4-BE49-F238E27FC236}">
                    <a16:creationId xmlns:a16="http://schemas.microsoft.com/office/drawing/2014/main" id="{D4E02082-27A1-499B-A96B-5136E14ED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2209" y="3212921"/>
                <a:ext cx="49008" cy="45097"/>
              </a:xfrm>
              <a:custGeom>
                <a:avLst/>
                <a:gdLst>
                  <a:gd name="T0" fmla="*/ 16 w 18"/>
                  <a:gd name="T1" fmla="*/ 0 h 20"/>
                  <a:gd name="T2" fmla="*/ 14 w 18"/>
                  <a:gd name="T3" fmla="*/ 0 h 20"/>
                  <a:gd name="T4" fmla="*/ 13 w 18"/>
                  <a:gd name="T5" fmla="*/ 0 h 20"/>
                  <a:gd name="T6" fmla="*/ 13 w 18"/>
                  <a:gd name="T7" fmla="*/ 0 h 20"/>
                  <a:gd name="T8" fmla="*/ 11 w 18"/>
                  <a:gd name="T9" fmla="*/ 0 h 20"/>
                  <a:gd name="T10" fmla="*/ 11 w 18"/>
                  <a:gd name="T11" fmla="*/ 0 h 20"/>
                  <a:gd name="T12" fmla="*/ 11 w 18"/>
                  <a:gd name="T13" fmla="*/ 2 h 20"/>
                  <a:gd name="T14" fmla="*/ 5 w 18"/>
                  <a:gd name="T15" fmla="*/ 2 h 20"/>
                  <a:gd name="T16" fmla="*/ 4 w 18"/>
                  <a:gd name="T17" fmla="*/ 2 h 20"/>
                  <a:gd name="T18" fmla="*/ 4 w 18"/>
                  <a:gd name="T19" fmla="*/ 4 h 20"/>
                  <a:gd name="T20" fmla="*/ 4 w 18"/>
                  <a:gd name="T21" fmla="*/ 4 h 20"/>
                  <a:gd name="T22" fmla="*/ 2 w 18"/>
                  <a:gd name="T23" fmla="*/ 5 h 20"/>
                  <a:gd name="T24" fmla="*/ 2 w 18"/>
                  <a:gd name="T25" fmla="*/ 7 h 20"/>
                  <a:gd name="T26" fmla="*/ 0 w 18"/>
                  <a:gd name="T27" fmla="*/ 9 h 20"/>
                  <a:gd name="T28" fmla="*/ 2 w 18"/>
                  <a:gd name="T29" fmla="*/ 15 h 20"/>
                  <a:gd name="T30" fmla="*/ 4 w 18"/>
                  <a:gd name="T31" fmla="*/ 18 h 20"/>
                  <a:gd name="T32" fmla="*/ 9 w 18"/>
                  <a:gd name="T33" fmla="*/ 18 h 20"/>
                  <a:gd name="T34" fmla="*/ 11 w 18"/>
                  <a:gd name="T35" fmla="*/ 20 h 20"/>
                  <a:gd name="T36" fmla="*/ 11 w 18"/>
                  <a:gd name="T37" fmla="*/ 20 h 20"/>
                  <a:gd name="T38" fmla="*/ 11 w 18"/>
                  <a:gd name="T39" fmla="*/ 18 h 20"/>
                  <a:gd name="T40" fmla="*/ 14 w 18"/>
                  <a:gd name="T41" fmla="*/ 16 h 20"/>
                  <a:gd name="T42" fmla="*/ 14 w 18"/>
                  <a:gd name="T43" fmla="*/ 15 h 20"/>
                  <a:gd name="T44" fmla="*/ 16 w 18"/>
                  <a:gd name="T45" fmla="*/ 15 h 20"/>
                  <a:gd name="T46" fmla="*/ 16 w 18"/>
                  <a:gd name="T47" fmla="*/ 11 h 20"/>
                  <a:gd name="T48" fmla="*/ 16 w 18"/>
                  <a:gd name="T49" fmla="*/ 5 h 20"/>
                  <a:gd name="T50" fmla="*/ 18 w 18"/>
                  <a:gd name="T51" fmla="*/ 4 h 20"/>
                  <a:gd name="T52" fmla="*/ 16 w 18"/>
                  <a:gd name="T53" fmla="*/ 4 h 20"/>
                  <a:gd name="T54" fmla="*/ 16 w 18"/>
                  <a:gd name="T5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20">
                    <a:moveTo>
                      <a:pt x="16" y="0"/>
                    </a:move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418">
                <a:extLst>
                  <a:ext uri="{FF2B5EF4-FFF2-40B4-BE49-F238E27FC236}">
                    <a16:creationId xmlns:a16="http://schemas.microsoft.com/office/drawing/2014/main" id="{2B3EBC57-7D0F-4630-858D-5BFA184B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386" y="3460960"/>
                <a:ext cx="43563" cy="90196"/>
              </a:xfrm>
              <a:custGeom>
                <a:avLst/>
                <a:gdLst>
                  <a:gd name="T0" fmla="*/ 14 w 16"/>
                  <a:gd name="T1" fmla="*/ 22 h 40"/>
                  <a:gd name="T2" fmla="*/ 14 w 16"/>
                  <a:gd name="T3" fmla="*/ 17 h 40"/>
                  <a:gd name="T4" fmla="*/ 12 w 16"/>
                  <a:gd name="T5" fmla="*/ 15 h 40"/>
                  <a:gd name="T6" fmla="*/ 11 w 16"/>
                  <a:gd name="T7" fmla="*/ 13 h 40"/>
                  <a:gd name="T8" fmla="*/ 11 w 16"/>
                  <a:gd name="T9" fmla="*/ 11 h 40"/>
                  <a:gd name="T10" fmla="*/ 11 w 16"/>
                  <a:gd name="T11" fmla="*/ 11 h 40"/>
                  <a:gd name="T12" fmla="*/ 9 w 16"/>
                  <a:gd name="T13" fmla="*/ 9 h 40"/>
                  <a:gd name="T14" fmla="*/ 7 w 16"/>
                  <a:gd name="T15" fmla="*/ 8 h 40"/>
                  <a:gd name="T16" fmla="*/ 5 w 16"/>
                  <a:gd name="T17" fmla="*/ 4 h 40"/>
                  <a:gd name="T18" fmla="*/ 3 w 16"/>
                  <a:gd name="T19" fmla="*/ 2 h 40"/>
                  <a:gd name="T20" fmla="*/ 2 w 16"/>
                  <a:gd name="T21" fmla="*/ 0 h 40"/>
                  <a:gd name="T22" fmla="*/ 0 w 16"/>
                  <a:gd name="T23" fmla="*/ 0 h 40"/>
                  <a:gd name="T24" fmla="*/ 0 w 16"/>
                  <a:gd name="T25" fmla="*/ 2 h 40"/>
                  <a:gd name="T26" fmla="*/ 2 w 16"/>
                  <a:gd name="T27" fmla="*/ 2 h 40"/>
                  <a:gd name="T28" fmla="*/ 2 w 16"/>
                  <a:gd name="T29" fmla="*/ 4 h 40"/>
                  <a:gd name="T30" fmla="*/ 3 w 16"/>
                  <a:gd name="T31" fmla="*/ 4 h 40"/>
                  <a:gd name="T32" fmla="*/ 2 w 16"/>
                  <a:gd name="T33" fmla="*/ 4 h 40"/>
                  <a:gd name="T34" fmla="*/ 2 w 16"/>
                  <a:gd name="T35" fmla="*/ 6 h 40"/>
                  <a:gd name="T36" fmla="*/ 2 w 16"/>
                  <a:gd name="T37" fmla="*/ 8 h 40"/>
                  <a:gd name="T38" fmla="*/ 0 w 16"/>
                  <a:gd name="T39" fmla="*/ 9 h 40"/>
                  <a:gd name="T40" fmla="*/ 0 w 16"/>
                  <a:gd name="T41" fmla="*/ 19 h 40"/>
                  <a:gd name="T42" fmla="*/ 0 w 16"/>
                  <a:gd name="T43" fmla="*/ 19 h 40"/>
                  <a:gd name="T44" fmla="*/ 0 w 16"/>
                  <a:gd name="T45" fmla="*/ 19 h 40"/>
                  <a:gd name="T46" fmla="*/ 0 w 16"/>
                  <a:gd name="T47" fmla="*/ 20 h 40"/>
                  <a:gd name="T48" fmla="*/ 2 w 16"/>
                  <a:gd name="T49" fmla="*/ 31 h 40"/>
                  <a:gd name="T50" fmla="*/ 2 w 16"/>
                  <a:gd name="T51" fmla="*/ 35 h 40"/>
                  <a:gd name="T52" fmla="*/ 3 w 16"/>
                  <a:gd name="T53" fmla="*/ 37 h 40"/>
                  <a:gd name="T54" fmla="*/ 5 w 16"/>
                  <a:gd name="T55" fmla="*/ 38 h 40"/>
                  <a:gd name="T56" fmla="*/ 7 w 16"/>
                  <a:gd name="T57" fmla="*/ 40 h 40"/>
                  <a:gd name="T58" fmla="*/ 9 w 16"/>
                  <a:gd name="T59" fmla="*/ 40 h 40"/>
                  <a:gd name="T60" fmla="*/ 12 w 16"/>
                  <a:gd name="T61" fmla="*/ 37 h 40"/>
                  <a:gd name="T62" fmla="*/ 14 w 16"/>
                  <a:gd name="T63" fmla="*/ 35 h 40"/>
                  <a:gd name="T64" fmla="*/ 16 w 16"/>
                  <a:gd name="T65" fmla="*/ 33 h 40"/>
                  <a:gd name="T66" fmla="*/ 16 w 16"/>
                  <a:gd name="T67" fmla="*/ 28 h 40"/>
                  <a:gd name="T68" fmla="*/ 16 w 16"/>
                  <a:gd name="T69" fmla="*/ 24 h 40"/>
                  <a:gd name="T70" fmla="*/ 16 w 16"/>
                  <a:gd name="T71" fmla="*/ 22 h 40"/>
                  <a:gd name="T72" fmla="*/ 14 w 16"/>
                  <a:gd name="T73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40">
                    <a:moveTo>
                      <a:pt x="14" y="22"/>
                    </a:moveTo>
                    <a:lnTo>
                      <a:pt x="14" y="17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2" y="31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4" y="35"/>
                    </a:lnTo>
                    <a:lnTo>
                      <a:pt x="16" y="33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419">
                <a:extLst>
                  <a:ext uri="{FF2B5EF4-FFF2-40B4-BE49-F238E27FC236}">
                    <a16:creationId xmlns:a16="http://schemas.microsoft.com/office/drawing/2014/main" id="{5AAD2E63-A05A-459C-894A-31E345D82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3199" y="3650370"/>
                <a:ext cx="8169" cy="2256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  <a:gd name="T10" fmla="*/ 3 w 3"/>
                  <a:gd name="T11" fmla="*/ 0 h 1"/>
                  <a:gd name="T12" fmla="*/ 2 w 3"/>
                  <a:gd name="T13" fmla="*/ 0 h 1"/>
                  <a:gd name="T14" fmla="*/ 0 w 3"/>
                  <a:gd name="T15" fmla="*/ 0 h 1"/>
                  <a:gd name="T16" fmla="*/ 0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420">
                <a:extLst>
                  <a:ext uri="{FF2B5EF4-FFF2-40B4-BE49-F238E27FC236}">
                    <a16:creationId xmlns:a16="http://schemas.microsoft.com/office/drawing/2014/main" id="{6164B122-3667-4863-9383-FEA6E84B8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814" y="3657136"/>
                <a:ext cx="10891" cy="902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0 h 4"/>
                  <a:gd name="T10" fmla="*/ 0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4 h 4"/>
                  <a:gd name="T18" fmla="*/ 4 w 4"/>
                  <a:gd name="T19" fmla="*/ 4 h 4"/>
                  <a:gd name="T20" fmla="*/ 4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421">
                <a:extLst>
                  <a:ext uri="{FF2B5EF4-FFF2-40B4-BE49-F238E27FC236}">
                    <a16:creationId xmlns:a16="http://schemas.microsoft.com/office/drawing/2014/main" id="{C15CE9C9-A677-4164-823B-E9746D0B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9890" y="3555665"/>
                <a:ext cx="247765" cy="266077"/>
              </a:xfrm>
              <a:custGeom>
                <a:avLst/>
                <a:gdLst>
                  <a:gd name="T0" fmla="*/ 85 w 91"/>
                  <a:gd name="T1" fmla="*/ 116 h 118"/>
                  <a:gd name="T2" fmla="*/ 87 w 91"/>
                  <a:gd name="T3" fmla="*/ 116 h 118"/>
                  <a:gd name="T4" fmla="*/ 89 w 91"/>
                  <a:gd name="T5" fmla="*/ 103 h 118"/>
                  <a:gd name="T6" fmla="*/ 89 w 91"/>
                  <a:gd name="T7" fmla="*/ 98 h 118"/>
                  <a:gd name="T8" fmla="*/ 91 w 91"/>
                  <a:gd name="T9" fmla="*/ 92 h 118"/>
                  <a:gd name="T10" fmla="*/ 89 w 91"/>
                  <a:gd name="T11" fmla="*/ 87 h 118"/>
                  <a:gd name="T12" fmla="*/ 87 w 91"/>
                  <a:gd name="T13" fmla="*/ 83 h 118"/>
                  <a:gd name="T14" fmla="*/ 84 w 91"/>
                  <a:gd name="T15" fmla="*/ 81 h 118"/>
                  <a:gd name="T16" fmla="*/ 82 w 91"/>
                  <a:gd name="T17" fmla="*/ 80 h 118"/>
                  <a:gd name="T18" fmla="*/ 78 w 91"/>
                  <a:gd name="T19" fmla="*/ 78 h 118"/>
                  <a:gd name="T20" fmla="*/ 78 w 91"/>
                  <a:gd name="T21" fmla="*/ 72 h 118"/>
                  <a:gd name="T22" fmla="*/ 76 w 91"/>
                  <a:gd name="T23" fmla="*/ 69 h 118"/>
                  <a:gd name="T24" fmla="*/ 73 w 91"/>
                  <a:gd name="T25" fmla="*/ 69 h 118"/>
                  <a:gd name="T26" fmla="*/ 69 w 91"/>
                  <a:gd name="T27" fmla="*/ 65 h 118"/>
                  <a:gd name="T28" fmla="*/ 71 w 91"/>
                  <a:gd name="T29" fmla="*/ 60 h 118"/>
                  <a:gd name="T30" fmla="*/ 73 w 91"/>
                  <a:gd name="T31" fmla="*/ 56 h 118"/>
                  <a:gd name="T32" fmla="*/ 71 w 91"/>
                  <a:gd name="T33" fmla="*/ 53 h 118"/>
                  <a:gd name="T34" fmla="*/ 67 w 91"/>
                  <a:gd name="T35" fmla="*/ 54 h 118"/>
                  <a:gd name="T36" fmla="*/ 65 w 91"/>
                  <a:gd name="T37" fmla="*/ 54 h 118"/>
                  <a:gd name="T38" fmla="*/ 65 w 91"/>
                  <a:gd name="T39" fmla="*/ 51 h 118"/>
                  <a:gd name="T40" fmla="*/ 67 w 91"/>
                  <a:gd name="T41" fmla="*/ 49 h 118"/>
                  <a:gd name="T42" fmla="*/ 65 w 91"/>
                  <a:gd name="T43" fmla="*/ 47 h 118"/>
                  <a:gd name="T44" fmla="*/ 60 w 91"/>
                  <a:gd name="T45" fmla="*/ 43 h 118"/>
                  <a:gd name="T46" fmla="*/ 60 w 91"/>
                  <a:gd name="T47" fmla="*/ 45 h 118"/>
                  <a:gd name="T48" fmla="*/ 55 w 91"/>
                  <a:gd name="T49" fmla="*/ 40 h 118"/>
                  <a:gd name="T50" fmla="*/ 53 w 91"/>
                  <a:gd name="T51" fmla="*/ 40 h 118"/>
                  <a:gd name="T52" fmla="*/ 49 w 91"/>
                  <a:gd name="T53" fmla="*/ 34 h 118"/>
                  <a:gd name="T54" fmla="*/ 47 w 91"/>
                  <a:gd name="T55" fmla="*/ 36 h 118"/>
                  <a:gd name="T56" fmla="*/ 44 w 91"/>
                  <a:gd name="T57" fmla="*/ 29 h 118"/>
                  <a:gd name="T58" fmla="*/ 40 w 91"/>
                  <a:gd name="T59" fmla="*/ 25 h 118"/>
                  <a:gd name="T60" fmla="*/ 31 w 91"/>
                  <a:gd name="T61" fmla="*/ 18 h 118"/>
                  <a:gd name="T62" fmla="*/ 26 w 91"/>
                  <a:gd name="T63" fmla="*/ 15 h 118"/>
                  <a:gd name="T64" fmla="*/ 24 w 91"/>
                  <a:gd name="T65" fmla="*/ 9 h 118"/>
                  <a:gd name="T66" fmla="*/ 20 w 91"/>
                  <a:gd name="T67" fmla="*/ 5 h 118"/>
                  <a:gd name="T68" fmla="*/ 17 w 91"/>
                  <a:gd name="T69" fmla="*/ 4 h 118"/>
                  <a:gd name="T70" fmla="*/ 9 w 91"/>
                  <a:gd name="T71" fmla="*/ 4 h 118"/>
                  <a:gd name="T72" fmla="*/ 6 w 91"/>
                  <a:gd name="T73" fmla="*/ 0 h 118"/>
                  <a:gd name="T74" fmla="*/ 2 w 91"/>
                  <a:gd name="T75" fmla="*/ 0 h 118"/>
                  <a:gd name="T76" fmla="*/ 0 w 91"/>
                  <a:gd name="T77" fmla="*/ 0 h 118"/>
                  <a:gd name="T78" fmla="*/ 4 w 91"/>
                  <a:gd name="T79" fmla="*/ 9 h 118"/>
                  <a:gd name="T80" fmla="*/ 9 w 91"/>
                  <a:gd name="T81" fmla="*/ 15 h 118"/>
                  <a:gd name="T82" fmla="*/ 15 w 91"/>
                  <a:gd name="T83" fmla="*/ 18 h 118"/>
                  <a:gd name="T84" fmla="*/ 18 w 91"/>
                  <a:gd name="T85" fmla="*/ 25 h 118"/>
                  <a:gd name="T86" fmla="*/ 20 w 91"/>
                  <a:gd name="T87" fmla="*/ 27 h 118"/>
                  <a:gd name="T88" fmla="*/ 26 w 91"/>
                  <a:gd name="T89" fmla="*/ 34 h 118"/>
                  <a:gd name="T90" fmla="*/ 31 w 91"/>
                  <a:gd name="T91" fmla="*/ 40 h 118"/>
                  <a:gd name="T92" fmla="*/ 35 w 91"/>
                  <a:gd name="T93" fmla="*/ 47 h 118"/>
                  <a:gd name="T94" fmla="*/ 36 w 91"/>
                  <a:gd name="T95" fmla="*/ 54 h 118"/>
                  <a:gd name="T96" fmla="*/ 40 w 91"/>
                  <a:gd name="T97" fmla="*/ 60 h 118"/>
                  <a:gd name="T98" fmla="*/ 44 w 91"/>
                  <a:gd name="T99" fmla="*/ 63 h 118"/>
                  <a:gd name="T100" fmla="*/ 49 w 91"/>
                  <a:gd name="T101" fmla="*/ 76 h 118"/>
                  <a:gd name="T102" fmla="*/ 53 w 91"/>
                  <a:gd name="T103" fmla="*/ 85 h 118"/>
                  <a:gd name="T104" fmla="*/ 58 w 91"/>
                  <a:gd name="T105" fmla="*/ 94 h 118"/>
                  <a:gd name="T106" fmla="*/ 62 w 91"/>
                  <a:gd name="T107" fmla="*/ 100 h 118"/>
                  <a:gd name="T108" fmla="*/ 67 w 91"/>
                  <a:gd name="T109" fmla="*/ 105 h 118"/>
                  <a:gd name="T110" fmla="*/ 71 w 91"/>
                  <a:gd name="T111" fmla="*/ 109 h 118"/>
                  <a:gd name="T112" fmla="*/ 76 w 91"/>
                  <a:gd name="T113" fmla="*/ 116 h 118"/>
                  <a:gd name="T114" fmla="*/ 78 w 91"/>
                  <a:gd name="T115" fmla="*/ 118 h 118"/>
                  <a:gd name="T116" fmla="*/ 82 w 91"/>
                  <a:gd name="T1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118">
                    <a:moveTo>
                      <a:pt x="84" y="116"/>
                    </a:moveTo>
                    <a:lnTo>
                      <a:pt x="84" y="114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7" y="118"/>
                    </a:lnTo>
                    <a:lnTo>
                      <a:pt x="87" y="116"/>
                    </a:lnTo>
                    <a:lnTo>
                      <a:pt x="89" y="112"/>
                    </a:lnTo>
                    <a:lnTo>
                      <a:pt x="89" y="105"/>
                    </a:lnTo>
                    <a:lnTo>
                      <a:pt x="89" y="103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9" y="94"/>
                    </a:lnTo>
                    <a:lnTo>
                      <a:pt x="91" y="92"/>
                    </a:lnTo>
                    <a:lnTo>
                      <a:pt x="91" y="91"/>
                    </a:lnTo>
                    <a:lnTo>
                      <a:pt x="91" y="89"/>
                    </a:lnTo>
                    <a:lnTo>
                      <a:pt x="89" y="87"/>
                    </a:lnTo>
                    <a:lnTo>
                      <a:pt x="89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0"/>
                    </a:lnTo>
                    <a:lnTo>
                      <a:pt x="82" y="78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8" y="76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71"/>
                    </a:lnTo>
                    <a:lnTo>
                      <a:pt x="76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69" y="65"/>
                    </a:lnTo>
                    <a:lnTo>
                      <a:pt x="71" y="63"/>
                    </a:lnTo>
                    <a:lnTo>
                      <a:pt x="71" y="62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1" y="53"/>
                    </a:lnTo>
                    <a:lnTo>
                      <a:pt x="69" y="53"/>
                    </a:lnTo>
                    <a:lnTo>
                      <a:pt x="67" y="53"/>
                    </a:lnTo>
                    <a:lnTo>
                      <a:pt x="67" y="54"/>
                    </a:lnTo>
                    <a:lnTo>
                      <a:pt x="65" y="56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5" y="51"/>
                    </a:lnTo>
                    <a:lnTo>
                      <a:pt x="65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47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1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7" y="22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9" y="36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3" y="45"/>
                    </a:lnTo>
                    <a:lnTo>
                      <a:pt x="35" y="47"/>
                    </a:lnTo>
                    <a:lnTo>
                      <a:pt x="35" y="51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9" y="76"/>
                    </a:lnTo>
                    <a:lnTo>
                      <a:pt x="49" y="80"/>
                    </a:lnTo>
                    <a:lnTo>
                      <a:pt x="49" y="81"/>
                    </a:lnTo>
                    <a:lnTo>
                      <a:pt x="53" y="85"/>
                    </a:lnTo>
                    <a:lnTo>
                      <a:pt x="56" y="91"/>
                    </a:lnTo>
                    <a:lnTo>
                      <a:pt x="58" y="92"/>
                    </a:lnTo>
                    <a:lnTo>
                      <a:pt x="58" y="94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62" y="100"/>
                    </a:lnTo>
                    <a:lnTo>
                      <a:pt x="62" y="101"/>
                    </a:lnTo>
                    <a:lnTo>
                      <a:pt x="64" y="101"/>
                    </a:lnTo>
                    <a:lnTo>
                      <a:pt x="67" y="105"/>
                    </a:lnTo>
                    <a:lnTo>
                      <a:pt x="69" y="107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6"/>
                    </a:lnTo>
                    <a:lnTo>
                      <a:pt x="78" y="114"/>
                    </a:lnTo>
                    <a:lnTo>
                      <a:pt x="82" y="118"/>
                    </a:lnTo>
                    <a:lnTo>
                      <a:pt x="84" y="116"/>
                    </a:lnTo>
                    <a:lnTo>
                      <a:pt x="84" y="11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422">
                <a:extLst>
                  <a:ext uri="{FF2B5EF4-FFF2-40B4-BE49-F238E27FC236}">
                    <a16:creationId xmlns:a16="http://schemas.microsoft.com/office/drawing/2014/main" id="{415F4B52-7938-48ED-B08C-147C92EE8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26" y="3616548"/>
                <a:ext cx="13615" cy="13529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0 h 6"/>
                  <a:gd name="T4" fmla="*/ 0 w 5"/>
                  <a:gd name="T5" fmla="*/ 2 h 6"/>
                  <a:gd name="T6" fmla="*/ 2 w 5"/>
                  <a:gd name="T7" fmla="*/ 2 h 6"/>
                  <a:gd name="T8" fmla="*/ 3 w 5"/>
                  <a:gd name="T9" fmla="*/ 6 h 6"/>
                  <a:gd name="T10" fmla="*/ 5 w 5"/>
                  <a:gd name="T11" fmla="*/ 6 h 6"/>
                  <a:gd name="T12" fmla="*/ 5 w 5"/>
                  <a:gd name="T13" fmla="*/ 6 h 6"/>
                  <a:gd name="T14" fmla="*/ 5 w 5"/>
                  <a:gd name="T15" fmla="*/ 4 h 6"/>
                  <a:gd name="T16" fmla="*/ 2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423">
                <a:extLst>
                  <a:ext uri="{FF2B5EF4-FFF2-40B4-BE49-F238E27FC236}">
                    <a16:creationId xmlns:a16="http://schemas.microsoft.com/office/drawing/2014/main" id="{D1223743-B365-4936-B3C9-5A87EA37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98" y="3650370"/>
                <a:ext cx="21781" cy="20295"/>
              </a:xfrm>
              <a:custGeom>
                <a:avLst/>
                <a:gdLst>
                  <a:gd name="T0" fmla="*/ 4 w 8"/>
                  <a:gd name="T1" fmla="*/ 3 h 9"/>
                  <a:gd name="T2" fmla="*/ 2 w 8"/>
                  <a:gd name="T3" fmla="*/ 1 h 9"/>
                  <a:gd name="T4" fmla="*/ 2 w 8"/>
                  <a:gd name="T5" fmla="*/ 0 h 9"/>
                  <a:gd name="T6" fmla="*/ 0 w 8"/>
                  <a:gd name="T7" fmla="*/ 0 h 9"/>
                  <a:gd name="T8" fmla="*/ 0 w 8"/>
                  <a:gd name="T9" fmla="*/ 1 h 9"/>
                  <a:gd name="T10" fmla="*/ 2 w 8"/>
                  <a:gd name="T11" fmla="*/ 5 h 9"/>
                  <a:gd name="T12" fmla="*/ 4 w 8"/>
                  <a:gd name="T13" fmla="*/ 7 h 9"/>
                  <a:gd name="T14" fmla="*/ 4 w 8"/>
                  <a:gd name="T15" fmla="*/ 7 h 9"/>
                  <a:gd name="T16" fmla="*/ 6 w 8"/>
                  <a:gd name="T17" fmla="*/ 9 h 9"/>
                  <a:gd name="T18" fmla="*/ 6 w 8"/>
                  <a:gd name="T19" fmla="*/ 9 h 9"/>
                  <a:gd name="T20" fmla="*/ 8 w 8"/>
                  <a:gd name="T21" fmla="*/ 9 h 9"/>
                  <a:gd name="T22" fmla="*/ 6 w 8"/>
                  <a:gd name="T23" fmla="*/ 5 h 9"/>
                  <a:gd name="T24" fmla="*/ 4 w 8"/>
                  <a:gd name="T2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9">
                    <a:moveTo>
                      <a:pt x="4" y="3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424">
                <a:extLst>
                  <a:ext uri="{FF2B5EF4-FFF2-40B4-BE49-F238E27FC236}">
                    <a16:creationId xmlns:a16="http://schemas.microsoft.com/office/drawing/2014/main" id="{27817C90-FD4F-4B85-9F43-72699DAC8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4191" y="3636841"/>
                <a:ext cx="8169" cy="902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2 w 3"/>
                  <a:gd name="T7" fmla="*/ 2 h 4"/>
                  <a:gd name="T8" fmla="*/ 2 w 3"/>
                  <a:gd name="T9" fmla="*/ 2 h 4"/>
                  <a:gd name="T10" fmla="*/ 2 w 3"/>
                  <a:gd name="T11" fmla="*/ 4 h 4"/>
                  <a:gd name="T12" fmla="*/ 3 w 3"/>
                  <a:gd name="T13" fmla="*/ 2 h 4"/>
                  <a:gd name="T14" fmla="*/ 3 w 3"/>
                  <a:gd name="T15" fmla="*/ 2 h 4"/>
                  <a:gd name="T16" fmla="*/ 3 w 3"/>
                  <a:gd name="T17" fmla="*/ 0 h 4"/>
                  <a:gd name="T18" fmla="*/ 2 w 3"/>
                  <a:gd name="T19" fmla="*/ 0 h 4"/>
                  <a:gd name="T20" fmla="*/ 2 w 3"/>
                  <a:gd name="T21" fmla="*/ 0 h 4"/>
                  <a:gd name="T22" fmla="*/ 2 w 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425">
                <a:extLst>
                  <a:ext uri="{FF2B5EF4-FFF2-40B4-BE49-F238E27FC236}">
                    <a16:creationId xmlns:a16="http://schemas.microsoft.com/office/drawing/2014/main" id="{9450406E-C870-4621-8F92-7C008D2E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7806" y="3645861"/>
                <a:ext cx="10891" cy="6765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2 h 3"/>
                  <a:gd name="T4" fmla="*/ 0 w 4"/>
                  <a:gd name="T5" fmla="*/ 0 h 3"/>
                  <a:gd name="T6" fmla="*/ 2 w 4"/>
                  <a:gd name="T7" fmla="*/ 2 h 3"/>
                  <a:gd name="T8" fmla="*/ 4 w 4"/>
                  <a:gd name="T9" fmla="*/ 2 h 3"/>
                  <a:gd name="T10" fmla="*/ 4 w 4"/>
                  <a:gd name="T11" fmla="*/ 3 h 3"/>
                  <a:gd name="T12" fmla="*/ 4 w 4"/>
                  <a:gd name="T13" fmla="*/ 3 h 3"/>
                  <a:gd name="T14" fmla="*/ 4 w 4"/>
                  <a:gd name="T15" fmla="*/ 2 h 3"/>
                  <a:gd name="T16" fmla="*/ 2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426">
                <a:extLst>
                  <a:ext uri="{FF2B5EF4-FFF2-40B4-BE49-F238E27FC236}">
                    <a16:creationId xmlns:a16="http://schemas.microsoft.com/office/drawing/2014/main" id="{20EF8E5F-EEB6-474A-B907-4586B9DAD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4293" y="3706744"/>
                <a:ext cx="13615" cy="20295"/>
              </a:xfrm>
              <a:custGeom>
                <a:avLst/>
                <a:gdLst>
                  <a:gd name="T0" fmla="*/ 2 w 5"/>
                  <a:gd name="T1" fmla="*/ 2 h 9"/>
                  <a:gd name="T2" fmla="*/ 2 w 5"/>
                  <a:gd name="T3" fmla="*/ 0 h 9"/>
                  <a:gd name="T4" fmla="*/ 2 w 5"/>
                  <a:gd name="T5" fmla="*/ 0 h 9"/>
                  <a:gd name="T6" fmla="*/ 0 w 5"/>
                  <a:gd name="T7" fmla="*/ 0 h 9"/>
                  <a:gd name="T8" fmla="*/ 0 w 5"/>
                  <a:gd name="T9" fmla="*/ 2 h 9"/>
                  <a:gd name="T10" fmla="*/ 0 w 5"/>
                  <a:gd name="T11" fmla="*/ 2 h 9"/>
                  <a:gd name="T12" fmla="*/ 0 w 5"/>
                  <a:gd name="T13" fmla="*/ 4 h 9"/>
                  <a:gd name="T14" fmla="*/ 0 w 5"/>
                  <a:gd name="T15" fmla="*/ 5 h 9"/>
                  <a:gd name="T16" fmla="*/ 2 w 5"/>
                  <a:gd name="T17" fmla="*/ 7 h 9"/>
                  <a:gd name="T18" fmla="*/ 2 w 5"/>
                  <a:gd name="T19" fmla="*/ 7 h 9"/>
                  <a:gd name="T20" fmla="*/ 4 w 5"/>
                  <a:gd name="T21" fmla="*/ 9 h 9"/>
                  <a:gd name="T22" fmla="*/ 4 w 5"/>
                  <a:gd name="T23" fmla="*/ 7 h 9"/>
                  <a:gd name="T24" fmla="*/ 5 w 5"/>
                  <a:gd name="T25" fmla="*/ 7 h 9"/>
                  <a:gd name="T26" fmla="*/ 4 w 5"/>
                  <a:gd name="T27" fmla="*/ 5 h 9"/>
                  <a:gd name="T28" fmla="*/ 2 w 5"/>
                  <a:gd name="T2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9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427">
                <a:extLst>
                  <a:ext uri="{FF2B5EF4-FFF2-40B4-BE49-F238E27FC236}">
                    <a16:creationId xmlns:a16="http://schemas.microsoft.com/office/drawing/2014/main" id="{14C4FC19-5F56-4089-8B6F-4C5B1C6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814" y="3695469"/>
                <a:ext cx="10891" cy="2256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2 w 4"/>
                  <a:gd name="T9" fmla="*/ 1 h 1"/>
                  <a:gd name="T10" fmla="*/ 2 w 4"/>
                  <a:gd name="T11" fmla="*/ 1 h 1"/>
                  <a:gd name="T12" fmla="*/ 4 w 4"/>
                  <a:gd name="T13" fmla="*/ 1 h 1"/>
                  <a:gd name="T14" fmla="*/ 2 w 4"/>
                  <a:gd name="T15" fmla="*/ 0 h 1"/>
                  <a:gd name="T16" fmla="*/ 0 w 4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428">
                <a:extLst>
                  <a:ext uri="{FF2B5EF4-FFF2-40B4-BE49-F238E27FC236}">
                    <a16:creationId xmlns:a16="http://schemas.microsoft.com/office/drawing/2014/main" id="{89BDA092-0516-4EC2-A44B-35D36B7B7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8595" y="3718017"/>
                <a:ext cx="32672" cy="38333"/>
              </a:xfrm>
              <a:custGeom>
                <a:avLst/>
                <a:gdLst>
                  <a:gd name="T0" fmla="*/ 10 w 12"/>
                  <a:gd name="T1" fmla="*/ 11 h 17"/>
                  <a:gd name="T2" fmla="*/ 9 w 12"/>
                  <a:gd name="T3" fmla="*/ 11 h 17"/>
                  <a:gd name="T4" fmla="*/ 9 w 12"/>
                  <a:gd name="T5" fmla="*/ 9 h 17"/>
                  <a:gd name="T6" fmla="*/ 9 w 12"/>
                  <a:gd name="T7" fmla="*/ 8 h 17"/>
                  <a:gd name="T8" fmla="*/ 7 w 12"/>
                  <a:gd name="T9" fmla="*/ 4 h 17"/>
                  <a:gd name="T10" fmla="*/ 7 w 12"/>
                  <a:gd name="T11" fmla="*/ 2 h 17"/>
                  <a:gd name="T12" fmla="*/ 7 w 12"/>
                  <a:gd name="T13" fmla="*/ 0 h 17"/>
                  <a:gd name="T14" fmla="*/ 5 w 12"/>
                  <a:gd name="T15" fmla="*/ 0 h 17"/>
                  <a:gd name="T16" fmla="*/ 5 w 12"/>
                  <a:gd name="T17" fmla="*/ 2 h 17"/>
                  <a:gd name="T18" fmla="*/ 5 w 12"/>
                  <a:gd name="T19" fmla="*/ 2 h 17"/>
                  <a:gd name="T20" fmla="*/ 5 w 12"/>
                  <a:gd name="T21" fmla="*/ 4 h 17"/>
                  <a:gd name="T22" fmla="*/ 5 w 12"/>
                  <a:gd name="T23" fmla="*/ 4 h 17"/>
                  <a:gd name="T24" fmla="*/ 3 w 12"/>
                  <a:gd name="T25" fmla="*/ 2 h 17"/>
                  <a:gd name="T26" fmla="*/ 3 w 12"/>
                  <a:gd name="T27" fmla="*/ 2 h 17"/>
                  <a:gd name="T28" fmla="*/ 1 w 12"/>
                  <a:gd name="T29" fmla="*/ 2 h 17"/>
                  <a:gd name="T30" fmla="*/ 1 w 12"/>
                  <a:gd name="T31" fmla="*/ 2 h 17"/>
                  <a:gd name="T32" fmla="*/ 0 w 12"/>
                  <a:gd name="T33" fmla="*/ 6 h 17"/>
                  <a:gd name="T34" fmla="*/ 0 w 12"/>
                  <a:gd name="T35" fmla="*/ 6 h 17"/>
                  <a:gd name="T36" fmla="*/ 1 w 12"/>
                  <a:gd name="T37" fmla="*/ 6 h 17"/>
                  <a:gd name="T38" fmla="*/ 3 w 12"/>
                  <a:gd name="T39" fmla="*/ 6 h 17"/>
                  <a:gd name="T40" fmla="*/ 5 w 12"/>
                  <a:gd name="T41" fmla="*/ 8 h 17"/>
                  <a:gd name="T42" fmla="*/ 5 w 12"/>
                  <a:gd name="T43" fmla="*/ 9 h 17"/>
                  <a:gd name="T44" fmla="*/ 7 w 12"/>
                  <a:gd name="T45" fmla="*/ 11 h 17"/>
                  <a:gd name="T46" fmla="*/ 7 w 12"/>
                  <a:gd name="T47" fmla="*/ 11 h 17"/>
                  <a:gd name="T48" fmla="*/ 7 w 12"/>
                  <a:gd name="T49" fmla="*/ 13 h 17"/>
                  <a:gd name="T50" fmla="*/ 7 w 12"/>
                  <a:gd name="T51" fmla="*/ 15 h 17"/>
                  <a:gd name="T52" fmla="*/ 10 w 12"/>
                  <a:gd name="T53" fmla="*/ 17 h 17"/>
                  <a:gd name="T54" fmla="*/ 10 w 12"/>
                  <a:gd name="T55" fmla="*/ 17 h 17"/>
                  <a:gd name="T56" fmla="*/ 12 w 12"/>
                  <a:gd name="T57" fmla="*/ 17 h 17"/>
                  <a:gd name="T58" fmla="*/ 10 w 12"/>
                  <a:gd name="T59" fmla="*/ 17 h 17"/>
                  <a:gd name="T60" fmla="*/ 12 w 12"/>
                  <a:gd name="T61" fmla="*/ 11 h 17"/>
                  <a:gd name="T62" fmla="*/ 10 w 12"/>
                  <a:gd name="T6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0" y="11"/>
                    </a:move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429">
                <a:extLst>
                  <a:ext uri="{FF2B5EF4-FFF2-40B4-BE49-F238E27FC236}">
                    <a16:creationId xmlns:a16="http://schemas.microsoft.com/office/drawing/2014/main" id="{7F243165-00B4-495C-9AF8-551DB9A2F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0326" y="3742822"/>
                <a:ext cx="16336" cy="18039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0 h 8"/>
                  <a:gd name="T4" fmla="*/ 2 w 6"/>
                  <a:gd name="T5" fmla="*/ 0 h 8"/>
                  <a:gd name="T6" fmla="*/ 0 w 6"/>
                  <a:gd name="T7" fmla="*/ 0 h 8"/>
                  <a:gd name="T8" fmla="*/ 0 w 6"/>
                  <a:gd name="T9" fmla="*/ 2 h 8"/>
                  <a:gd name="T10" fmla="*/ 0 w 6"/>
                  <a:gd name="T11" fmla="*/ 4 h 8"/>
                  <a:gd name="T12" fmla="*/ 0 w 6"/>
                  <a:gd name="T13" fmla="*/ 6 h 8"/>
                  <a:gd name="T14" fmla="*/ 0 w 6"/>
                  <a:gd name="T15" fmla="*/ 6 h 8"/>
                  <a:gd name="T16" fmla="*/ 0 w 6"/>
                  <a:gd name="T17" fmla="*/ 8 h 8"/>
                  <a:gd name="T18" fmla="*/ 2 w 6"/>
                  <a:gd name="T19" fmla="*/ 8 h 8"/>
                  <a:gd name="T20" fmla="*/ 2 w 6"/>
                  <a:gd name="T21" fmla="*/ 6 h 8"/>
                  <a:gd name="T22" fmla="*/ 4 w 6"/>
                  <a:gd name="T23" fmla="*/ 8 h 8"/>
                  <a:gd name="T24" fmla="*/ 4 w 6"/>
                  <a:gd name="T25" fmla="*/ 8 h 8"/>
                  <a:gd name="T26" fmla="*/ 6 w 6"/>
                  <a:gd name="T27" fmla="*/ 6 h 8"/>
                  <a:gd name="T28" fmla="*/ 6 w 6"/>
                  <a:gd name="T29" fmla="*/ 6 h 8"/>
                  <a:gd name="T30" fmla="*/ 6 w 6"/>
                  <a:gd name="T31" fmla="*/ 4 h 8"/>
                  <a:gd name="T32" fmla="*/ 6 w 6"/>
                  <a:gd name="T33" fmla="*/ 2 h 8"/>
                  <a:gd name="T34" fmla="*/ 4 w 6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430">
                <a:extLst>
                  <a:ext uri="{FF2B5EF4-FFF2-40B4-BE49-F238E27FC236}">
                    <a16:creationId xmlns:a16="http://schemas.microsoft.com/office/drawing/2014/main" id="{00E87C68-8102-4EE5-8F85-A9B03C4AB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3150" y="3823998"/>
                <a:ext cx="201479" cy="69903"/>
              </a:xfrm>
              <a:custGeom>
                <a:avLst/>
                <a:gdLst>
                  <a:gd name="T0" fmla="*/ 11 w 74"/>
                  <a:gd name="T1" fmla="*/ 11 h 31"/>
                  <a:gd name="T2" fmla="*/ 9 w 74"/>
                  <a:gd name="T3" fmla="*/ 13 h 31"/>
                  <a:gd name="T4" fmla="*/ 11 w 74"/>
                  <a:gd name="T5" fmla="*/ 15 h 31"/>
                  <a:gd name="T6" fmla="*/ 12 w 74"/>
                  <a:gd name="T7" fmla="*/ 17 h 31"/>
                  <a:gd name="T8" fmla="*/ 18 w 74"/>
                  <a:gd name="T9" fmla="*/ 17 h 31"/>
                  <a:gd name="T10" fmla="*/ 25 w 74"/>
                  <a:gd name="T11" fmla="*/ 20 h 31"/>
                  <a:gd name="T12" fmla="*/ 27 w 74"/>
                  <a:gd name="T13" fmla="*/ 20 h 31"/>
                  <a:gd name="T14" fmla="*/ 29 w 74"/>
                  <a:gd name="T15" fmla="*/ 19 h 31"/>
                  <a:gd name="T16" fmla="*/ 31 w 74"/>
                  <a:gd name="T17" fmla="*/ 19 h 31"/>
                  <a:gd name="T18" fmla="*/ 31 w 74"/>
                  <a:gd name="T19" fmla="*/ 19 h 31"/>
                  <a:gd name="T20" fmla="*/ 36 w 74"/>
                  <a:gd name="T21" fmla="*/ 19 h 31"/>
                  <a:gd name="T22" fmla="*/ 38 w 74"/>
                  <a:gd name="T23" fmla="*/ 20 h 31"/>
                  <a:gd name="T24" fmla="*/ 40 w 74"/>
                  <a:gd name="T25" fmla="*/ 22 h 31"/>
                  <a:gd name="T26" fmla="*/ 43 w 74"/>
                  <a:gd name="T27" fmla="*/ 24 h 31"/>
                  <a:gd name="T28" fmla="*/ 47 w 74"/>
                  <a:gd name="T29" fmla="*/ 24 h 31"/>
                  <a:gd name="T30" fmla="*/ 47 w 74"/>
                  <a:gd name="T31" fmla="*/ 24 h 31"/>
                  <a:gd name="T32" fmla="*/ 50 w 74"/>
                  <a:gd name="T33" fmla="*/ 26 h 31"/>
                  <a:gd name="T34" fmla="*/ 54 w 74"/>
                  <a:gd name="T35" fmla="*/ 24 h 31"/>
                  <a:gd name="T36" fmla="*/ 58 w 74"/>
                  <a:gd name="T37" fmla="*/ 26 h 31"/>
                  <a:gd name="T38" fmla="*/ 63 w 74"/>
                  <a:gd name="T39" fmla="*/ 26 h 31"/>
                  <a:gd name="T40" fmla="*/ 67 w 74"/>
                  <a:gd name="T41" fmla="*/ 28 h 31"/>
                  <a:gd name="T42" fmla="*/ 72 w 74"/>
                  <a:gd name="T43" fmla="*/ 31 h 31"/>
                  <a:gd name="T44" fmla="*/ 72 w 74"/>
                  <a:gd name="T45" fmla="*/ 29 h 31"/>
                  <a:gd name="T46" fmla="*/ 72 w 74"/>
                  <a:gd name="T47" fmla="*/ 26 h 31"/>
                  <a:gd name="T48" fmla="*/ 74 w 74"/>
                  <a:gd name="T49" fmla="*/ 20 h 31"/>
                  <a:gd name="T50" fmla="*/ 70 w 74"/>
                  <a:gd name="T51" fmla="*/ 19 h 31"/>
                  <a:gd name="T52" fmla="*/ 67 w 74"/>
                  <a:gd name="T53" fmla="*/ 19 h 31"/>
                  <a:gd name="T54" fmla="*/ 63 w 74"/>
                  <a:gd name="T55" fmla="*/ 19 h 31"/>
                  <a:gd name="T56" fmla="*/ 61 w 74"/>
                  <a:gd name="T57" fmla="*/ 15 h 31"/>
                  <a:gd name="T58" fmla="*/ 59 w 74"/>
                  <a:gd name="T59" fmla="*/ 11 h 31"/>
                  <a:gd name="T60" fmla="*/ 56 w 74"/>
                  <a:gd name="T61" fmla="*/ 10 h 31"/>
                  <a:gd name="T62" fmla="*/ 54 w 74"/>
                  <a:gd name="T63" fmla="*/ 10 h 31"/>
                  <a:gd name="T64" fmla="*/ 52 w 74"/>
                  <a:gd name="T65" fmla="*/ 8 h 31"/>
                  <a:gd name="T66" fmla="*/ 50 w 74"/>
                  <a:gd name="T67" fmla="*/ 8 h 31"/>
                  <a:gd name="T68" fmla="*/ 47 w 74"/>
                  <a:gd name="T69" fmla="*/ 8 h 31"/>
                  <a:gd name="T70" fmla="*/ 45 w 74"/>
                  <a:gd name="T71" fmla="*/ 6 h 31"/>
                  <a:gd name="T72" fmla="*/ 45 w 74"/>
                  <a:gd name="T73" fmla="*/ 8 h 31"/>
                  <a:gd name="T74" fmla="*/ 41 w 74"/>
                  <a:gd name="T75" fmla="*/ 11 h 31"/>
                  <a:gd name="T76" fmla="*/ 40 w 74"/>
                  <a:gd name="T77" fmla="*/ 10 h 31"/>
                  <a:gd name="T78" fmla="*/ 34 w 74"/>
                  <a:gd name="T79" fmla="*/ 10 h 31"/>
                  <a:gd name="T80" fmla="*/ 29 w 74"/>
                  <a:gd name="T81" fmla="*/ 10 h 31"/>
                  <a:gd name="T82" fmla="*/ 27 w 74"/>
                  <a:gd name="T83" fmla="*/ 6 h 31"/>
                  <a:gd name="T84" fmla="*/ 23 w 74"/>
                  <a:gd name="T85" fmla="*/ 4 h 31"/>
                  <a:gd name="T86" fmla="*/ 20 w 74"/>
                  <a:gd name="T87" fmla="*/ 2 h 31"/>
                  <a:gd name="T88" fmla="*/ 18 w 74"/>
                  <a:gd name="T89" fmla="*/ 0 h 31"/>
                  <a:gd name="T90" fmla="*/ 16 w 74"/>
                  <a:gd name="T91" fmla="*/ 0 h 31"/>
                  <a:gd name="T92" fmla="*/ 9 w 74"/>
                  <a:gd name="T93" fmla="*/ 0 h 31"/>
                  <a:gd name="T94" fmla="*/ 5 w 74"/>
                  <a:gd name="T95" fmla="*/ 2 h 31"/>
                  <a:gd name="T96" fmla="*/ 3 w 74"/>
                  <a:gd name="T97" fmla="*/ 6 h 31"/>
                  <a:gd name="T98" fmla="*/ 3 w 74"/>
                  <a:gd name="T99" fmla="*/ 8 h 31"/>
                  <a:gd name="T100" fmla="*/ 2 w 74"/>
                  <a:gd name="T101" fmla="*/ 8 h 31"/>
                  <a:gd name="T102" fmla="*/ 0 w 74"/>
                  <a:gd name="T103" fmla="*/ 6 h 31"/>
                  <a:gd name="T104" fmla="*/ 2 w 74"/>
                  <a:gd name="T105" fmla="*/ 8 h 31"/>
                  <a:gd name="T106" fmla="*/ 3 w 74"/>
                  <a:gd name="T107" fmla="*/ 10 h 31"/>
                  <a:gd name="T108" fmla="*/ 9 w 74"/>
                  <a:gd name="T10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" h="31">
                    <a:moveTo>
                      <a:pt x="9" y="11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0" y="19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7" y="28"/>
                    </a:lnTo>
                    <a:lnTo>
                      <a:pt x="72" y="29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2" y="19"/>
                    </a:lnTo>
                    <a:lnTo>
                      <a:pt x="70" y="19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9" y="11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431">
                <a:extLst>
                  <a:ext uri="{FF2B5EF4-FFF2-40B4-BE49-F238E27FC236}">
                    <a16:creationId xmlns:a16="http://schemas.microsoft.com/office/drawing/2014/main" id="{5E369809-6CDE-4639-962E-15BA287E2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193" y="3763116"/>
                <a:ext cx="5445" cy="18039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0 w 2"/>
                  <a:gd name="T5" fmla="*/ 2 h 8"/>
                  <a:gd name="T6" fmla="*/ 0 w 2"/>
                  <a:gd name="T7" fmla="*/ 6 h 8"/>
                  <a:gd name="T8" fmla="*/ 0 w 2"/>
                  <a:gd name="T9" fmla="*/ 8 h 8"/>
                  <a:gd name="T10" fmla="*/ 2 w 2"/>
                  <a:gd name="T11" fmla="*/ 8 h 8"/>
                  <a:gd name="T12" fmla="*/ 2 w 2"/>
                  <a:gd name="T13" fmla="*/ 6 h 8"/>
                  <a:gd name="T14" fmla="*/ 2 w 2"/>
                  <a:gd name="T15" fmla="*/ 6 h 8"/>
                  <a:gd name="T16" fmla="*/ 2 w 2"/>
                  <a:gd name="T17" fmla="*/ 2 h 8"/>
                  <a:gd name="T18" fmla="*/ 2 w 2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432">
                <a:extLst>
                  <a:ext uri="{FF2B5EF4-FFF2-40B4-BE49-F238E27FC236}">
                    <a16:creationId xmlns:a16="http://schemas.microsoft.com/office/drawing/2014/main" id="{AC92AE9D-F1CD-4053-9BC7-1521AB89A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117" y="3869096"/>
                <a:ext cx="24505" cy="9020"/>
              </a:xfrm>
              <a:custGeom>
                <a:avLst/>
                <a:gdLst>
                  <a:gd name="T0" fmla="*/ 2 w 9"/>
                  <a:gd name="T1" fmla="*/ 4 h 4"/>
                  <a:gd name="T2" fmla="*/ 4 w 9"/>
                  <a:gd name="T3" fmla="*/ 4 h 4"/>
                  <a:gd name="T4" fmla="*/ 4 w 9"/>
                  <a:gd name="T5" fmla="*/ 4 h 4"/>
                  <a:gd name="T6" fmla="*/ 6 w 9"/>
                  <a:gd name="T7" fmla="*/ 4 h 4"/>
                  <a:gd name="T8" fmla="*/ 8 w 9"/>
                  <a:gd name="T9" fmla="*/ 2 h 4"/>
                  <a:gd name="T10" fmla="*/ 9 w 9"/>
                  <a:gd name="T11" fmla="*/ 2 h 4"/>
                  <a:gd name="T12" fmla="*/ 8 w 9"/>
                  <a:gd name="T13" fmla="*/ 0 h 4"/>
                  <a:gd name="T14" fmla="*/ 8 w 9"/>
                  <a:gd name="T15" fmla="*/ 0 h 4"/>
                  <a:gd name="T16" fmla="*/ 6 w 9"/>
                  <a:gd name="T17" fmla="*/ 0 h 4"/>
                  <a:gd name="T18" fmla="*/ 4 w 9"/>
                  <a:gd name="T19" fmla="*/ 0 h 4"/>
                  <a:gd name="T20" fmla="*/ 2 w 9"/>
                  <a:gd name="T21" fmla="*/ 0 h 4"/>
                  <a:gd name="T22" fmla="*/ 0 w 9"/>
                  <a:gd name="T23" fmla="*/ 2 h 4"/>
                  <a:gd name="T24" fmla="*/ 0 w 9"/>
                  <a:gd name="T25" fmla="*/ 4 h 4"/>
                  <a:gd name="T26" fmla="*/ 0 w 9"/>
                  <a:gd name="T27" fmla="*/ 4 h 4"/>
                  <a:gd name="T28" fmla="*/ 2 w 9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433">
                <a:extLst>
                  <a:ext uri="{FF2B5EF4-FFF2-40B4-BE49-F238E27FC236}">
                    <a16:creationId xmlns:a16="http://schemas.microsoft.com/office/drawing/2014/main" id="{16FAAFE6-D1AB-4877-B472-30B69945F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7939" y="3889389"/>
                <a:ext cx="87127" cy="45097"/>
              </a:xfrm>
              <a:custGeom>
                <a:avLst/>
                <a:gdLst>
                  <a:gd name="T0" fmla="*/ 1 w 32"/>
                  <a:gd name="T1" fmla="*/ 20 h 20"/>
                  <a:gd name="T2" fmla="*/ 3 w 32"/>
                  <a:gd name="T3" fmla="*/ 20 h 20"/>
                  <a:gd name="T4" fmla="*/ 5 w 32"/>
                  <a:gd name="T5" fmla="*/ 19 h 20"/>
                  <a:gd name="T6" fmla="*/ 7 w 32"/>
                  <a:gd name="T7" fmla="*/ 19 h 20"/>
                  <a:gd name="T8" fmla="*/ 7 w 32"/>
                  <a:gd name="T9" fmla="*/ 19 h 20"/>
                  <a:gd name="T10" fmla="*/ 9 w 32"/>
                  <a:gd name="T11" fmla="*/ 17 h 20"/>
                  <a:gd name="T12" fmla="*/ 10 w 32"/>
                  <a:gd name="T13" fmla="*/ 17 h 20"/>
                  <a:gd name="T14" fmla="*/ 10 w 32"/>
                  <a:gd name="T15" fmla="*/ 15 h 20"/>
                  <a:gd name="T16" fmla="*/ 12 w 32"/>
                  <a:gd name="T17" fmla="*/ 13 h 20"/>
                  <a:gd name="T18" fmla="*/ 14 w 32"/>
                  <a:gd name="T19" fmla="*/ 11 h 20"/>
                  <a:gd name="T20" fmla="*/ 14 w 32"/>
                  <a:gd name="T21" fmla="*/ 9 h 20"/>
                  <a:gd name="T22" fmla="*/ 14 w 32"/>
                  <a:gd name="T23" fmla="*/ 11 h 20"/>
                  <a:gd name="T24" fmla="*/ 18 w 32"/>
                  <a:gd name="T25" fmla="*/ 9 h 20"/>
                  <a:gd name="T26" fmla="*/ 20 w 32"/>
                  <a:gd name="T27" fmla="*/ 9 h 20"/>
                  <a:gd name="T28" fmla="*/ 23 w 32"/>
                  <a:gd name="T29" fmla="*/ 8 h 20"/>
                  <a:gd name="T30" fmla="*/ 25 w 32"/>
                  <a:gd name="T31" fmla="*/ 6 h 20"/>
                  <a:gd name="T32" fmla="*/ 29 w 32"/>
                  <a:gd name="T33" fmla="*/ 4 h 20"/>
                  <a:gd name="T34" fmla="*/ 30 w 32"/>
                  <a:gd name="T35" fmla="*/ 2 h 20"/>
                  <a:gd name="T36" fmla="*/ 32 w 32"/>
                  <a:gd name="T37" fmla="*/ 0 h 20"/>
                  <a:gd name="T38" fmla="*/ 32 w 32"/>
                  <a:gd name="T39" fmla="*/ 0 h 20"/>
                  <a:gd name="T40" fmla="*/ 30 w 32"/>
                  <a:gd name="T41" fmla="*/ 0 h 20"/>
                  <a:gd name="T42" fmla="*/ 30 w 32"/>
                  <a:gd name="T43" fmla="*/ 0 h 20"/>
                  <a:gd name="T44" fmla="*/ 29 w 32"/>
                  <a:gd name="T45" fmla="*/ 0 h 20"/>
                  <a:gd name="T46" fmla="*/ 27 w 32"/>
                  <a:gd name="T47" fmla="*/ 0 h 20"/>
                  <a:gd name="T48" fmla="*/ 23 w 32"/>
                  <a:gd name="T49" fmla="*/ 0 h 20"/>
                  <a:gd name="T50" fmla="*/ 21 w 32"/>
                  <a:gd name="T51" fmla="*/ 0 h 20"/>
                  <a:gd name="T52" fmla="*/ 20 w 32"/>
                  <a:gd name="T53" fmla="*/ 0 h 20"/>
                  <a:gd name="T54" fmla="*/ 16 w 32"/>
                  <a:gd name="T55" fmla="*/ 2 h 20"/>
                  <a:gd name="T56" fmla="*/ 14 w 32"/>
                  <a:gd name="T57" fmla="*/ 2 h 20"/>
                  <a:gd name="T58" fmla="*/ 14 w 32"/>
                  <a:gd name="T59" fmla="*/ 4 h 20"/>
                  <a:gd name="T60" fmla="*/ 12 w 32"/>
                  <a:gd name="T61" fmla="*/ 6 h 20"/>
                  <a:gd name="T62" fmla="*/ 10 w 32"/>
                  <a:gd name="T63" fmla="*/ 6 h 20"/>
                  <a:gd name="T64" fmla="*/ 10 w 32"/>
                  <a:gd name="T65" fmla="*/ 8 h 20"/>
                  <a:gd name="T66" fmla="*/ 9 w 32"/>
                  <a:gd name="T67" fmla="*/ 8 h 20"/>
                  <a:gd name="T68" fmla="*/ 9 w 32"/>
                  <a:gd name="T69" fmla="*/ 8 h 20"/>
                  <a:gd name="T70" fmla="*/ 7 w 32"/>
                  <a:gd name="T71" fmla="*/ 9 h 20"/>
                  <a:gd name="T72" fmla="*/ 7 w 32"/>
                  <a:gd name="T73" fmla="*/ 9 h 20"/>
                  <a:gd name="T74" fmla="*/ 5 w 32"/>
                  <a:gd name="T75" fmla="*/ 9 h 20"/>
                  <a:gd name="T76" fmla="*/ 3 w 32"/>
                  <a:gd name="T77" fmla="*/ 11 h 20"/>
                  <a:gd name="T78" fmla="*/ 1 w 32"/>
                  <a:gd name="T79" fmla="*/ 13 h 20"/>
                  <a:gd name="T80" fmla="*/ 1 w 32"/>
                  <a:gd name="T81" fmla="*/ 15 h 20"/>
                  <a:gd name="T82" fmla="*/ 1 w 32"/>
                  <a:gd name="T83" fmla="*/ 17 h 20"/>
                  <a:gd name="T84" fmla="*/ 1 w 32"/>
                  <a:gd name="T85" fmla="*/ 17 h 20"/>
                  <a:gd name="T86" fmla="*/ 0 w 32"/>
                  <a:gd name="T87" fmla="*/ 19 h 20"/>
                  <a:gd name="T88" fmla="*/ 1 w 32"/>
                  <a:gd name="T89" fmla="*/ 20 h 20"/>
                  <a:gd name="T90" fmla="*/ 1 w 32"/>
                  <a:gd name="T9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20">
                    <a:moveTo>
                      <a:pt x="1" y="20"/>
                    </a:moveTo>
                    <a:lnTo>
                      <a:pt x="3" y="20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3" y="8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434">
                <a:extLst>
                  <a:ext uri="{FF2B5EF4-FFF2-40B4-BE49-F238E27FC236}">
                    <a16:creationId xmlns:a16="http://schemas.microsoft.com/office/drawing/2014/main" id="{DF0359AF-58B5-44C0-8D42-B7E1CBD56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1603" y="3938997"/>
                <a:ext cx="10891" cy="902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2 h 4"/>
                  <a:gd name="T4" fmla="*/ 4 w 4"/>
                  <a:gd name="T5" fmla="*/ 2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0 h 4"/>
                  <a:gd name="T12" fmla="*/ 2 w 4"/>
                  <a:gd name="T13" fmla="*/ 2 h 4"/>
                  <a:gd name="T14" fmla="*/ 0 w 4"/>
                  <a:gd name="T15" fmla="*/ 2 h 4"/>
                  <a:gd name="T16" fmla="*/ 0 w 4"/>
                  <a:gd name="T17" fmla="*/ 4 h 4"/>
                  <a:gd name="T18" fmla="*/ 0 w 4"/>
                  <a:gd name="T19" fmla="*/ 4 h 4"/>
                  <a:gd name="T20" fmla="*/ 2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435">
                <a:extLst>
                  <a:ext uri="{FF2B5EF4-FFF2-40B4-BE49-F238E27FC236}">
                    <a16:creationId xmlns:a16="http://schemas.microsoft.com/office/drawing/2014/main" id="{DF363B42-F17D-4EE8-8DBC-6B0324534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5166" y="3882625"/>
                <a:ext cx="16336" cy="6765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2 h 3"/>
                  <a:gd name="T4" fmla="*/ 6 w 6"/>
                  <a:gd name="T5" fmla="*/ 2 h 3"/>
                  <a:gd name="T6" fmla="*/ 4 w 6"/>
                  <a:gd name="T7" fmla="*/ 0 h 3"/>
                  <a:gd name="T8" fmla="*/ 2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w 6"/>
                  <a:gd name="T15" fmla="*/ 2 h 3"/>
                  <a:gd name="T16" fmla="*/ 0 w 6"/>
                  <a:gd name="T17" fmla="*/ 3 h 3"/>
                  <a:gd name="T18" fmla="*/ 0 w 6"/>
                  <a:gd name="T19" fmla="*/ 3 h 3"/>
                  <a:gd name="T20" fmla="*/ 4 w 6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436">
                <a:extLst>
                  <a:ext uri="{FF2B5EF4-FFF2-40B4-BE49-F238E27FC236}">
                    <a16:creationId xmlns:a16="http://schemas.microsoft.com/office/drawing/2014/main" id="{403605BD-8AEB-4207-AC98-9D8F11A35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999" y="3882625"/>
                <a:ext cx="5445" cy="6765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2 h 3"/>
                  <a:gd name="T8" fmla="*/ 0 w 2"/>
                  <a:gd name="T9" fmla="*/ 2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437">
                <a:extLst>
                  <a:ext uri="{FF2B5EF4-FFF2-40B4-BE49-F238E27FC236}">
                    <a16:creationId xmlns:a16="http://schemas.microsoft.com/office/drawing/2014/main" id="{3EFBF5C2-E52C-4FC7-B78E-6CA7E8A78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882625"/>
                <a:ext cx="10891" cy="6765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0 h 3"/>
                  <a:gd name="T4" fmla="*/ 0 w 4"/>
                  <a:gd name="T5" fmla="*/ 2 h 3"/>
                  <a:gd name="T6" fmla="*/ 0 w 4"/>
                  <a:gd name="T7" fmla="*/ 3 h 3"/>
                  <a:gd name="T8" fmla="*/ 0 w 4"/>
                  <a:gd name="T9" fmla="*/ 3 h 3"/>
                  <a:gd name="T10" fmla="*/ 0 w 4"/>
                  <a:gd name="T11" fmla="*/ 3 h 3"/>
                  <a:gd name="T12" fmla="*/ 2 w 4"/>
                  <a:gd name="T13" fmla="*/ 3 h 3"/>
                  <a:gd name="T14" fmla="*/ 2 w 4"/>
                  <a:gd name="T15" fmla="*/ 3 h 3"/>
                  <a:gd name="T16" fmla="*/ 4 w 4"/>
                  <a:gd name="T17" fmla="*/ 2 h 3"/>
                  <a:gd name="T18" fmla="*/ 4 w 4"/>
                  <a:gd name="T19" fmla="*/ 0 h 3"/>
                  <a:gd name="T20" fmla="*/ 2 w 4"/>
                  <a:gd name="T21" fmla="*/ 0 h 3"/>
                  <a:gd name="T22" fmla="*/ 2 w 4"/>
                  <a:gd name="T23" fmla="*/ 2 h 3"/>
                  <a:gd name="T24" fmla="*/ 0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438">
                <a:extLst>
                  <a:ext uri="{FF2B5EF4-FFF2-40B4-BE49-F238E27FC236}">
                    <a16:creationId xmlns:a16="http://schemas.microsoft.com/office/drawing/2014/main" id="{E13E10EA-60EA-431C-B97A-3879D49E2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5" y="3878116"/>
                <a:ext cx="70789" cy="20295"/>
              </a:xfrm>
              <a:custGeom>
                <a:avLst/>
                <a:gdLst>
                  <a:gd name="T0" fmla="*/ 9 w 26"/>
                  <a:gd name="T1" fmla="*/ 9 h 9"/>
                  <a:gd name="T2" fmla="*/ 11 w 26"/>
                  <a:gd name="T3" fmla="*/ 9 h 9"/>
                  <a:gd name="T4" fmla="*/ 13 w 26"/>
                  <a:gd name="T5" fmla="*/ 9 h 9"/>
                  <a:gd name="T6" fmla="*/ 15 w 26"/>
                  <a:gd name="T7" fmla="*/ 9 h 9"/>
                  <a:gd name="T8" fmla="*/ 17 w 26"/>
                  <a:gd name="T9" fmla="*/ 9 h 9"/>
                  <a:gd name="T10" fmla="*/ 19 w 26"/>
                  <a:gd name="T11" fmla="*/ 7 h 9"/>
                  <a:gd name="T12" fmla="*/ 20 w 26"/>
                  <a:gd name="T13" fmla="*/ 7 h 9"/>
                  <a:gd name="T14" fmla="*/ 22 w 26"/>
                  <a:gd name="T15" fmla="*/ 7 h 9"/>
                  <a:gd name="T16" fmla="*/ 24 w 26"/>
                  <a:gd name="T17" fmla="*/ 5 h 9"/>
                  <a:gd name="T18" fmla="*/ 26 w 26"/>
                  <a:gd name="T19" fmla="*/ 5 h 9"/>
                  <a:gd name="T20" fmla="*/ 26 w 26"/>
                  <a:gd name="T21" fmla="*/ 4 h 9"/>
                  <a:gd name="T22" fmla="*/ 26 w 26"/>
                  <a:gd name="T23" fmla="*/ 2 h 9"/>
                  <a:gd name="T24" fmla="*/ 26 w 26"/>
                  <a:gd name="T25" fmla="*/ 0 h 9"/>
                  <a:gd name="T26" fmla="*/ 26 w 26"/>
                  <a:gd name="T27" fmla="*/ 2 h 9"/>
                  <a:gd name="T28" fmla="*/ 26 w 26"/>
                  <a:gd name="T29" fmla="*/ 2 h 9"/>
                  <a:gd name="T30" fmla="*/ 24 w 26"/>
                  <a:gd name="T31" fmla="*/ 4 h 9"/>
                  <a:gd name="T32" fmla="*/ 24 w 26"/>
                  <a:gd name="T33" fmla="*/ 4 h 9"/>
                  <a:gd name="T34" fmla="*/ 22 w 26"/>
                  <a:gd name="T35" fmla="*/ 4 h 9"/>
                  <a:gd name="T36" fmla="*/ 22 w 26"/>
                  <a:gd name="T37" fmla="*/ 5 h 9"/>
                  <a:gd name="T38" fmla="*/ 20 w 26"/>
                  <a:gd name="T39" fmla="*/ 5 h 9"/>
                  <a:gd name="T40" fmla="*/ 19 w 26"/>
                  <a:gd name="T41" fmla="*/ 5 h 9"/>
                  <a:gd name="T42" fmla="*/ 19 w 26"/>
                  <a:gd name="T43" fmla="*/ 5 h 9"/>
                  <a:gd name="T44" fmla="*/ 19 w 26"/>
                  <a:gd name="T45" fmla="*/ 5 h 9"/>
                  <a:gd name="T46" fmla="*/ 15 w 26"/>
                  <a:gd name="T47" fmla="*/ 5 h 9"/>
                  <a:gd name="T48" fmla="*/ 13 w 26"/>
                  <a:gd name="T49" fmla="*/ 5 h 9"/>
                  <a:gd name="T50" fmla="*/ 11 w 26"/>
                  <a:gd name="T51" fmla="*/ 5 h 9"/>
                  <a:gd name="T52" fmla="*/ 11 w 26"/>
                  <a:gd name="T53" fmla="*/ 4 h 9"/>
                  <a:gd name="T54" fmla="*/ 9 w 26"/>
                  <a:gd name="T55" fmla="*/ 2 h 9"/>
                  <a:gd name="T56" fmla="*/ 8 w 26"/>
                  <a:gd name="T57" fmla="*/ 2 h 9"/>
                  <a:gd name="T58" fmla="*/ 8 w 26"/>
                  <a:gd name="T59" fmla="*/ 2 h 9"/>
                  <a:gd name="T60" fmla="*/ 4 w 26"/>
                  <a:gd name="T61" fmla="*/ 2 h 9"/>
                  <a:gd name="T62" fmla="*/ 2 w 26"/>
                  <a:gd name="T63" fmla="*/ 4 h 9"/>
                  <a:gd name="T64" fmla="*/ 2 w 26"/>
                  <a:gd name="T65" fmla="*/ 4 h 9"/>
                  <a:gd name="T66" fmla="*/ 2 w 26"/>
                  <a:gd name="T67" fmla="*/ 4 h 9"/>
                  <a:gd name="T68" fmla="*/ 0 w 26"/>
                  <a:gd name="T69" fmla="*/ 5 h 9"/>
                  <a:gd name="T70" fmla="*/ 0 w 26"/>
                  <a:gd name="T71" fmla="*/ 5 h 9"/>
                  <a:gd name="T72" fmla="*/ 0 w 26"/>
                  <a:gd name="T73" fmla="*/ 7 h 9"/>
                  <a:gd name="T74" fmla="*/ 0 w 26"/>
                  <a:gd name="T75" fmla="*/ 7 h 9"/>
                  <a:gd name="T76" fmla="*/ 0 w 26"/>
                  <a:gd name="T77" fmla="*/ 7 h 9"/>
                  <a:gd name="T78" fmla="*/ 6 w 26"/>
                  <a:gd name="T79" fmla="*/ 7 h 9"/>
                  <a:gd name="T80" fmla="*/ 8 w 26"/>
                  <a:gd name="T81" fmla="*/ 9 h 9"/>
                  <a:gd name="T82" fmla="*/ 9 w 26"/>
                  <a:gd name="T8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9">
                    <a:moveTo>
                      <a:pt x="9" y="9"/>
                    </a:move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439">
                <a:extLst>
                  <a:ext uri="{FF2B5EF4-FFF2-40B4-BE49-F238E27FC236}">
                    <a16:creationId xmlns:a16="http://schemas.microsoft.com/office/drawing/2014/main" id="{993BEC29-5560-4FD4-8228-7307F911B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2646" y="3907429"/>
                <a:ext cx="35396" cy="24804"/>
              </a:xfrm>
              <a:custGeom>
                <a:avLst/>
                <a:gdLst>
                  <a:gd name="T0" fmla="*/ 2 w 13"/>
                  <a:gd name="T1" fmla="*/ 5 h 11"/>
                  <a:gd name="T2" fmla="*/ 4 w 13"/>
                  <a:gd name="T3" fmla="*/ 5 h 11"/>
                  <a:gd name="T4" fmla="*/ 6 w 13"/>
                  <a:gd name="T5" fmla="*/ 7 h 11"/>
                  <a:gd name="T6" fmla="*/ 7 w 13"/>
                  <a:gd name="T7" fmla="*/ 9 h 11"/>
                  <a:gd name="T8" fmla="*/ 9 w 13"/>
                  <a:gd name="T9" fmla="*/ 11 h 11"/>
                  <a:gd name="T10" fmla="*/ 11 w 13"/>
                  <a:gd name="T11" fmla="*/ 11 h 11"/>
                  <a:gd name="T12" fmla="*/ 13 w 13"/>
                  <a:gd name="T13" fmla="*/ 11 h 11"/>
                  <a:gd name="T14" fmla="*/ 13 w 13"/>
                  <a:gd name="T15" fmla="*/ 9 h 11"/>
                  <a:gd name="T16" fmla="*/ 13 w 13"/>
                  <a:gd name="T17" fmla="*/ 7 h 11"/>
                  <a:gd name="T18" fmla="*/ 11 w 13"/>
                  <a:gd name="T19" fmla="*/ 5 h 11"/>
                  <a:gd name="T20" fmla="*/ 9 w 13"/>
                  <a:gd name="T21" fmla="*/ 3 h 11"/>
                  <a:gd name="T22" fmla="*/ 9 w 13"/>
                  <a:gd name="T23" fmla="*/ 1 h 11"/>
                  <a:gd name="T24" fmla="*/ 9 w 13"/>
                  <a:gd name="T25" fmla="*/ 1 h 11"/>
                  <a:gd name="T26" fmla="*/ 7 w 13"/>
                  <a:gd name="T27" fmla="*/ 1 h 11"/>
                  <a:gd name="T28" fmla="*/ 7 w 13"/>
                  <a:gd name="T29" fmla="*/ 0 h 11"/>
                  <a:gd name="T30" fmla="*/ 6 w 13"/>
                  <a:gd name="T31" fmla="*/ 1 h 11"/>
                  <a:gd name="T32" fmla="*/ 6 w 13"/>
                  <a:gd name="T33" fmla="*/ 1 h 11"/>
                  <a:gd name="T34" fmla="*/ 4 w 13"/>
                  <a:gd name="T35" fmla="*/ 1 h 11"/>
                  <a:gd name="T36" fmla="*/ 2 w 13"/>
                  <a:gd name="T37" fmla="*/ 1 h 11"/>
                  <a:gd name="T38" fmla="*/ 0 w 13"/>
                  <a:gd name="T39" fmla="*/ 1 h 11"/>
                  <a:gd name="T40" fmla="*/ 0 w 13"/>
                  <a:gd name="T41" fmla="*/ 1 h 11"/>
                  <a:gd name="T42" fmla="*/ 0 w 13"/>
                  <a:gd name="T43" fmla="*/ 3 h 11"/>
                  <a:gd name="T44" fmla="*/ 0 w 13"/>
                  <a:gd name="T45" fmla="*/ 5 h 11"/>
                  <a:gd name="T46" fmla="*/ 2 w 13"/>
                  <a:gd name="T4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1">
                    <a:moveTo>
                      <a:pt x="2" y="5"/>
                    </a:moveTo>
                    <a:lnTo>
                      <a:pt x="4" y="5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40">
                <a:extLst>
                  <a:ext uri="{FF2B5EF4-FFF2-40B4-BE49-F238E27FC236}">
                    <a16:creationId xmlns:a16="http://schemas.microsoft.com/office/drawing/2014/main" id="{5B336FE8-1555-4221-BC97-F2B50B42E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638" y="3878116"/>
                <a:ext cx="54453" cy="24804"/>
              </a:xfrm>
              <a:custGeom>
                <a:avLst/>
                <a:gdLst>
                  <a:gd name="T0" fmla="*/ 15 w 20"/>
                  <a:gd name="T1" fmla="*/ 7 h 11"/>
                  <a:gd name="T2" fmla="*/ 18 w 20"/>
                  <a:gd name="T3" fmla="*/ 7 h 11"/>
                  <a:gd name="T4" fmla="*/ 18 w 20"/>
                  <a:gd name="T5" fmla="*/ 7 h 11"/>
                  <a:gd name="T6" fmla="*/ 18 w 20"/>
                  <a:gd name="T7" fmla="*/ 7 h 11"/>
                  <a:gd name="T8" fmla="*/ 20 w 20"/>
                  <a:gd name="T9" fmla="*/ 7 h 11"/>
                  <a:gd name="T10" fmla="*/ 18 w 20"/>
                  <a:gd name="T11" fmla="*/ 5 h 11"/>
                  <a:gd name="T12" fmla="*/ 18 w 20"/>
                  <a:gd name="T13" fmla="*/ 5 h 11"/>
                  <a:gd name="T14" fmla="*/ 18 w 20"/>
                  <a:gd name="T15" fmla="*/ 4 h 11"/>
                  <a:gd name="T16" fmla="*/ 18 w 20"/>
                  <a:gd name="T17" fmla="*/ 2 h 11"/>
                  <a:gd name="T18" fmla="*/ 16 w 20"/>
                  <a:gd name="T19" fmla="*/ 5 h 11"/>
                  <a:gd name="T20" fmla="*/ 16 w 20"/>
                  <a:gd name="T21" fmla="*/ 4 h 11"/>
                  <a:gd name="T22" fmla="*/ 15 w 20"/>
                  <a:gd name="T23" fmla="*/ 2 h 11"/>
                  <a:gd name="T24" fmla="*/ 13 w 20"/>
                  <a:gd name="T25" fmla="*/ 2 h 11"/>
                  <a:gd name="T26" fmla="*/ 13 w 20"/>
                  <a:gd name="T27" fmla="*/ 2 h 11"/>
                  <a:gd name="T28" fmla="*/ 11 w 20"/>
                  <a:gd name="T29" fmla="*/ 0 h 11"/>
                  <a:gd name="T30" fmla="*/ 9 w 20"/>
                  <a:gd name="T31" fmla="*/ 0 h 11"/>
                  <a:gd name="T32" fmla="*/ 9 w 20"/>
                  <a:gd name="T33" fmla="*/ 0 h 11"/>
                  <a:gd name="T34" fmla="*/ 9 w 20"/>
                  <a:gd name="T35" fmla="*/ 2 h 11"/>
                  <a:gd name="T36" fmla="*/ 9 w 20"/>
                  <a:gd name="T37" fmla="*/ 4 h 11"/>
                  <a:gd name="T38" fmla="*/ 11 w 20"/>
                  <a:gd name="T39" fmla="*/ 5 h 11"/>
                  <a:gd name="T40" fmla="*/ 13 w 20"/>
                  <a:gd name="T41" fmla="*/ 5 h 11"/>
                  <a:gd name="T42" fmla="*/ 11 w 20"/>
                  <a:gd name="T43" fmla="*/ 5 h 11"/>
                  <a:gd name="T44" fmla="*/ 9 w 20"/>
                  <a:gd name="T45" fmla="*/ 7 h 11"/>
                  <a:gd name="T46" fmla="*/ 9 w 20"/>
                  <a:gd name="T47" fmla="*/ 5 h 11"/>
                  <a:gd name="T48" fmla="*/ 9 w 20"/>
                  <a:gd name="T49" fmla="*/ 5 h 11"/>
                  <a:gd name="T50" fmla="*/ 7 w 20"/>
                  <a:gd name="T51" fmla="*/ 5 h 11"/>
                  <a:gd name="T52" fmla="*/ 7 w 20"/>
                  <a:gd name="T53" fmla="*/ 4 h 11"/>
                  <a:gd name="T54" fmla="*/ 4 w 20"/>
                  <a:gd name="T55" fmla="*/ 2 h 11"/>
                  <a:gd name="T56" fmla="*/ 2 w 20"/>
                  <a:gd name="T57" fmla="*/ 4 h 11"/>
                  <a:gd name="T58" fmla="*/ 2 w 20"/>
                  <a:gd name="T59" fmla="*/ 4 h 11"/>
                  <a:gd name="T60" fmla="*/ 0 w 20"/>
                  <a:gd name="T61" fmla="*/ 5 h 11"/>
                  <a:gd name="T62" fmla="*/ 0 w 20"/>
                  <a:gd name="T63" fmla="*/ 7 h 11"/>
                  <a:gd name="T64" fmla="*/ 0 w 20"/>
                  <a:gd name="T65" fmla="*/ 9 h 11"/>
                  <a:gd name="T66" fmla="*/ 0 w 20"/>
                  <a:gd name="T67" fmla="*/ 9 h 11"/>
                  <a:gd name="T68" fmla="*/ 2 w 20"/>
                  <a:gd name="T69" fmla="*/ 11 h 11"/>
                  <a:gd name="T70" fmla="*/ 4 w 20"/>
                  <a:gd name="T71" fmla="*/ 11 h 11"/>
                  <a:gd name="T72" fmla="*/ 7 w 20"/>
                  <a:gd name="T73" fmla="*/ 9 h 11"/>
                  <a:gd name="T74" fmla="*/ 9 w 20"/>
                  <a:gd name="T75" fmla="*/ 9 h 11"/>
                  <a:gd name="T76" fmla="*/ 11 w 20"/>
                  <a:gd name="T77" fmla="*/ 7 h 11"/>
                  <a:gd name="T78" fmla="*/ 13 w 20"/>
                  <a:gd name="T79" fmla="*/ 7 h 11"/>
                  <a:gd name="T80" fmla="*/ 13 w 20"/>
                  <a:gd name="T81" fmla="*/ 7 h 11"/>
                  <a:gd name="T82" fmla="*/ 15 w 20"/>
                  <a:gd name="T8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" h="11">
                    <a:moveTo>
                      <a:pt x="15" y="7"/>
                    </a:move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41">
                <a:extLst>
                  <a:ext uri="{FF2B5EF4-FFF2-40B4-BE49-F238E27FC236}">
                    <a16:creationId xmlns:a16="http://schemas.microsoft.com/office/drawing/2014/main" id="{14D5D34A-6205-4BB7-827A-C3F18AABC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4578" y="3882625"/>
                <a:ext cx="19060" cy="15785"/>
              </a:xfrm>
              <a:custGeom>
                <a:avLst/>
                <a:gdLst>
                  <a:gd name="T0" fmla="*/ 3 w 7"/>
                  <a:gd name="T1" fmla="*/ 7 h 7"/>
                  <a:gd name="T2" fmla="*/ 5 w 7"/>
                  <a:gd name="T3" fmla="*/ 7 h 7"/>
                  <a:gd name="T4" fmla="*/ 5 w 7"/>
                  <a:gd name="T5" fmla="*/ 5 h 7"/>
                  <a:gd name="T6" fmla="*/ 7 w 7"/>
                  <a:gd name="T7" fmla="*/ 3 h 7"/>
                  <a:gd name="T8" fmla="*/ 7 w 7"/>
                  <a:gd name="T9" fmla="*/ 0 h 7"/>
                  <a:gd name="T10" fmla="*/ 5 w 7"/>
                  <a:gd name="T11" fmla="*/ 0 h 7"/>
                  <a:gd name="T12" fmla="*/ 3 w 7"/>
                  <a:gd name="T13" fmla="*/ 0 h 7"/>
                  <a:gd name="T14" fmla="*/ 2 w 7"/>
                  <a:gd name="T15" fmla="*/ 0 h 7"/>
                  <a:gd name="T16" fmla="*/ 2 w 7"/>
                  <a:gd name="T17" fmla="*/ 2 h 7"/>
                  <a:gd name="T18" fmla="*/ 2 w 7"/>
                  <a:gd name="T19" fmla="*/ 2 h 7"/>
                  <a:gd name="T20" fmla="*/ 2 w 7"/>
                  <a:gd name="T21" fmla="*/ 3 h 7"/>
                  <a:gd name="T22" fmla="*/ 2 w 7"/>
                  <a:gd name="T23" fmla="*/ 3 h 7"/>
                  <a:gd name="T24" fmla="*/ 0 w 7"/>
                  <a:gd name="T25" fmla="*/ 5 h 7"/>
                  <a:gd name="T26" fmla="*/ 0 w 7"/>
                  <a:gd name="T27" fmla="*/ 5 h 7"/>
                  <a:gd name="T28" fmla="*/ 2 w 7"/>
                  <a:gd name="T29" fmla="*/ 7 h 7"/>
                  <a:gd name="T30" fmla="*/ 3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442">
                <a:extLst>
                  <a:ext uri="{FF2B5EF4-FFF2-40B4-BE49-F238E27FC236}">
                    <a16:creationId xmlns:a16="http://schemas.microsoft.com/office/drawing/2014/main" id="{7F63109E-2584-4240-BC01-006B87002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4630" y="3878116"/>
                <a:ext cx="24505" cy="15785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4 h 7"/>
                  <a:gd name="T4" fmla="*/ 9 w 9"/>
                  <a:gd name="T5" fmla="*/ 2 h 7"/>
                  <a:gd name="T6" fmla="*/ 9 w 9"/>
                  <a:gd name="T7" fmla="*/ 0 h 7"/>
                  <a:gd name="T8" fmla="*/ 7 w 9"/>
                  <a:gd name="T9" fmla="*/ 0 h 7"/>
                  <a:gd name="T10" fmla="*/ 5 w 9"/>
                  <a:gd name="T11" fmla="*/ 0 h 7"/>
                  <a:gd name="T12" fmla="*/ 4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  <a:gd name="T18" fmla="*/ 0 w 9"/>
                  <a:gd name="T19" fmla="*/ 2 h 7"/>
                  <a:gd name="T20" fmla="*/ 0 w 9"/>
                  <a:gd name="T21" fmla="*/ 2 h 7"/>
                  <a:gd name="T22" fmla="*/ 4 w 9"/>
                  <a:gd name="T23" fmla="*/ 4 h 7"/>
                  <a:gd name="T24" fmla="*/ 4 w 9"/>
                  <a:gd name="T25" fmla="*/ 4 h 7"/>
                  <a:gd name="T26" fmla="*/ 5 w 9"/>
                  <a:gd name="T27" fmla="*/ 5 h 7"/>
                  <a:gd name="T28" fmla="*/ 5 w 9"/>
                  <a:gd name="T29" fmla="*/ 7 h 7"/>
                  <a:gd name="T30" fmla="*/ 7 w 9"/>
                  <a:gd name="T3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443">
                <a:extLst>
                  <a:ext uri="{FF2B5EF4-FFF2-40B4-BE49-F238E27FC236}">
                    <a16:creationId xmlns:a16="http://schemas.microsoft.com/office/drawing/2014/main" id="{0B880C0E-7363-4D7C-B4BE-86E8B704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9234" y="3846548"/>
                <a:ext cx="24505" cy="11275"/>
              </a:xfrm>
              <a:custGeom>
                <a:avLst/>
                <a:gdLst>
                  <a:gd name="T0" fmla="*/ 2 w 9"/>
                  <a:gd name="T1" fmla="*/ 0 h 5"/>
                  <a:gd name="T2" fmla="*/ 2 w 9"/>
                  <a:gd name="T3" fmla="*/ 0 h 5"/>
                  <a:gd name="T4" fmla="*/ 0 w 9"/>
                  <a:gd name="T5" fmla="*/ 1 h 5"/>
                  <a:gd name="T6" fmla="*/ 0 w 9"/>
                  <a:gd name="T7" fmla="*/ 1 h 5"/>
                  <a:gd name="T8" fmla="*/ 0 w 9"/>
                  <a:gd name="T9" fmla="*/ 3 h 5"/>
                  <a:gd name="T10" fmla="*/ 0 w 9"/>
                  <a:gd name="T11" fmla="*/ 3 h 5"/>
                  <a:gd name="T12" fmla="*/ 6 w 9"/>
                  <a:gd name="T13" fmla="*/ 5 h 5"/>
                  <a:gd name="T14" fmla="*/ 8 w 9"/>
                  <a:gd name="T15" fmla="*/ 3 h 5"/>
                  <a:gd name="T16" fmla="*/ 9 w 9"/>
                  <a:gd name="T17" fmla="*/ 3 h 5"/>
                  <a:gd name="T18" fmla="*/ 9 w 9"/>
                  <a:gd name="T19" fmla="*/ 3 h 5"/>
                  <a:gd name="T20" fmla="*/ 9 w 9"/>
                  <a:gd name="T21" fmla="*/ 0 h 5"/>
                  <a:gd name="T22" fmla="*/ 8 w 9"/>
                  <a:gd name="T23" fmla="*/ 0 h 5"/>
                  <a:gd name="T24" fmla="*/ 2 w 9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444">
                <a:extLst>
                  <a:ext uri="{FF2B5EF4-FFF2-40B4-BE49-F238E27FC236}">
                    <a16:creationId xmlns:a16="http://schemas.microsoft.com/office/drawing/2014/main" id="{12EBBF98-07D0-4C92-8439-16D5D64C0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687" y="3846548"/>
                <a:ext cx="5445" cy="6765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3 h 3"/>
                  <a:gd name="T10" fmla="*/ 2 w 2"/>
                  <a:gd name="T11" fmla="*/ 1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45">
                <a:extLst>
                  <a:ext uri="{FF2B5EF4-FFF2-40B4-BE49-F238E27FC236}">
                    <a16:creationId xmlns:a16="http://schemas.microsoft.com/office/drawing/2014/main" id="{CB6AAC02-808E-404B-8316-F0260E232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470" y="3686449"/>
                <a:ext cx="19060" cy="9020"/>
              </a:xfrm>
              <a:custGeom>
                <a:avLst/>
                <a:gdLst>
                  <a:gd name="T0" fmla="*/ 2 w 7"/>
                  <a:gd name="T1" fmla="*/ 2 h 4"/>
                  <a:gd name="T2" fmla="*/ 4 w 7"/>
                  <a:gd name="T3" fmla="*/ 4 h 4"/>
                  <a:gd name="T4" fmla="*/ 4 w 7"/>
                  <a:gd name="T5" fmla="*/ 4 h 4"/>
                  <a:gd name="T6" fmla="*/ 5 w 7"/>
                  <a:gd name="T7" fmla="*/ 4 h 4"/>
                  <a:gd name="T8" fmla="*/ 7 w 7"/>
                  <a:gd name="T9" fmla="*/ 4 h 4"/>
                  <a:gd name="T10" fmla="*/ 4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0 w 7"/>
                  <a:gd name="T17" fmla="*/ 2 h 4"/>
                  <a:gd name="T18" fmla="*/ 0 w 7"/>
                  <a:gd name="T19" fmla="*/ 2 h 4"/>
                  <a:gd name="T20" fmla="*/ 2 w 7"/>
                  <a:gd name="T21" fmla="*/ 2 h 4"/>
                  <a:gd name="T22" fmla="*/ 2 w 7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446">
                <a:extLst>
                  <a:ext uri="{FF2B5EF4-FFF2-40B4-BE49-F238E27FC236}">
                    <a16:creationId xmlns:a16="http://schemas.microsoft.com/office/drawing/2014/main" id="{65405613-D431-4909-84E7-175433C3D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0361" y="3706744"/>
                <a:ext cx="2724" cy="902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4 h 4"/>
                  <a:gd name="T10" fmla="*/ 0 w 1"/>
                  <a:gd name="T11" fmla="*/ 4 h 4"/>
                  <a:gd name="T12" fmla="*/ 1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447">
                <a:extLst>
                  <a:ext uri="{FF2B5EF4-FFF2-40B4-BE49-F238E27FC236}">
                    <a16:creationId xmlns:a16="http://schemas.microsoft.com/office/drawing/2014/main" id="{84A224C0-5E8B-4F4E-8E7D-9A7D6F85F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855" y="3727037"/>
                <a:ext cx="13615" cy="9020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4 h 4"/>
                  <a:gd name="T4" fmla="*/ 5 w 5"/>
                  <a:gd name="T5" fmla="*/ 4 h 4"/>
                  <a:gd name="T6" fmla="*/ 5 w 5"/>
                  <a:gd name="T7" fmla="*/ 2 h 4"/>
                  <a:gd name="T8" fmla="*/ 5 w 5"/>
                  <a:gd name="T9" fmla="*/ 2 h 4"/>
                  <a:gd name="T10" fmla="*/ 5 w 5"/>
                  <a:gd name="T11" fmla="*/ 0 h 4"/>
                  <a:gd name="T12" fmla="*/ 3 w 5"/>
                  <a:gd name="T13" fmla="*/ 0 h 4"/>
                  <a:gd name="T14" fmla="*/ 3 w 5"/>
                  <a:gd name="T15" fmla="*/ 0 h 4"/>
                  <a:gd name="T16" fmla="*/ 1 w 5"/>
                  <a:gd name="T17" fmla="*/ 2 h 4"/>
                  <a:gd name="T18" fmla="*/ 1 w 5"/>
                  <a:gd name="T19" fmla="*/ 2 h 4"/>
                  <a:gd name="T20" fmla="*/ 0 w 5"/>
                  <a:gd name="T21" fmla="*/ 2 h 4"/>
                  <a:gd name="T22" fmla="*/ 1 w 5"/>
                  <a:gd name="T23" fmla="*/ 2 h 4"/>
                  <a:gd name="T24" fmla="*/ 3 w 5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448">
                <a:extLst>
                  <a:ext uri="{FF2B5EF4-FFF2-40B4-BE49-F238E27FC236}">
                    <a16:creationId xmlns:a16="http://schemas.microsoft.com/office/drawing/2014/main" id="{95C2650C-83D8-4D1A-8213-B8FC7A15C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017" y="3756352"/>
                <a:ext cx="65344" cy="24804"/>
              </a:xfrm>
              <a:custGeom>
                <a:avLst/>
                <a:gdLst>
                  <a:gd name="T0" fmla="*/ 5 w 24"/>
                  <a:gd name="T1" fmla="*/ 0 h 11"/>
                  <a:gd name="T2" fmla="*/ 2 w 24"/>
                  <a:gd name="T3" fmla="*/ 0 h 11"/>
                  <a:gd name="T4" fmla="*/ 2 w 24"/>
                  <a:gd name="T5" fmla="*/ 0 h 11"/>
                  <a:gd name="T6" fmla="*/ 0 w 24"/>
                  <a:gd name="T7" fmla="*/ 2 h 11"/>
                  <a:gd name="T8" fmla="*/ 0 w 24"/>
                  <a:gd name="T9" fmla="*/ 3 h 11"/>
                  <a:gd name="T10" fmla="*/ 0 w 24"/>
                  <a:gd name="T11" fmla="*/ 3 h 11"/>
                  <a:gd name="T12" fmla="*/ 0 w 24"/>
                  <a:gd name="T13" fmla="*/ 7 h 11"/>
                  <a:gd name="T14" fmla="*/ 0 w 24"/>
                  <a:gd name="T15" fmla="*/ 3 h 11"/>
                  <a:gd name="T16" fmla="*/ 2 w 24"/>
                  <a:gd name="T17" fmla="*/ 3 h 11"/>
                  <a:gd name="T18" fmla="*/ 4 w 24"/>
                  <a:gd name="T19" fmla="*/ 5 h 11"/>
                  <a:gd name="T20" fmla="*/ 5 w 24"/>
                  <a:gd name="T21" fmla="*/ 7 h 11"/>
                  <a:gd name="T22" fmla="*/ 5 w 24"/>
                  <a:gd name="T23" fmla="*/ 5 h 11"/>
                  <a:gd name="T24" fmla="*/ 5 w 24"/>
                  <a:gd name="T25" fmla="*/ 5 h 11"/>
                  <a:gd name="T26" fmla="*/ 7 w 24"/>
                  <a:gd name="T27" fmla="*/ 3 h 11"/>
                  <a:gd name="T28" fmla="*/ 9 w 24"/>
                  <a:gd name="T29" fmla="*/ 5 h 11"/>
                  <a:gd name="T30" fmla="*/ 11 w 24"/>
                  <a:gd name="T31" fmla="*/ 5 h 11"/>
                  <a:gd name="T32" fmla="*/ 13 w 24"/>
                  <a:gd name="T33" fmla="*/ 5 h 11"/>
                  <a:gd name="T34" fmla="*/ 13 w 24"/>
                  <a:gd name="T35" fmla="*/ 5 h 11"/>
                  <a:gd name="T36" fmla="*/ 13 w 24"/>
                  <a:gd name="T37" fmla="*/ 5 h 11"/>
                  <a:gd name="T38" fmla="*/ 15 w 24"/>
                  <a:gd name="T39" fmla="*/ 5 h 11"/>
                  <a:gd name="T40" fmla="*/ 16 w 24"/>
                  <a:gd name="T41" fmla="*/ 5 h 11"/>
                  <a:gd name="T42" fmla="*/ 22 w 24"/>
                  <a:gd name="T43" fmla="*/ 9 h 11"/>
                  <a:gd name="T44" fmla="*/ 24 w 24"/>
                  <a:gd name="T45" fmla="*/ 11 h 11"/>
                  <a:gd name="T46" fmla="*/ 24 w 24"/>
                  <a:gd name="T47" fmla="*/ 9 h 11"/>
                  <a:gd name="T48" fmla="*/ 24 w 24"/>
                  <a:gd name="T49" fmla="*/ 7 h 11"/>
                  <a:gd name="T50" fmla="*/ 22 w 24"/>
                  <a:gd name="T51" fmla="*/ 5 h 11"/>
                  <a:gd name="T52" fmla="*/ 22 w 24"/>
                  <a:gd name="T53" fmla="*/ 5 h 11"/>
                  <a:gd name="T54" fmla="*/ 22 w 24"/>
                  <a:gd name="T55" fmla="*/ 2 h 11"/>
                  <a:gd name="T56" fmla="*/ 20 w 24"/>
                  <a:gd name="T57" fmla="*/ 2 h 11"/>
                  <a:gd name="T58" fmla="*/ 18 w 24"/>
                  <a:gd name="T59" fmla="*/ 2 h 11"/>
                  <a:gd name="T60" fmla="*/ 16 w 24"/>
                  <a:gd name="T61" fmla="*/ 2 h 11"/>
                  <a:gd name="T62" fmla="*/ 16 w 24"/>
                  <a:gd name="T63" fmla="*/ 2 h 11"/>
                  <a:gd name="T64" fmla="*/ 15 w 24"/>
                  <a:gd name="T65" fmla="*/ 0 h 11"/>
                  <a:gd name="T66" fmla="*/ 13 w 24"/>
                  <a:gd name="T67" fmla="*/ 0 h 11"/>
                  <a:gd name="T68" fmla="*/ 9 w 24"/>
                  <a:gd name="T69" fmla="*/ 0 h 11"/>
                  <a:gd name="T70" fmla="*/ 9 w 24"/>
                  <a:gd name="T71" fmla="*/ 0 h 11"/>
                  <a:gd name="T72" fmla="*/ 7 w 24"/>
                  <a:gd name="T73" fmla="*/ 0 h 11"/>
                  <a:gd name="T74" fmla="*/ 5 w 24"/>
                  <a:gd name="T7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11">
                    <a:moveTo>
                      <a:pt x="5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2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49">
                <a:extLst>
                  <a:ext uri="{FF2B5EF4-FFF2-40B4-BE49-F238E27FC236}">
                    <a16:creationId xmlns:a16="http://schemas.microsoft.com/office/drawing/2014/main" id="{9D346A8A-E66D-4383-BB66-B95BC4E8D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3645861"/>
                <a:ext cx="141580" cy="175881"/>
              </a:xfrm>
              <a:custGeom>
                <a:avLst/>
                <a:gdLst>
                  <a:gd name="T0" fmla="*/ 45 w 52"/>
                  <a:gd name="T1" fmla="*/ 13 h 78"/>
                  <a:gd name="T2" fmla="*/ 51 w 52"/>
                  <a:gd name="T3" fmla="*/ 5 h 78"/>
                  <a:gd name="T4" fmla="*/ 51 w 52"/>
                  <a:gd name="T5" fmla="*/ 0 h 78"/>
                  <a:gd name="T6" fmla="*/ 49 w 52"/>
                  <a:gd name="T7" fmla="*/ 0 h 78"/>
                  <a:gd name="T8" fmla="*/ 43 w 52"/>
                  <a:gd name="T9" fmla="*/ 7 h 78"/>
                  <a:gd name="T10" fmla="*/ 34 w 52"/>
                  <a:gd name="T11" fmla="*/ 7 h 78"/>
                  <a:gd name="T12" fmla="*/ 31 w 52"/>
                  <a:gd name="T13" fmla="*/ 7 h 78"/>
                  <a:gd name="T14" fmla="*/ 27 w 52"/>
                  <a:gd name="T15" fmla="*/ 7 h 78"/>
                  <a:gd name="T16" fmla="*/ 25 w 52"/>
                  <a:gd name="T17" fmla="*/ 5 h 78"/>
                  <a:gd name="T18" fmla="*/ 22 w 52"/>
                  <a:gd name="T19" fmla="*/ 5 h 78"/>
                  <a:gd name="T20" fmla="*/ 16 w 52"/>
                  <a:gd name="T21" fmla="*/ 3 h 78"/>
                  <a:gd name="T22" fmla="*/ 14 w 52"/>
                  <a:gd name="T23" fmla="*/ 9 h 78"/>
                  <a:gd name="T24" fmla="*/ 11 w 52"/>
                  <a:gd name="T25" fmla="*/ 7 h 78"/>
                  <a:gd name="T26" fmla="*/ 9 w 52"/>
                  <a:gd name="T27" fmla="*/ 14 h 78"/>
                  <a:gd name="T28" fmla="*/ 7 w 52"/>
                  <a:gd name="T29" fmla="*/ 18 h 78"/>
                  <a:gd name="T30" fmla="*/ 9 w 52"/>
                  <a:gd name="T31" fmla="*/ 25 h 78"/>
                  <a:gd name="T32" fmla="*/ 5 w 52"/>
                  <a:gd name="T33" fmla="*/ 27 h 78"/>
                  <a:gd name="T34" fmla="*/ 3 w 52"/>
                  <a:gd name="T35" fmla="*/ 40 h 78"/>
                  <a:gd name="T36" fmla="*/ 0 w 52"/>
                  <a:gd name="T37" fmla="*/ 49 h 78"/>
                  <a:gd name="T38" fmla="*/ 3 w 52"/>
                  <a:gd name="T39" fmla="*/ 54 h 78"/>
                  <a:gd name="T40" fmla="*/ 5 w 52"/>
                  <a:gd name="T41" fmla="*/ 61 h 78"/>
                  <a:gd name="T42" fmla="*/ 2 w 52"/>
                  <a:gd name="T43" fmla="*/ 74 h 78"/>
                  <a:gd name="T44" fmla="*/ 5 w 52"/>
                  <a:gd name="T45" fmla="*/ 78 h 78"/>
                  <a:gd name="T46" fmla="*/ 11 w 52"/>
                  <a:gd name="T47" fmla="*/ 76 h 78"/>
                  <a:gd name="T48" fmla="*/ 11 w 52"/>
                  <a:gd name="T49" fmla="*/ 69 h 78"/>
                  <a:gd name="T50" fmla="*/ 12 w 52"/>
                  <a:gd name="T51" fmla="*/ 54 h 78"/>
                  <a:gd name="T52" fmla="*/ 14 w 52"/>
                  <a:gd name="T53" fmla="*/ 47 h 78"/>
                  <a:gd name="T54" fmla="*/ 18 w 52"/>
                  <a:gd name="T55" fmla="*/ 47 h 78"/>
                  <a:gd name="T56" fmla="*/ 16 w 52"/>
                  <a:gd name="T57" fmla="*/ 54 h 78"/>
                  <a:gd name="T58" fmla="*/ 20 w 52"/>
                  <a:gd name="T59" fmla="*/ 60 h 78"/>
                  <a:gd name="T60" fmla="*/ 20 w 52"/>
                  <a:gd name="T61" fmla="*/ 67 h 78"/>
                  <a:gd name="T62" fmla="*/ 25 w 52"/>
                  <a:gd name="T63" fmla="*/ 69 h 78"/>
                  <a:gd name="T64" fmla="*/ 31 w 52"/>
                  <a:gd name="T65" fmla="*/ 65 h 78"/>
                  <a:gd name="T66" fmla="*/ 32 w 52"/>
                  <a:gd name="T67" fmla="*/ 61 h 78"/>
                  <a:gd name="T68" fmla="*/ 29 w 52"/>
                  <a:gd name="T69" fmla="*/ 60 h 78"/>
                  <a:gd name="T70" fmla="*/ 27 w 52"/>
                  <a:gd name="T71" fmla="*/ 56 h 78"/>
                  <a:gd name="T72" fmla="*/ 29 w 52"/>
                  <a:gd name="T73" fmla="*/ 52 h 78"/>
                  <a:gd name="T74" fmla="*/ 27 w 52"/>
                  <a:gd name="T75" fmla="*/ 49 h 78"/>
                  <a:gd name="T76" fmla="*/ 20 w 52"/>
                  <a:gd name="T77" fmla="*/ 36 h 78"/>
                  <a:gd name="T78" fmla="*/ 25 w 52"/>
                  <a:gd name="T79" fmla="*/ 36 h 78"/>
                  <a:gd name="T80" fmla="*/ 29 w 52"/>
                  <a:gd name="T81" fmla="*/ 32 h 78"/>
                  <a:gd name="T82" fmla="*/ 36 w 52"/>
                  <a:gd name="T83" fmla="*/ 29 h 78"/>
                  <a:gd name="T84" fmla="*/ 38 w 52"/>
                  <a:gd name="T85" fmla="*/ 23 h 78"/>
                  <a:gd name="T86" fmla="*/ 32 w 52"/>
                  <a:gd name="T87" fmla="*/ 25 h 78"/>
                  <a:gd name="T88" fmla="*/ 27 w 52"/>
                  <a:gd name="T89" fmla="*/ 29 h 78"/>
                  <a:gd name="T90" fmla="*/ 23 w 52"/>
                  <a:gd name="T91" fmla="*/ 27 h 78"/>
                  <a:gd name="T92" fmla="*/ 18 w 52"/>
                  <a:gd name="T93" fmla="*/ 31 h 78"/>
                  <a:gd name="T94" fmla="*/ 12 w 52"/>
                  <a:gd name="T95" fmla="*/ 29 h 78"/>
                  <a:gd name="T96" fmla="*/ 11 w 52"/>
                  <a:gd name="T97" fmla="*/ 20 h 78"/>
                  <a:gd name="T98" fmla="*/ 14 w 52"/>
                  <a:gd name="T99" fmla="*/ 13 h 78"/>
                  <a:gd name="T100" fmla="*/ 18 w 52"/>
                  <a:gd name="T101" fmla="*/ 13 h 78"/>
                  <a:gd name="T102" fmla="*/ 22 w 52"/>
                  <a:gd name="T103" fmla="*/ 13 h 78"/>
                  <a:gd name="T104" fmla="*/ 25 w 52"/>
                  <a:gd name="T105" fmla="*/ 13 h 78"/>
                  <a:gd name="T106" fmla="*/ 32 w 52"/>
                  <a:gd name="T107" fmla="*/ 13 h 78"/>
                  <a:gd name="T108" fmla="*/ 40 w 52"/>
                  <a:gd name="T109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" h="78">
                    <a:moveTo>
                      <a:pt x="41" y="14"/>
                    </a:moveTo>
                    <a:lnTo>
                      <a:pt x="45" y="14"/>
                    </a:lnTo>
                    <a:lnTo>
                      <a:pt x="45" y="13"/>
                    </a:lnTo>
                    <a:lnTo>
                      <a:pt x="47" y="11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3" y="31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9" y="78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18" y="51"/>
                    </a:lnTo>
                    <a:lnTo>
                      <a:pt x="16" y="54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2" y="61"/>
                    </a:lnTo>
                    <a:lnTo>
                      <a:pt x="20" y="65"/>
                    </a:lnTo>
                    <a:lnTo>
                      <a:pt x="20" y="67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5" y="69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6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0" y="29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50">
                <a:extLst>
                  <a:ext uri="{FF2B5EF4-FFF2-40B4-BE49-F238E27FC236}">
                    <a16:creationId xmlns:a16="http://schemas.microsoft.com/office/drawing/2014/main" id="{F18F851B-085A-49B8-B225-3668F0911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3808213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2 h 4"/>
                  <a:gd name="T12" fmla="*/ 0 w 2"/>
                  <a:gd name="T13" fmla="*/ 0 h 4"/>
                  <a:gd name="T14" fmla="*/ 0 w 2"/>
                  <a:gd name="T15" fmla="*/ 0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51">
                <a:extLst>
                  <a:ext uri="{FF2B5EF4-FFF2-40B4-BE49-F238E27FC236}">
                    <a16:creationId xmlns:a16="http://schemas.microsoft.com/office/drawing/2014/main" id="{AD014204-037A-410E-95ED-45A8BAB21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049" y="3796940"/>
                <a:ext cx="10891" cy="20295"/>
              </a:xfrm>
              <a:custGeom>
                <a:avLst/>
                <a:gdLst>
                  <a:gd name="T0" fmla="*/ 2 w 4"/>
                  <a:gd name="T1" fmla="*/ 2 h 9"/>
                  <a:gd name="T2" fmla="*/ 0 w 4"/>
                  <a:gd name="T3" fmla="*/ 2 h 9"/>
                  <a:gd name="T4" fmla="*/ 0 w 4"/>
                  <a:gd name="T5" fmla="*/ 5 h 9"/>
                  <a:gd name="T6" fmla="*/ 0 w 4"/>
                  <a:gd name="T7" fmla="*/ 7 h 9"/>
                  <a:gd name="T8" fmla="*/ 0 w 4"/>
                  <a:gd name="T9" fmla="*/ 9 h 9"/>
                  <a:gd name="T10" fmla="*/ 2 w 4"/>
                  <a:gd name="T11" fmla="*/ 7 h 9"/>
                  <a:gd name="T12" fmla="*/ 2 w 4"/>
                  <a:gd name="T13" fmla="*/ 9 h 9"/>
                  <a:gd name="T14" fmla="*/ 2 w 4"/>
                  <a:gd name="T15" fmla="*/ 5 h 9"/>
                  <a:gd name="T16" fmla="*/ 2 w 4"/>
                  <a:gd name="T17" fmla="*/ 3 h 9"/>
                  <a:gd name="T18" fmla="*/ 4 w 4"/>
                  <a:gd name="T19" fmla="*/ 3 h 9"/>
                  <a:gd name="T20" fmla="*/ 2 w 4"/>
                  <a:gd name="T21" fmla="*/ 0 h 9"/>
                  <a:gd name="T22" fmla="*/ 2 w 4"/>
                  <a:gd name="T23" fmla="*/ 0 h 9"/>
                  <a:gd name="T24" fmla="*/ 2 w 4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9">
                    <a:moveTo>
                      <a:pt x="2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452">
                <a:extLst>
                  <a:ext uri="{FF2B5EF4-FFF2-40B4-BE49-F238E27FC236}">
                    <a16:creationId xmlns:a16="http://schemas.microsoft.com/office/drawing/2014/main" id="{5B4E0D12-BF99-41E8-97F1-EA6B39BE3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2494" y="3792429"/>
                <a:ext cx="13615" cy="29315"/>
              </a:xfrm>
              <a:custGeom>
                <a:avLst/>
                <a:gdLst>
                  <a:gd name="T0" fmla="*/ 3 w 5"/>
                  <a:gd name="T1" fmla="*/ 11 h 13"/>
                  <a:gd name="T2" fmla="*/ 3 w 5"/>
                  <a:gd name="T3" fmla="*/ 11 h 13"/>
                  <a:gd name="T4" fmla="*/ 3 w 5"/>
                  <a:gd name="T5" fmla="*/ 9 h 13"/>
                  <a:gd name="T6" fmla="*/ 3 w 5"/>
                  <a:gd name="T7" fmla="*/ 7 h 13"/>
                  <a:gd name="T8" fmla="*/ 3 w 5"/>
                  <a:gd name="T9" fmla="*/ 5 h 13"/>
                  <a:gd name="T10" fmla="*/ 3 w 5"/>
                  <a:gd name="T11" fmla="*/ 5 h 13"/>
                  <a:gd name="T12" fmla="*/ 3 w 5"/>
                  <a:gd name="T13" fmla="*/ 5 h 13"/>
                  <a:gd name="T14" fmla="*/ 5 w 5"/>
                  <a:gd name="T15" fmla="*/ 4 h 13"/>
                  <a:gd name="T16" fmla="*/ 5 w 5"/>
                  <a:gd name="T17" fmla="*/ 2 h 13"/>
                  <a:gd name="T18" fmla="*/ 3 w 5"/>
                  <a:gd name="T19" fmla="*/ 0 h 13"/>
                  <a:gd name="T20" fmla="*/ 3 w 5"/>
                  <a:gd name="T21" fmla="*/ 0 h 13"/>
                  <a:gd name="T22" fmla="*/ 3 w 5"/>
                  <a:gd name="T23" fmla="*/ 0 h 13"/>
                  <a:gd name="T24" fmla="*/ 3 w 5"/>
                  <a:gd name="T25" fmla="*/ 2 h 13"/>
                  <a:gd name="T26" fmla="*/ 2 w 5"/>
                  <a:gd name="T27" fmla="*/ 5 h 13"/>
                  <a:gd name="T28" fmla="*/ 2 w 5"/>
                  <a:gd name="T29" fmla="*/ 5 h 13"/>
                  <a:gd name="T30" fmla="*/ 2 w 5"/>
                  <a:gd name="T31" fmla="*/ 7 h 13"/>
                  <a:gd name="T32" fmla="*/ 0 w 5"/>
                  <a:gd name="T33" fmla="*/ 9 h 13"/>
                  <a:gd name="T34" fmla="*/ 0 w 5"/>
                  <a:gd name="T35" fmla="*/ 11 h 13"/>
                  <a:gd name="T36" fmla="*/ 0 w 5"/>
                  <a:gd name="T37" fmla="*/ 11 h 13"/>
                  <a:gd name="T38" fmla="*/ 2 w 5"/>
                  <a:gd name="T39" fmla="*/ 13 h 13"/>
                  <a:gd name="T40" fmla="*/ 3 w 5"/>
                  <a:gd name="T4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3">
                    <a:moveTo>
                      <a:pt x="3" y="11"/>
                    </a:move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53">
                <a:extLst>
                  <a:ext uri="{FF2B5EF4-FFF2-40B4-BE49-F238E27FC236}">
                    <a16:creationId xmlns:a16="http://schemas.microsoft.com/office/drawing/2014/main" id="{560D74CE-8A32-42C0-97BA-9C6088805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781154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2 w 2"/>
                  <a:gd name="T15" fmla="*/ 0 h 3"/>
                  <a:gd name="T16" fmla="*/ 2 w 2"/>
                  <a:gd name="T17" fmla="*/ 0 h 3"/>
                  <a:gd name="T18" fmla="*/ 0 w 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54">
                <a:extLst>
                  <a:ext uri="{FF2B5EF4-FFF2-40B4-BE49-F238E27FC236}">
                    <a16:creationId xmlns:a16="http://schemas.microsoft.com/office/drawing/2014/main" id="{98B7C886-1BB3-4DFF-90C8-F3FF18CE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711253"/>
                <a:ext cx="10891" cy="1127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2 h 5"/>
                  <a:gd name="T6" fmla="*/ 0 w 4"/>
                  <a:gd name="T7" fmla="*/ 2 h 5"/>
                  <a:gd name="T8" fmla="*/ 0 w 4"/>
                  <a:gd name="T9" fmla="*/ 3 h 5"/>
                  <a:gd name="T10" fmla="*/ 0 w 4"/>
                  <a:gd name="T11" fmla="*/ 5 h 5"/>
                  <a:gd name="T12" fmla="*/ 2 w 4"/>
                  <a:gd name="T13" fmla="*/ 5 h 5"/>
                  <a:gd name="T14" fmla="*/ 2 w 4"/>
                  <a:gd name="T15" fmla="*/ 2 h 5"/>
                  <a:gd name="T16" fmla="*/ 4 w 4"/>
                  <a:gd name="T17" fmla="*/ 2 h 5"/>
                  <a:gd name="T18" fmla="*/ 4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455">
                <a:extLst>
                  <a:ext uri="{FF2B5EF4-FFF2-40B4-BE49-F238E27FC236}">
                    <a16:creationId xmlns:a16="http://schemas.microsoft.com/office/drawing/2014/main" id="{E3C910E2-28AA-4E56-B1A3-237786999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3715764"/>
                <a:ext cx="5445" cy="6765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1 h 3"/>
                  <a:gd name="T6" fmla="*/ 2 w 2"/>
                  <a:gd name="T7" fmla="*/ 0 h 3"/>
                  <a:gd name="T8" fmla="*/ 2 w 2"/>
                  <a:gd name="T9" fmla="*/ 0 h 3"/>
                  <a:gd name="T10" fmla="*/ 0 w 2"/>
                  <a:gd name="T11" fmla="*/ 0 h 3"/>
                  <a:gd name="T12" fmla="*/ 0 w 2"/>
                  <a:gd name="T13" fmla="*/ 1 h 3"/>
                  <a:gd name="T14" fmla="*/ 0 w 2"/>
                  <a:gd name="T15" fmla="*/ 1 h 3"/>
                  <a:gd name="T16" fmla="*/ 0 w 2"/>
                  <a:gd name="T17" fmla="*/ 3 h 3"/>
                  <a:gd name="T18" fmla="*/ 0 w 2"/>
                  <a:gd name="T19" fmla="*/ 3 h 3"/>
                  <a:gd name="T20" fmla="*/ 0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56">
                <a:extLst>
                  <a:ext uri="{FF2B5EF4-FFF2-40B4-BE49-F238E27FC236}">
                    <a16:creationId xmlns:a16="http://schemas.microsoft.com/office/drawing/2014/main" id="{2B3949A6-15F9-45D7-AA3D-DE242B45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57" y="3727037"/>
                <a:ext cx="19060" cy="9020"/>
              </a:xfrm>
              <a:custGeom>
                <a:avLst/>
                <a:gdLst>
                  <a:gd name="T0" fmla="*/ 4 w 7"/>
                  <a:gd name="T1" fmla="*/ 2 h 4"/>
                  <a:gd name="T2" fmla="*/ 6 w 7"/>
                  <a:gd name="T3" fmla="*/ 2 h 4"/>
                  <a:gd name="T4" fmla="*/ 6 w 7"/>
                  <a:gd name="T5" fmla="*/ 2 h 4"/>
                  <a:gd name="T6" fmla="*/ 7 w 7"/>
                  <a:gd name="T7" fmla="*/ 2 h 4"/>
                  <a:gd name="T8" fmla="*/ 7 w 7"/>
                  <a:gd name="T9" fmla="*/ 0 h 4"/>
                  <a:gd name="T10" fmla="*/ 7 w 7"/>
                  <a:gd name="T11" fmla="*/ 0 h 4"/>
                  <a:gd name="T12" fmla="*/ 6 w 7"/>
                  <a:gd name="T13" fmla="*/ 0 h 4"/>
                  <a:gd name="T14" fmla="*/ 4 w 7"/>
                  <a:gd name="T15" fmla="*/ 0 h 4"/>
                  <a:gd name="T16" fmla="*/ 0 w 7"/>
                  <a:gd name="T17" fmla="*/ 0 h 4"/>
                  <a:gd name="T18" fmla="*/ 0 w 7"/>
                  <a:gd name="T19" fmla="*/ 0 h 4"/>
                  <a:gd name="T20" fmla="*/ 0 w 7"/>
                  <a:gd name="T21" fmla="*/ 0 h 4"/>
                  <a:gd name="T22" fmla="*/ 0 w 7"/>
                  <a:gd name="T23" fmla="*/ 2 h 4"/>
                  <a:gd name="T24" fmla="*/ 2 w 7"/>
                  <a:gd name="T25" fmla="*/ 4 h 4"/>
                  <a:gd name="T26" fmla="*/ 4 w 7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4">
                    <a:moveTo>
                      <a:pt x="4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57">
                <a:extLst>
                  <a:ext uri="{FF2B5EF4-FFF2-40B4-BE49-F238E27FC236}">
                    <a16:creationId xmlns:a16="http://schemas.microsoft.com/office/drawing/2014/main" id="{0C8E9922-B1A8-493C-853F-ACDA34A00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562" y="3727037"/>
                <a:ext cx="19060" cy="4509"/>
              </a:xfrm>
              <a:custGeom>
                <a:avLst/>
                <a:gdLst>
                  <a:gd name="T0" fmla="*/ 6 w 7"/>
                  <a:gd name="T1" fmla="*/ 2 h 2"/>
                  <a:gd name="T2" fmla="*/ 7 w 7"/>
                  <a:gd name="T3" fmla="*/ 0 h 2"/>
                  <a:gd name="T4" fmla="*/ 6 w 7"/>
                  <a:gd name="T5" fmla="*/ 0 h 2"/>
                  <a:gd name="T6" fmla="*/ 4 w 7"/>
                  <a:gd name="T7" fmla="*/ 0 h 2"/>
                  <a:gd name="T8" fmla="*/ 2 w 7"/>
                  <a:gd name="T9" fmla="*/ 2 h 2"/>
                  <a:gd name="T10" fmla="*/ 0 w 7"/>
                  <a:gd name="T11" fmla="*/ 0 h 2"/>
                  <a:gd name="T12" fmla="*/ 0 w 7"/>
                  <a:gd name="T13" fmla="*/ 2 h 2"/>
                  <a:gd name="T14" fmla="*/ 0 w 7"/>
                  <a:gd name="T15" fmla="*/ 2 h 2"/>
                  <a:gd name="T16" fmla="*/ 6 w 7"/>
                  <a:gd name="T17" fmla="*/ 2 h 2"/>
                  <a:gd name="T18" fmla="*/ 6 w 7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58">
                <a:extLst>
                  <a:ext uri="{FF2B5EF4-FFF2-40B4-BE49-F238E27FC236}">
                    <a16:creationId xmlns:a16="http://schemas.microsoft.com/office/drawing/2014/main" id="{71065115-CAA0-48F8-9B9C-A5287E79D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453" y="3736057"/>
                <a:ext cx="0" cy="6765"/>
              </a:xfrm>
              <a:custGeom>
                <a:avLst/>
                <a:gdLst>
                  <a:gd name="T0" fmla="*/ 1 h 3"/>
                  <a:gd name="T1" fmla="*/ 3 h 3"/>
                  <a:gd name="T2" fmla="*/ 1 h 3"/>
                  <a:gd name="T3" fmla="*/ 0 h 3"/>
                  <a:gd name="T4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59">
                <a:extLst>
                  <a:ext uri="{FF2B5EF4-FFF2-40B4-BE49-F238E27FC236}">
                    <a16:creationId xmlns:a16="http://schemas.microsoft.com/office/drawing/2014/main" id="{42256798-3807-4D3B-ACE4-7AF8C99EE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453" y="3760861"/>
                <a:ext cx="29951" cy="20295"/>
              </a:xfrm>
              <a:custGeom>
                <a:avLst/>
                <a:gdLst>
                  <a:gd name="T0" fmla="*/ 7 w 11"/>
                  <a:gd name="T1" fmla="*/ 7 h 9"/>
                  <a:gd name="T2" fmla="*/ 9 w 11"/>
                  <a:gd name="T3" fmla="*/ 7 h 9"/>
                  <a:gd name="T4" fmla="*/ 11 w 11"/>
                  <a:gd name="T5" fmla="*/ 5 h 9"/>
                  <a:gd name="T6" fmla="*/ 9 w 11"/>
                  <a:gd name="T7" fmla="*/ 1 h 9"/>
                  <a:gd name="T8" fmla="*/ 9 w 11"/>
                  <a:gd name="T9" fmla="*/ 1 h 9"/>
                  <a:gd name="T10" fmla="*/ 9 w 11"/>
                  <a:gd name="T11" fmla="*/ 1 h 9"/>
                  <a:gd name="T12" fmla="*/ 5 w 11"/>
                  <a:gd name="T13" fmla="*/ 0 h 9"/>
                  <a:gd name="T14" fmla="*/ 3 w 11"/>
                  <a:gd name="T15" fmla="*/ 0 h 9"/>
                  <a:gd name="T16" fmla="*/ 2 w 11"/>
                  <a:gd name="T17" fmla="*/ 1 h 9"/>
                  <a:gd name="T18" fmla="*/ 0 w 11"/>
                  <a:gd name="T19" fmla="*/ 0 h 9"/>
                  <a:gd name="T20" fmla="*/ 0 w 11"/>
                  <a:gd name="T21" fmla="*/ 0 h 9"/>
                  <a:gd name="T22" fmla="*/ 0 w 11"/>
                  <a:gd name="T23" fmla="*/ 1 h 9"/>
                  <a:gd name="T24" fmla="*/ 0 w 11"/>
                  <a:gd name="T25" fmla="*/ 3 h 9"/>
                  <a:gd name="T26" fmla="*/ 2 w 11"/>
                  <a:gd name="T27" fmla="*/ 5 h 9"/>
                  <a:gd name="T28" fmla="*/ 2 w 11"/>
                  <a:gd name="T29" fmla="*/ 7 h 9"/>
                  <a:gd name="T30" fmla="*/ 3 w 11"/>
                  <a:gd name="T31" fmla="*/ 7 h 9"/>
                  <a:gd name="T32" fmla="*/ 7 w 11"/>
                  <a:gd name="T33" fmla="*/ 9 h 9"/>
                  <a:gd name="T34" fmla="*/ 7 w 11"/>
                  <a:gd name="T3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7" y="7"/>
                    </a:moveTo>
                    <a:lnTo>
                      <a:pt x="9" y="7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60">
                <a:extLst>
                  <a:ext uri="{FF2B5EF4-FFF2-40B4-BE49-F238E27FC236}">
                    <a16:creationId xmlns:a16="http://schemas.microsoft.com/office/drawing/2014/main" id="{76C3688E-60DF-4108-B65F-8D6AD1DA4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117" y="3596253"/>
                <a:ext cx="5445" cy="9020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61">
                <a:extLst>
                  <a:ext uri="{FF2B5EF4-FFF2-40B4-BE49-F238E27FC236}">
                    <a16:creationId xmlns:a16="http://schemas.microsoft.com/office/drawing/2014/main" id="{4826E67F-9FFA-4BB2-875B-A308B48A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066" y="3575960"/>
                <a:ext cx="5445" cy="13529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2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0 h 6"/>
                  <a:gd name="T10" fmla="*/ 2 w 2"/>
                  <a:gd name="T11" fmla="*/ 6 h 6"/>
                  <a:gd name="T12" fmla="*/ 2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62">
                <a:extLst>
                  <a:ext uri="{FF2B5EF4-FFF2-40B4-BE49-F238E27FC236}">
                    <a16:creationId xmlns:a16="http://schemas.microsoft.com/office/drawing/2014/main" id="{20A89242-E3EF-4B54-880C-C907A9E7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907" y="3621057"/>
                <a:ext cx="2724" cy="1127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2 h 5"/>
                  <a:gd name="T6" fmla="*/ 1 w 1"/>
                  <a:gd name="T7" fmla="*/ 2 h 5"/>
                  <a:gd name="T8" fmla="*/ 1 w 1"/>
                  <a:gd name="T9" fmla="*/ 0 h 5"/>
                  <a:gd name="T10" fmla="*/ 0 w 1"/>
                  <a:gd name="T11" fmla="*/ 0 h 5"/>
                  <a:gd name="T12" fmla="*/ 0 w 1"/>
                  <a:gd name="T13" fmla="*/ 2 h 5"/>
                  <a:gd name="T14" fmla="*/ 0 w 1"/>
                  <a:gd name="T15" fmla="*/ 4 h 5"/>
                  <a:gd name="T16" fmla="*/ 0 w 1"/>
                  <a:gd name="T17" fmla="*/ 5 h 5"/>
                  <a:gd name="T18" fmla="*/ 1 w 1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63">
                <a:extLst>
                  <a:ext uri="{FF2B5EF4-FFF2-40B4-BE49-F238E27FC236}">
                    <a16:creationId xmlns:a16="http://schemas.microsoft.com/office/drawing/2014/main" id="{2DEF339C-700C-45D6-A6DB-026EDB456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125" y="3630077"/>
                <a:ext cx="29951" cy="76667"/>
              </a:xfrm>
              <a:custGeom>
                <a:avLst/>
                <a:gdLst>
                  <a:gd name="T0" fmla="*/ 4 w 11"/>
                  <a:gd name="T1" fmla="*/ 14 h 34"/>
                  <a:gd name="T2" fmla="*/ 4 w 11"/>
                  <a:gd name="T3" fmla="*/ 16 h 34"/>
                  <a:gd name="T4" fmla="*/ 2 w 11"/>
                  <a:gd name="T5" fmla="*/ 14 h 34"/>
                  <a:gd name="T6" fmla="*/ 2 w 11"/>
                  <a:gd name="T7" fmla="*/ 14 h 34"/>
                  <a:gd name="T8" fmla="*/ 4 w 11"/>
                  <a:gd name="T9" fmla="*/ 14 h 34"/>
                  <a:gd name="T10" fmla="*/ 4 w 11"/>
                  <a:gd name="T11" fmla="*/ 10 h 34"/>
                  <a:gd name="T12" fmla="*/ 4 w 11"/>
                  <a:gd name="T13" fmla="*/ 9 h 34"/>
                  <a:gd name="T14" fmla="*/ 4 w 11"/>
                  <a:gd name="T15" fmla="*/ 7 h 34"/>
                  <a:gd name="T16" fmla="*/ 4 w 11"/>
                  <a:gd name="T17" fmla="*/ 5 h 34"/>
                  <a:gd name="T18" fmla="*/ 4 w 11"/>
                  <a:gd name="T19" fmla="*/ 5 h 34"/>
                  <a:gd name="T20" fmla="*/ 4 w 11"/>
                  <a:gd name="T21" fmla="*/ 3 h 34"/>
                  <a:gd name="T22" fmla="*/ 4 w 11"/>
                  <a:gd name="T23" fmla="*/ 3 h 34"/>
                  <a:gd name="T24" fmla="*/ 4 w 11"/>
                  <a:gd name="T25" fmla="*/ 1 h 34"/>
                  <a:gd name="T26" fmla="*/ 4 w 11"/>
                  <a:gd name="T27" fmla="*/ 1 h 34"/>
                  <a:gd name="T28" fmla="*/ 4 w 11"/>
                  <a:gd name="T29" fmla="*/ 0 h 34"/>
                  <a:gd name="T30" fmla="*/ 2 w 11"/>
                  <a:gd name="T31" fmla="*/ 3 h 34"/>
                  <a:gd name="T32" fmla="*/ 0 w 11"/>
                  <a:gd name="T33" fmla="*/ 5 h 34"/>
                  <a:gd name="T34" fmla="*/ 0 w 11"/>
                  <a:gd name="T35" fmla="*/ 10 h 34"/>
                  <a:gd name="T36" fmla="*/ 0 w 11"/>
                  <a:gd name="T37" fmla="*/ 10 h 34"/>
                  <a:gd name="T38" fmla="*/ 0 w 11"/>
                  <a:gd name="T39" fmla="*/ 12 h 34"/>
                  <a:gd name="T40" fmla="*/ 0 w 11"/>
                  <a:gd name="T41" fmla="*/ 14 h 34"/>
                  <a:gd name="T42" fmla="*/ 0 w 11"/>
                  <a:gd name="T43" fmla="*/ 14 h 34"/>
                  <a:gd name="T44" fmla="*/ 2 w 11"/>
                  <a:gd name="T45" fmla="*/ 16 h 34"/>
                  <a:gd name="T46" fmla="*/ 2 w 11"/>
                  <a:gd name="T47" fmla="*/ 20 h 34"/>
                  <a:gd name="T48" fmla="*/ 2 w 11"/>
                  <a:gd name="T49" fmla="*/ 21 h 34"/>
                  <a:gd name="T50" fmla="*/ 4 w 11"/>
                  <a:gd name="T51" fmla="*/ 27 h 34"/>
                  <a:gd name="T52" fmla="*/ 6 w 11"/>
                  <a:gd name="T53" fmla="*/ 32 h 34"/>
                  <a:gd name="T54" fmla="*/ 8 w 11"/>
                  <a:gd name="T55" fmla="*/ 34 h 34"/>
                  <a:gd name="T56" fmla="*/ 8 w 11"/>
                  <a:gd name="T57" fmla="*/ 34 h 34"/>
                  <a:gd name="T58" fmla="*/ 6 w 11"/>
                  <a:gd name="T59" fmla="*/ 32 h 34"/>
                  <a:gd name="T60" fmla="*/ 6 w 11"/>
                  <a:gd name="T61" fmla="*/ 30 h 34"/>
                  <a:gd name="T62" fmla="*/ 4 w 11"/>
                  <a:gd name="T63" fmla="*/ 27 h 34"/>
                  <a:gd name="T64" fmla="*/ 4 w 11"/>
                  <a:gd name="T65" fmla="*/ 23 h 34"/>
                  <a:gd name="T66" fmla="*/ 4 w 11"/>
                  <a:gd name="T67" fmla="*/ 21 h 34"/>
                  <a:gd name="T68" fmla="*/ 4 w 11"/>
                  <a:gd name="T69" fmla="*/ 20 h 34"/>
                  <a:gd name="T70" fmla="*/ 8 w 11"/>
                  <a:gd name="T71" fmla="*/ 20 h 34"/>
                  <a:gd name="T72" fmla="*/ 9 w 11"/>
                  <a:gd name="T73" fmla="*/ 21 h 34"/>
                  <a:gd name="T74" fmla="*/ 9 w 11"/>
                  <a:gd name="T75" fmla="*/ 21 h 34"/>
                  <a:gd name="T76" fmla="*/ 11 w 11"/>
                  <a:gd name="T77" fmla="*/ 21 h 34"/>
                  <a:gd name="T78" fmla="*/ 11 w 11"/>
                  <a:gd name="T79" fmla="*/ 21 h 34"/>
                  <a:gd name="T80" fmla="*/ 9 w 11"/>
                  <a:gd name="T81" fmla="*/ 20 h 34"/>
                  <a:gd name="T82" fmla="*/ 9 w 11"/>
                  <a:gd name="T83" fmla="*/ 18 h 34"/>
                  <a:gd name="T84" fmla="*/ 8 w 11"/>
                  <a:gd name="T85" fmla="*/ 16 h 34"/>
                  <a:gd name="T86" fmla="*/ 8 w 11"/>
                  <a:gd name="T87" fmla="*/ 16 h 34"/>
                  <a:gd name="T88" fmla="*/ 11 w 11"/>
                  <a:gd name="T89" fmla="*/ 12 h 34"/>
                  <a:gd name="T90" fmla="*/ 11 w 11"/>
                  <a:gd name="T91" fmla="*/ 10 h 34"/>
                  <a:gd name="T92" fmla="*/ 9 w 11"/>
                  <a:gd name="T93" fmla="*/ 9 h 34"/>
                  <a:gd name="T94" fmla="*/ 9 w 11"/>
                  <a:gd name="T95" fmla="*/ 9 h 34"/>
                  <a:gd name="T96" fmla="*/ 8 w 11"/>
                  <a:gd name="T97" fmla="*/ 9 h 34"/>
                  <a:gd name="T98" fmla="*/ 8 w 11"/>
                  <a:gd name="T99" fmla="*/ 9 h 34"/>
                  <a:gd name="T100" fmla="*/ 6 w 11"/>
                  <a:gd name="T101" fmla="*/ 12 h 34"/>
                  <a:gd name="T102" fmla="*/ 4 w 11"/>
                  <a:gd name="T10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" h="34">
                    <a:moveTo>
                      <a:pt x="4" y="14"/>
                    </a:move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464">
                <a:extLst>
                  <a:ext uri="{FF2B5EF4-FFF2-40B4-BE49-F238E27FC236}">
                    <a16:creationId xmlns:a16="http://schemas.microsoft.com/office/drawing/2014/main" id="{7F11F138-607E-4150-A740-C6013B329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125" y="3695469"/>
                <a:ext cx="10891" cy="1127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0 w 4"/>
                  <a:gd name="T9" fmla="*/ 3 h 5"/>
                  <a:gd name="T10" fmla="*/ 0 w 4"/>
                  <a:gd name="T11" fmla="*/ 3 h 5"/>
                  <a:gd name="T12" fmla="*/ 2 w 4"/>
                  <a:gd name="T13" fmla="*/ 3 h 5"/>
                  <a:gd name="T14" fmla="*/ 4 w 4"/>
                  <a:gd name="T15" fmla="*/ 5 h 5"/>
                  <a:gd name="T16" fmla="*/ 4 w 4"/>
                  <a:gd name="T17" fmla="*/ 3 h 5"/>
                  <a:gd name="T18" fmla="*/ 2 w 4"/>
                  <a:gd name="T19" fmla="*/ 3 h 5"/>
                  <a:gd name="T20" fmla="*/ 2 w 4"/>
                  <a:gd name="T21" fmla="*/ 1 h 5"/>
                  <a:gd name="T22" fmla="*/ 2 w 4"/>
                  <a:gd name="T23" fmla="*/ 1 h 5"/>
                  <a:gd name="T24" fmla="*/ 0 w 4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465">
                <a:extLst>
                  <a:ext uri="{FF2B5EF4-FFF2-40B4-BE49-F238E27FC236}">
                    <a16:creationId xmlns:a16="http://schemas.microsoft.com/office/drawing/2014/main" id="{6CCDF057-6A96-497A-BE0B-BA7A82F3D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125" y="3718017"/>
                <a:ext cx="16336" cy="902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6 w 6"/>
                  <a:gd name="T7" fmla="*/ 4 h 4"/>
                  <a:gd name="T8" fmla="*/ 6 w 6"/>
                  <a:gd name="T9" fmla="*/ 2 h 4"/>
                  <a:gd name="T10" fmla="*/ 6 w 6"/>
                  <a:gd name="T11" fmla="*/ 2 h 4"/>
                  <a:gd name="T12" fmla="*/ 4 w 6"/>
                  <a:gd name="T13" fmla="*/ 0 h 4"/>
                  <a:gd name="T14" fmla="*/ 2 w 6"/>
                  <a:gd name="T15" fmla="*/ 0 h 4"/>
                  <a:gd name="T16" fmla="*/ 0 w 6"/>
                  <a:gd name="T17" fmla="*/ 0 h 4"/>
                  <a:gd name="T18" fmla="*/ 0 w 6"/>
                  <a:gd name="T19" fmla="*/ 2 h 4"/>
                  <a:gd name="T20" fmla="*/ 0 w 6"/>
                  <a:gd name="T21" fmla="*/ 2 h 4"/>
                  <a:gd name="T22" fmla="*/ 0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466">
                <a:extLst>
                  <a:ext uri="{FF2B5EF4-FFF2-40B4-BE49-F238E27FC236}">
                    <a16:creationId xmlns:a16="http://schemas.microsoft.com/office/drawing/2014/main" id="{BD7F313B-8FAB-4470-B465-11865BE33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017" y="3772134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469">
                <a:extLst>
                  <a:ext uri="{FF2B5EF4-FFF2-40B4-BE49-F238E27FC236}">
                    <a16:creationId xmlns:a16="http://schemas.microsoft.com/office/drawing/2014/main" id="{3D32422E-C8D2-417B-A4AE-87B62B2B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3923" y="3817233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470">
                <a:extLst>
                  <a:ext uri="{FF2B5EF4-FFF2-40B4-BE49-F238E27FC236}">
                    <a16:creationId xmlns:a16="http://schemas.microsoft.com/office/drawing/2014/main" id="{40C519F5-F434-482D-B5D6-9A9F9A44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982" y="3821742"/>
                <a:ext cx="19060" cy="36079"/>
              </a:xfrm>
              <a:custGeom>
                <a:avLst/>
                <a:gdLst>
                  <a:gd name="T0" fmla="*/ 6 w 7"/>
                  <a:gd name="T1" fmla="*/ 9 h 16"/>
                  <a:gd name="T2" fmla="*/ 6 w 7"/>
                  <a:gd name="T3" fmla="*/ 7 h 16"/>
                  <a:gd name="T4" fmla="*/ 6 w 7"/>
                  <a:gd name="T5" fmla="*/ 5 h 16"/>
                  <a:gd name="T6" fmla="*/ 7 w 7"/>
                  <a:gd name="T7" fmla="*/ 1 h 16"/>
                  <a:gd name="T8" fmla="*/ 6 w 7"/>
                  <a:gd name="T9" fmla="*/ 0 h 16"/>
                  <a:gd name="T10" fmla="*/ 6 w 7"/>
                  <a:gd name="T11" fmla="*/ 0 h 16"/>
                  <a:gd name="T12" fmla="*/ 4 w 7"/>
                  <a:gd name="T13" fmla="*/ 3 h 16"/>
                  <a:gd name="T14" fmla="*/ 4 w 7"/>
                  <a:gd name="T15" fmla="*/ 3 h 16"/>
                  <a:gd name="T16" fmla="*/ 4 w 7"/>
                  <a:gd name="T17" fmla="*/ 3 h 16"/>
                  <a:gd name="T18" fmla="*/ 4 w 7"/>
                  <a:gd name="T19" fmla="*/ 5 h 16"/>
                  <a:gd name="T20" fmla="*/ 4 w 7"/>
                  <a:gd name="T21" fmla="*/ 7 h 16"/>
                  <a:gd name="T22" fmla="*/ 4 w 7"/>
                  <a:gd name="T23" fmla="*/ 9 h 16"/>
                  <a:gd name="T24" fmla="*/ 4 w 7"/>
                  <a:gd name="T25" fmla="*/ 7 h 16"/>
                  <a:gd name="T26" fmla="*/ 2 w 7"/>
                  <a:gd name="T27" fmla="*/ 7 h 16"/>
                  <a:gd name="T28" fmla="*/ 2 w 7"/>
                  <a:gd name="T29" fmla="*/ 7 h 16"/>
                  <a:gd name="T30" fmla="*/ 2 w 7"/>
                  <a:gd name="T31" fmla="*/ 7 h 16"/>
                  <a:gd name="T32" fmla="*/ 2 w 7"/>
                  <a:gd name="T33" fmla="*/ 7 h 16"/>
                  <a:gd name="T34" fmla="*/ 2 w 7"/>
                  <a:gd name="T35" fmla="*/ 7 h 16"/>
                  <a:gd name="T36" fmla="*/ 2 w 7"/>
                  <a:gd name="T37" fmla="*/ 9 h 16"/>
                  <a:gd name="T38" fmla="*/ 2 w 7"/>
                  <a:gd name="T39" fmla="*/ 11 h 16"/>
                  <a:gd name="T40" fmla="*/ 2 w 7"/>
                  <a:gd name="T41" fmla="*/ 12 h 16"/>
                  <a:gd name="T42" fmla="*/ 2 w 7"/>
                  <a:gd name="T43" fmla="*/ 12 h 16"/>
                  <a:gd name="T44" fmla="*/ 0 w 7"/>
                  <a:gd name="T45" fmla="*/ 11 h 16"/>
                  <a:gd name="T46" fmla="*/ 0 w 7"/>
                  <a:gd name="T47" fmla="*/ 12 h 16"/>
                  <a:gd name="T48" fmla="*/ 0 w 7"/>
                  <a:gd name="T49" fmla="*/ 14 h 16"/>
                  <a:gd name="T50" fmla="*/ 0 w 7"/>
                  <a:gd name="T51" fmla="*/ 16 h 16"/>
                  <a:gd name="T52" fmla="*/ 2 w 7"/>
                  <a:gd name="T53" fmla="*/ 16 h 16"/>
                  <a:gd name="T54" fmla="*/ 4 w 7"/>
                  <a:gd name="T55" fmla="*/ 16 h 16"/>
                  <a:gd name="T56" fmla="*/ 4 w 7"/>
                  <a:gd name="T57" fmla="*/ 14 h 16"/>
                  <a:gd name="T58" fmla="*/ 4 w 7"/>
                  <a:gd name="T59" fmla="*/ 12 h 16"/>
                  <a:gd name="T60" fmla="*/ 4 w 7"/>
                  <a:gd name="T61" fmla="*/ 11 h 16"/>
                  <a:gd name="T62" fmla="*/ 2 w 7"/>
                  <a:gd name="T63" fmla="*/ 9 h 16"/>
                  <a:gd name="T64" fmla="*/ 4 w 7"/>
                  <a:gd name="T65" fmla="*/ 9 h 16"/>
                  <a:gd name="T66" fmla="*/ 4 w 7"/>
                  <a:gd name="T67" fmla="*/ 11 h 16"/>
                  <a:gd name="T68" fmla="*/ 4 w 7"/>
                  <a:gd name="T69" fmla="*/ 11 h 16"/>
                  <a:gd name="T70" fmla="*/ 6 w 7"/>
                  <a:gd name="T71" fmla="*/ 11 h 16"/>
                  <a:gd name="T72" fmla="*/ 4 w 7"/>
                  <a:gd name="T73" fmla="*/ 9 h 16"/>
                  <a:gd name="T74" fmla="*/ 6 w 7"/>
                  <a:gd name="T75" fmla="*/ 9 h 16"/>
                  <a:gd name="T76" fmla="*/ 6 w 7"/>
                  <a:gd name="T7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16">
                    <a:moveTo>
                      <a:pt x="6" y="9"/>
                    </a:moveTo>
                    <a:lnTo>
                      <a:pt x="6" y="7"/>
                    </a:lnTo>
                    <a:lnTo>
                      <a:pt x="6" y="5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471">
                <a:extLst>
                  <a:ext uri="{FF2B5EF4-FFF2-40B4-BE49-F238E27FC236}">
                    <a16:creationId xmlns:a16="http://schemas.microsoft.com/office/drawing/2014/main" id="{B32B49B7-00DA-4530-80B4-12BEA4AF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915" y="3857821"/>
                <a:ext cx="13615" cy="24804"/>
              </a:xfrm>
              <a:custGeom>
                <a:avLst/>
                <a:gdLst>
                  <a:gd name="T0" fmla="*/ 2 w 5"/>
                  <a:gd name="T1" fmla="*/ 7 h 11"/>
                  <a:gd name="T2" fmla="*/ 2 w 5"/>
                  <a:gd name="T3" fmla="*/ 7 h 11"/>
                  <a:gd name="T4" fmla="*/ 0 w 5"/>
                  <a:gd name="T5" fmla="*/ 9 h 11"/>
                  <a:gd name="T6" fmla="*/ 2 w 5"/>
                  <a:gd name="T7" fmla="*/ 11 h 11"/>
                  <a:gd name="T8" fmla="*/ 5 w 5"/>
                  <a:gd name="T9" fmla="*/ 5 h 11"/>
                  <a:gd name="T10" fmla="*/ 5 w 5"/>
                  <a:gd name="T11" fmla="*/ 2 h 11"/>
                  <a:gd name="T12" fmla="*/ 5 w 5"/>
                  <a:gd name="T13" fmla="*/ 0 h 11"/>
                  <a:gd name="T14" fmla="*/ 3 w 5"/>
                  <a:gd name="T15" fmla="*/ 2 h 11"/>
                  <a:gd name="T16" fmla="*/ 3 w 5"/>
                  <a:gd name="T17" fmla="*/ 4 h 11"/>
                  <a:gd name="T18" fmla="*/ 2 w 5"/>
                  <a:gd name="T19" fmla="*/ 5 h 11"/>
                  <a:gd name="T20" fmla="*/ 2 w 5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1">
                    <a:moveTo>
                      <a:pt x="2" y="7"/>
                    </a:move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472">
                <a:extLst>
                  <a:ext uri="{FF2B5EF4-FFF2-40B4-BE49-F238E27FC236}">
                    <a16:creationId xmlns:a16="http://schemas.microsoft.com/office/drawing/2014/main" id="{B0E7B27A-AE17-48FB-8C3E-409B1CFD9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9519" y="3878116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73">
                <a:extLst>
                  <a:ext uri="{FF2B5EF4-FFF2-40B4-BE49-F238E27FC236}">
                    <a16:creationId xmlns:a16="http://schemas.microsoft.com/office/drawing/2014/main" id="{0CD95B18-E32E-4AB4-80FB-FCED49A86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462" y="3857821"/>
                <a:ext cx="0" cy="4509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474">
                <a:extLst>
                  <a:ext uri="{FF2B5EF4-FFF2-40B4-BE49-F238E27FC236}">
                    <a16:creationId xmlns:a16="http://schemas.microsoft.com/office/drawing/2014/main" id="{0331ABAF-963A-40E0-B2CF-749B3A72E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0277" y="3519586"/>
                <a:ext cx="228705" cy="263824"/>
              </a:xfrm>
              <a:custGeom>
                <a:avLst/>
                <a:gdLst>
                  <a:gd name="T0" fmla="*/ 58 w 84"/>
                  <a:gd name="T1" fmla="*/ 108 h 117"/>
                  <a:gd name="T2" fmla="*/ 60 w 84"/>
                  <a:gd name="T3" fmla="*/ 105 h 117"/>
                  <a:gd name="T4" fmla="*/ 62 w 84"/>
                  <a:gd name="T5" fmla="*/ 99 h 117"/>
                  <a:gd name="T6" fmla="*/ 62 w 84"/>
                  <a:gd name="T7" fmla="*/ 94 h 117"/>
                  <a:gd name="T8" fmla="*/ 64 w 84"/>
                  <a:gd name="T9" fmla="*/ 88 h 117"/>
                  <a:gd name="T10" fmla="*/ 69 w 84"/>
                  <a:gd name="T11" fmla="*/ 81 h 117"/>
                  <a:gd name="T12" fmla="*/ 71 w 84"/>
                  <a:gd name="T13" fmla="*/ 72 h 117"/>
                  <a:gd name="T14" fmla="*/ 75 w 84"/>
                  <a:gd name="T15" fmla="*/ 65 h 117"/>
                  <a:gd name="T16" fmla="*/ 76 w 84"/>
                  <a:gd name="T17" fmla="*/ 63 h 117"/>
                  <a:gd name="T18" fmla="*/ 82 w 84"/>
                  <a:gd name="T19" fmla="*/ 63 h 117"/>
                  <a:gd name="T20" fmla="*/ 75 w 84"/>
                  <a:gd name="T21" fmla="*/ 52 h 117"/>
                  <a:gd name="T22" fmla="*/ 73 w 84"/>
                  <a:gd name="T23" fmla="*/ 43 h 117"/>
                  <a:gd name="T24" fmla="*/ 69 w 84"/>
                  <a:gd name="T25" fmla="*/ 40 h 117"/>
                  <a:gd name="T26" fmla="*/ 67 w 84"/>
                  <a:gd name="T27" fmla="*/ 36 h 117"/>
                  <a:gd name="T28" fmla="*/ 71 w 84"/>
                  <a:gd name="T29" fmla="*/ 34 h 117"/>
                  <a:gd name="T30" fmla="*/ 71 w 84"/>
                  <a:gd name="T31" fmla="*/ 31 h 117"/>
                  <a:gd name="T32" fmla="*/ 71 w 84"/>
                  <a:gd name="T33" fmla="*/ 31 h 117"/>
                  <a:gd name="T34" fmla="*/ 71 w 84"/>
                  <a:gd name="T35" fmla="*/ 27 h 117"/>
                  <a:gd name="T36" fmla="*/ 76 w 84"/>
                  <a:gd name="T37" fmla="*/ 27 h 117"/>
                  <a:gd name="T38" fmla="*/ 76 w 84"/>
                  <a:gd name="T39" fmla="*/ 25 h 117"/>
                  <a:gd name="T40" fmla="*/ 76 w 84"/>
                  <a:gd name="T41" fmla="*/ 21 h 117"/>
                  <a:gd name="T42" fmla="*/ 82 w 84"/>
                  <a:gd name="T43" fmla="*/ 20 h 117"/>
                  <a:gd name="T44" fmla="*/ 82 w 84"/>
                  <a:gd name="T45" fmla="*/ 16 h 117"/>
                  <a:gd name="T46" fmla="*/ 75 w 84"/>
                  <a:gd name="T47" fmla="*/ 12 h 117"/>
                  <a:gd name="T48" fmla="*/ 73 w 84"/>
                  <a:gd name="T49" fmla="*/ 12 h 117"/>
                  <a:gd name="T50" fmla="*/ 71 w 84"/>
                  <a:gd name="T51" fmla="*/ 11 h 117"/>
                  <a:gd name="T52" fmla="*/ 69 w 84"/>
                  <a:gd name="T53" fmla="*/ 7 h 117"/>
                  <a:gd name="T54" fmla="*/ 66 w 84"/>
                  <a:gd name="T55" fmla="*/ 3 h 117"/>
                  <a:gd name="T56" fmla="*/ 64 w 84"/>
                  <a:gd name="T57" fmla="*/ 2 h 117"/>
                  <a:gd name="T58" fmla="*/ 62 w 84"/>
                  <a:gd name="T59" fmla="*/ 2 h 117"/>
                  <a:gd name="T60" fmla="*/ 60 w 84"/>
                  <a:gd name="T61" fmla="*/ 2 h 117"/>
                  <a:gd name="T62" fmla="*/ 56 w 84"/>
                  <a:gd name="T63" fmla="*/ 12 h 117"/>
                  <a:gd name="T64" fmla="*/ 51 w 84"/>
                  <a:gd name="T65" fmla="*/ 16 h 117"/>
                  <a:gd name="T66" fmla="*/ 51 w 84"/>
                  <a:gd name="T67" fmla="*/ 21 h 117"/>
                  <a:gd name="T68" fmla="*/ 46 w 84"/>
                  <a:gd name="T69" fmla="*/ 23 h 117"/>
                  <a:gd name="T70" fmla="*/ 40 w 84"/>
                  <a:gd name="T71" fmla="*/ 25 h 117"/>
                  <a:gd name="T72" fmla="*/ 37 w 84"/>
                  <a:gd name="T73" fmla="*/ 32 h 117"/>
                  <a:gd name="T74" fmla="*/ 31 w 84"/>
                  <a:gd name="T75" fmla="*/ 41 h 117"/>
                  <a:gd name="T76" fmla="*/ 27 w 84"/>
                  <a:gd name="T77" fmla="*/ 43 h 117"/>
                  <a:gd name="T78" fmla="*/ 22 w 84"/>
                  <a:gd name="T79" fmla="*/ 43 h 117"/>
                  <a:gd name="T80" fmla="*/ 20 w 84"/>
                  <a:gd name="T81" fmla="*/ 49 h 117"/>
                  <a:gd name="T82" fmla="*/ 18 w 84"/>
                  <a:gd name="T83" fmla="*/ 54 h 117"/>
                  <a:gd name="T84" fmla="*/ 15 w 84"/>
                  <a:gd name="T85" fmla="*/ 56 h 117"/>
                  <a:gd name="T86" fmla="*/ 9 w 84"/>
                  <a:gd name="T87" fmla="*/ 54 h 117"/>
                  <a:gd name="T88" fmla="*/ 6 w 84"/>
                  <a:gd name="T89" fmla="*/ 52 h 117"/>
                  <a:gd name="T90" fmla="*/ 4 w 84"/>
                  <a:gd name="T91" fmla="*/ 56 h 117"/>
                  <a:gd name="T92" fmla="*/ 0 w 84"/>
                  <a:gd name="T93" fmla="*/ 65 h 117"/>
                  <a:gd name="T94" fmla="*/ 2 w 84"/>
                  <a:gd name="T95" fmla="*/ 72 h 117"/>
                  <a:gd name="T96" fmla="*/ 4 w 84"/>
                  <a:gd name="T97" fmla="*/ 79 h 117"/>
                  <a:gd name="T98" fmla="*/ 8 w 84"/>
                  <a:gd name="T99" fmla="*/ 83 h 117"/>
                  <a:gd name="T100" fmla="*/ 9 w 84"/>
                  <a:gd name="T101" fmla="*/ 92 h 117"/>
                  <a:gd name="T102" fmla="*/ 9 w 84"/>
                  <a:gd name="T103" fmla="*/ 99 h 117"/>
                  <a:gd name="T104" fmla="*/ 13 w 84"/>
                  <a:gd name="T105" fmla="*/ 105 h 117"/>
                  <a:gd name="T106" fmla="*/ 17 w 84"/>
                  <a:gd name="T107" fmla="*/ 105 h 117"/>
                  <a:gd name="T108" fmla="*/ 20 w 84"/>
                  <a:gd name="T109" fmla="*/ 105 h 117"/>
                  <a:gd name="T110" fmla="*/ 24 w 84"/>
                  <a:gd name="T111" fmla="*/ 107 h 117"/>
                  <a:gd name="T112" fmla="*/ 26 w 84"/>
                  <a:gd name="T113" fmla="*/ 108 h 117"/>
                  <a:gd name="T114" fmla="*/ 31 w 84"/>
                  <a:gd name="T115" fmla="*/ 108 h 117"/>
                  <a:gd name="T116" fmla="*/ 35 w 84"/>
                  <a:gd name="T117" fmla="*/ 105 h 117"/>
                  <a:gd name="T118" fmla="*/ 38 w 84"/>
                  <a:gd name="T119" fmla="*/ 110 h 117"/>
                  <a:gd name="T120" fmla="*/ 46 w 84"/>
                  <a:gd name="T121" fmla="*/ 110 h 117"/>
                  <a:gd name="T122" fmla="*/ 47 w 84"/>
                  <a:gd name="T1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" h="117">
                    <a:moveTo>
                      <a:pt x="55" y="114"/>
                    </a:moveTo>
                    <a:lnTo>
                      <a:pt x="56" y="112"/>
                    </a:lnTo>
                    <a:lnTo>
                      <a:pt x="58" y="110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99"/>
                    </a:lnTo>
                    <a:lnTo>
                      <a:pt x="62" y="101"/>
                    </a:lnTo>
                    <a:lnTo>
                      <a:pt x="64" y="97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7" y="85"/>
                    </a:lnTo>
                    <a:lnTo>
                      <a:pt x="69" y="81"/>
                    </a:lnTo>
                    <a:lnTo>
                      <a:pt x="71" y="79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71" y="72"/>
                    </a:lnTo>
                    <a:lnTo>
                      <a:pt x="73" y="70"/>
                    </a:lnTo>
                    <a:lnTo>
                      <a:pt x="73" y="69"/>
                    </a:lnTo>
                    <a:lnTo>
                      <a:pt x="73" y="67"/>
                    </a:lnTo>
                    <a:lnTo>
                      <a:pt x="75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6" y="63"/>
                    </a:lnTo>
                    <a:lnTo>
                      <a:pt x="78" y="65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49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71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3" y="34"/>
                    </a:lnTo>
                    <a:lnTo>
                      <a:pt x="73" y="32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8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20"/>
                    </a:lnTo>
                    <a:lnTo>
                      <a:pt x="84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9" y="11"/>
                    </a:lnTo>
                    <a:lnTo>
                      <a:pt x="69" y="9"/>
                    </a:lnTo>
                    <a:lnTo>
                      <a:pt x="69" y="7"/>
                    </a:lnTo>
                    <a:lnTo>
                      <a:pt x="69" y="5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3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5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3" y="18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7" y="20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3" y="40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83"/>
                    </a:lnTo>
                    <a:lnTo>
                      <a:pt x="9" y="85"/>
                    </a:lnTo>
                    <a:lnTo>
                      <a:pt x="9" y="87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6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1" y="101"/>
                    </a:lnTo>
                    <a:lnTo>
                      <a:pt x="11" y="105"/>
                    </a:lnTo>
                    <a:lnTo>
                      <a:pt x="13" y="105"/>
                    </a:lnTo>
                    <a:lnTo>
                      <a:pt x="13" y="105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7" y="105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3"/>
                    </a:lnTo>
                    <a:lnTo>
                      <a:pt x="24" y="107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7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5" y="105"/>
                    </a:lnTo>
                    <a:lnTo>
                      <a:pt x="37" y="107"/>
                    </a:lnTo>
                    <a:lnTo>
                      <a:pt x="38" y="107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4"/>
                    </a:lnTo>
                    <a:lnTo>
                      <a:pt x="47" y="117"/>
                    </a:lnTo>
                    <a:lnTo>
                      <a:pt x="47" y="117"/>
                    </a:lnTo>
                    <a:lnTo>
                      <a:pt x="55" y="114"/>
                    </a:lnTo>
                    <a:lnTo>
                      <a:pt x="55" y="11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475">
                <a:extLst>
                  <a:ext uri="{FF2B5EF4-FFF2-40B4-BE49-F238E27FC236}">
                    <a16:creationId xmlns:a16="http://schemas.microsoft.com/office/drawing/2014/main" id="{7909BA57-676F-4921-B11D-5B30CC56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3082" y="3695469"/>
                <a:ext cx="419295" cy="259313"/>
              </a:xfrm>
              <a:custGeom>
                <a:avLst/>
                <a:gdLst>
                  <a:gd name="T0" fmla="*/ 2 w 154"/>
                  <a:gd name="T1" fmla="*/ 12 h 115"/>
                  <a:gd name="T2" fmla="*/ 9 w 154"/>
                  <a:gd name="T3" fmla="*/ 19 h 115"/>
                  <a:gd name="T4" fmla="*/ 22 w 154"/>
                  <a:gd name="T5" fmla="*/ 19 h 115"/>
                  <a:gd name="T6" fmla="*/ 20 w 154"/>
                  <a:gd name="T7" fmla="*/ 23 h 115"/>
                  <a:gd name="T8" fmla="*/ 8 w 154"/>
                  <a:gd name="T9" fmla="*/ 27 h 115"/>
                  <a:gd name="T10" fmla="*/ 15 w 154"/>
                  <a:gd name="T11" fmla="*/ 32 h 115"/>
                  <a:gd name="T12" fmla="*/ 17 w 154"/>
                  <a:gd name="T13" fmla="*/ 41 h 115"/>
                  <a:gd name="T14" fmla="*/ 22 w 154"/>
                  <a:gd name="T15" fmla="*/ 30 h 115"/>
                  <a:gd name="T16" fmla="*/ 22 w 154"/>
                  <a:gd name="T17" fmla="*/ 36 h 115"/>
                  <a:gd name="T18" fmla="*/ 28 w 154"/>
                  <a:gd name="T19" fmla="*/ 39 h 115"/>
                  <a:gd name="T20" fmla="*/ 33 w 154"/>
                  <a:gd name="T21" fmla="*/ 43 h 115"/>
                  <a:gd name="T22" fmla="*/ 44 w 154"/>
                  <a:gd name="T23" fmla="*/ 47 h 115"/>
                  <a:gd name="T24" fmla="*/ 55 w 154"/>
                  <a:gd name="T25" fmla="*/ 54 h 115"/>
                  <a:gd name="T26" fmla="*/ 58 w 154"/>
                  <a:gd name="T27" fmla="*/ 59 h 115"/>
                  <a:gd name="T28" fmla="*/ 58 w 154"/>
                  <a:gd name="T29" fmla="*/ 72 h 115"/>
                  <a:gd name="T30" fmla="*/ 62 w 154"/>
                  <a:gd name="T31" fmla="*/ 79 h 115"/>
                  <a:gd name="T32" fmla="*/ 53 w 154"/>
                  <a:gd name="T33" fmla="*/ 85 h 115"/>
                  <a:gd name="T34" fmla="*/ 58 w 154"/>
                  <a:gd name="T35" fmla="*/ 88 h 115"/>
                  <a:gd name="T36" fmla="*/ 64 w 154"/>
                  <a:gd name="T37" fmla="*/ 85 h 115"/>
                  <a:gd name="T38" fmla="*/ 71 w 154"/>
                  <a:gd name="T39" fmla="*/ 86 h 115"/>
                  <a:gd name="T40" fmla="*/ 80 w 154"/>
                  <a:gd name="T41" fmla="*/ 95 h 115"/>
                  <a:gd name="T42" fmla="*/ 87 w 154"/>
                  <a:gd name="T43" fmla="*/ 97 h 115"/>
                  <a:gd name="T44" fmla="*/ 95 w 154"/>
                  <a:gd name="T45" fmla="*/ 92 h 115"/>
                  <a:gd name="T46" fmla="*/ 98 w 154"/>
                  <a:gd name="T47" fmla="*/ 85 h 115"/>
                  <a:gd name="T48" fmla="*/ 104 w 154"/>
                  <a:gd name="T49" fmla="*/ 81 h 115"/>
                  <a:gd name="T50" fmla="*/ 109 w 154"/>
                  <a:gd name="T51" fmla="*/ 81 h 115"/>
                  <a:gd name="T52" fmla="*/ 114 w 154"/>
                  <a:gd name="T53" fmla="*/ 85 h 115"/>
                  <a:gd name="T54" fmla="*/ 124 w 154"/>
                  <a:gd name="T55" fmla="*/ 97 h 115"/>
                  <a:gd name="T56" fmla="*/ 127 w 154"/>
                  <a:gd name="T57" fmla="*/ 103 h 115"/>
                  <a:gd name="T58" fmla="*/ 134 w 154"/>
                  <a:gd name="T59" fmla="*/ 110 h 115"/>
                  <a:gd name="T60" fmla="*/ 151 w 154"/>
                  <a:gd name="T61" fmla="*/ 115 h 115"/>
                  <a:gd name="T62" fmla="*/ 152 w 154"/>
                  <a:gd name="T63" fmla="*/ 114 h 115"/>
                  <a:gd name="T64" fmla="*/ 147 w 154"/>
                  <a:gd name="T65" fmla="*/ 106 h 115"/>
                  <a:gd name="T66" fmla="*/ 143 w 154"/>
                  <a:gd name="T67" fmla="*/ 99 h 115"/>
                  <a:gd name="T68" fmla="*/ 136 w 154"/>
                  <a:gd name="T69" fmla="*/ 92 h 115"/>
                  <a:gd name="T70" fmla="*/ 134 w 154"/>
                  <a:gd name="T71" fmla="*/ 85 h 115"/>
                  <a:gd name="T72" fmla="*/ 129 w 154"/>
                  <a:gd name="T73" fmla="*/ 72 h 115"/>
                  <a:gd name="T74" fmla="*/ 136 w 154"/>
                  <a:gd name="T75" fmla="*/ 68 h 115"/>
                  <a:gd name="T76" fmla="*/ 127 w 154"/>
                  <a:gd name="T77" fmla="*/ 61 h 115"/>
                  <a:gd name="T78" fmla="*/ 120 w 154"/>
                  <a:gd name="T79" fmla="*/ 47 h 115"/>
                  <a:gd name="T80" fmla="*/ 109 w 154"/>
                  <a:gd name="T81" fmla="*/ 38 h 115"/>
                  <a:gd name="T82" fmla="*/ 93 w 154"/>
                  <a:gd name="T83" fmla="*/ 29 h 115"/>
                  <a:gd name="T84" fmla="*/ 82 w 154"/>
                  <a:gd name="T85" fmla="*/ 25 h 115"/>
                  <a:gd name="T86" fmla="*/ 78 w 154"/>
                  <a:gd name="T87" fmla="*/ 21 h 115"/>
                  <a:gd name="T88" fmla="*/ 73 w 154"/>
                  <a:gd name="T89" fmla="*/ 21 h 115"/>
                  <a:gd name="T90" fmla="*/ 62 w 154"/>
                  <a:gd name="T91" fmla="*/ 14 h 115"/>
                  <a:gd name="T92" fmla="*/ 51 w 154"/>
                  <a:gd name="T93" fmla="*/ 16 h 115"/>
                  <a:gd name="T94" fmla="*/ 44 w 154"/>
                  <a:gd name="T95" fmla="*/ 23 h 115"/>
                  <a:gd name="T96" fmla="*/ 35 w 154"/>
                  <a:gd name="T97" fmla="*/ 32 h 115"/>
                  <a:gd name="T98" fmla="*/ 29 w 154"/>
                  <a:gd name="T99" fmla="*/ 23 h 115"/>
                  <a:gd name="T100" fmla="*/ 28 w 154"/>
                  <a:gd name="T101" fmla="*/ 12 h 115"/>
                  <a:gd name="T102" fmla="*/ 18 w 154"/>
                  <a:gd name="T103" fmla="*/ 1 h 115"/>
                  <a:gd name="T104" fmla="*/ 6 w 154"/>
                  <a:gd name="T105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4" h="115">
                    <a:moveTo>
                      <a:pt x="2" y="5"/>
                    </a:move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2" y="47"/>
                    </a:lnTo>
                    <a:lnTo>
                      <a:pt x="44" y="47"/>
                    </a:lnTo>
                    <a:lnTo>
                      <a:pt x="46" y="48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53" y="52"/>
                    </a:lnTo>
                    <a:lnTo>
                      <a:pt x="53" y="52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65"/>
                    </a:lnTo>
                    <a:lnTo>
                      <a:pt x="60" y="67"/>
                    </a:lnTo>
                    <a:lnTo>
                      <a:pt x="62" y="68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60" y="74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7"/>
                    </a:lnTo>
                    <a:lnTo>
                      <a:pt x="62" y="79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3" y="81"/>
                    </a:lnTo>
                    <a:lnTo>
                      <a:pt x="53" y="85"/>
                    </a:lnTo>
                    <a:lnTo>
                      <a:pt x="51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2" y="86"/>
                    </a:lnTo>
                    <a:lnTo>
                      <a:pt x="64" y="85"/>
                    </a:lnTo>
                    <a:lnTo>
                      <a:pt x="66" y="86"/>
                    </a:lnTo>
                    <a:lnTo>
                      <a:pt x="67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8" y="95"/>
                    </a:lnTo>
                    <a:lnTo>
                      <a:pt x="80" y="95"/>
                    </a:lnTo>
                    <a:lnTo>
                      <a:pt x="80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5" y="97"/>
                    </a:lnTo>
                    <a:lnTo>
                      <a:pt x="87" y="97"/>
                    </a:lnTo>
                    <a:lnTo>
                      <a:pt x="87" y="97"/>
                    </a:lnTo>
                    <a:lnTo>
                      <a:pt x="91" y="99"/>
                    </a:lnTo>
                    <a:lnTo>
                      <a:pt x="91" y="99"/>
                    </a:lnTo>
                    <a:lnTo>
                      <a:pt x="93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5" y="88"/>
                    </a:lnTo>
                    <a:lnTo>
                      <a:pt x="96" y="88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2" y="85"/>
                    </a:lnTo>
                    <a:lnTo>
                      <a:pt x="102" y="83"/>
                    </a:lnTo>
                    <a:lnTo>
                      <a:pt x="102" y="79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5" y="81"/>
                    </a:lnTo>
                    <a:lnTo>
                      <a:pt x="105" y="81"/>
                    </a:lnTo>
                    <a:lnTo>
                      <a:pt x="107" y="79"/>
                    </a:lnTo>
                    <a:lnTo>
                      <a:pt x="109" y="81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4" y="83"/>
                    </a:lnTo>
                    <a:lnTo>
                      <a:pt x="114" y="85"/>
                    </a:lnTo>
                    <a:lnTo>
                      <a:pt x="116" y="85"/>
                    </a:lnTo>
                    <a:lnTo>
                      <a:pt x="120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5"/>
                    </a:lnTo>
                    <a:lnTo>
                      <a:pt x="124" y="97"/>
                    </a:lnTo>
                    <a:lnTo>
                      <a:pt x="125" y="97"/>
                    </a:lnTo>
                    <a:lnTo>
                      <a:pt x="125" y="99"/>
                    </a:lnTo>
                    <a:lnTo>
                      <a:pt x="125" y="99"/>
                    </a:lnTo>
                    <a:lnTo>
                      <a:pt x="125" y="101"/>
                    </a:lnTo>
                    <a:lnTo>
                      <a:pt x="127" y="101"/>
                    </a:lnTo>
                    <a:lnTo>
                      <a:pt x="127" y="103"/>
                    </a:lnTo>
                    <a:lnTo>
                      <a:pt x="129" y="105"/>
                    </a:lnTo>
                    <a:lnTo>
                      <a:pt x="131" y="108"/>
                    </a:lnTo>
                    <a:lnTo>
                      <a:pt x="131" y="108"/>
                    </a:lnTo>
                    <a:lnTo>
                      <a:pt x="133" y="110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7" y="114"/>
                    </a:lnTo>
                    <a:lnTo>
                      <a:pt x="147" y="114"/>
                    </a:lnTo>
                    <a:lnTo>
                      <a:pt x="147" y="115"/>
                    </a:lnTo>
                    <a:lnTo>
                      <a:pt x="151" y="115"/>
                    </a:lnTo>
                    <a:lnTo>
                      <a:pt x="152" y="115"/>
                    </a:lnTo>
                    <a:lnTo>
                      <a:pt x="152" y="114"/>
                    </a:lnTo>
                    <a:lnTo>
                      <a:pt x="151" y="114"/>
                    </a:lnTo>
                    <a:lnTo>
                      <a:pt x="151" y="112"/>
                    </a:lnTo>
                    <a:lnTo>
                      <a:pt x="152" y="112"/>
                    </a:lnTo>
                    <a:lnTo>
                      <a:pt x="152" y="114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51" y="110"/>
                    </a:lnTo>
                    <a:lnTo>
                      <a:pt x="151" y="110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49" y="105"/>
                    </a:lnTo>
                    <a:lnTo>
                      <a:pt x="147" y="105"/>
                    </a:lnTo>
                    <a:lnTo>
                      <a:pt x="145" y="103"/>
                    </a:lnTo>
                    <a:lnTo>
                      <a:pt x="143" y="103"/>
                    </a:lnTo>
                    <a:lnTo>
                      <a:pt x="143" y="101"/>
                    </a:lnTo>
                    <a:lnTo>
                      <a:pt x="143" y="99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0" y="97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34" y="85"/>
                    </a:lnTo>
                    <a:lnTo>
                      <a:pt x="133" y="83"/>
                    </a:lnTo>
                    <a:lnTo>
                      <a:pt x="133" y="81"/>
                    </a:lnTo>
                    <a:lnTo>
                      <a:pt x="131" y="79"/>
                    </a:lnTo>
                    <a:lnTo>
                      <a:pt x="131" y="77"/>
                    </a:lnTo>
                    <a:lnTo>
                      <a:pt x="129" y="76"/>
                    </a:lnTo>
                    <a:lnTo>
                      <a:pt x="129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6" y="68"/>
                    </a:lnTo>
                    <a:lnTo>
                      <a:pt x="136" y="67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3" y="63"/>
                    </a:lnTo>
                    <a:lnTo>
                      <a:pt x="129" y="61"/>
                    </a:lnTo>
                    <a:lnTo>
                      <a:pt x="127" y="61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6"/>
                    </a:lnTo>
                    <a:lnTo>
                      <a:pt x="122" y="52"/>
                    </a:lnTo>
                    <a:lnTo>
                      <a:pt x="122" y="50"/>
                    </a:lnTo>
                    <a:lnTo>
                      <a:pt x="120" y="47"/>
                    </a:lnTo>
                    <a:lnTo>
                      <a:pt x="118" y="45"/>
                    </a:lnTo>
                    <a:lnTo>
                      <a:pt x="116" y="45"/>
                    </a:lnTo>
                    <a:lnTo>
                      <a:pt x="113" y="41"/>
                    </a:lnTo>
                    <a:lnTo>
                      <a:pt x="111" y="39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2" y="32"/>
                    </a:lnTo>
                    <a:lnTo>
                      <a:pt x="98" y="32"/>
                    </a:lnTo>
                    <a:lnTo>
                      <a:pt x="96" y="30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5" y="25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71" y="19"/>
                    </a:lnTo>
                    <a:lnTo>
                      <a:pt x="67" y="18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5" y="14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4" y="23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3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8" y="21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476">
                <a:extLst>
                  <a:ext uri="{FF2B5EF4-FFF2-40B4-BE49-F238E27FC236}">
                    <a16:creationId xmlns:a16="http://schemas.microsoft.com/office/drawing/2014/main" id="{2F75F933-F02F-4411-BC2F-3EE83406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7150" y="3560174"/>
                <a:ext cx="10891" cy="6765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2 h 3"/>
                  <a:gd name="T4" fmla="*/ 0 w 4"/>
                  <a:gd name="T5" fmla="*/ 2 h 3"/>
                  <a:gd name="T6" fmla="*/ 2 w 4"/>
                  <a:gd name="T7" fmla="*/ 3 h 3"/>
                  <a:gd name="T8" fmla="*/ 2 w 4"/>
                  <a:gd name="T9" fmla="*/ 2 h 3"/>
                  <a:gd name="T10" fmla="*/ 4 w 4"/>
                  <a:gd name="T11" fmla="*/ 2 h 3"/>
                  <a:gd name="T12" fmla="*/ 4 w 4"/>
                  <a:gd name="T13" fmla="*/ 0 h 3"/>
                  <a:gd name="T14" fmla="*/ 4 w 4"/>
                  <a:gd name="T15" fmla="*/ 0 h 3"/>
                  <a:gd name="T16" fmla="*/ 2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477">
                <a:extLst>
                  <a:ext uri="{FF2B5EF4-FFF2-40B4-BE49-F238E27FC236}">
                    <a16:creationId xmlns:a16="http://schemas.microsoft.com/office/drawing/2014/main" id="{7B8C0869-AFA3-4A34-A394-2892122DC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2646" y="2861157"/>
                <a:ext cx="0" cy="4509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478">
                <a:extLst>
                  <a:ext uri="{FF2B5EF4-FFF2-40B4-BE49-F238E27FC236}">
                    <a16:creationId xmlns:a16="http://schemas.microsoft.com/office/drawing/2014/main" id="{31860679-8DA7-4BC7-899C-424007BAC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7201" y="2854393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479">
                <a:extLst>
                  <a:ext uri="{FF2B5EF4-FFF2-40B4-BE49-F238E27FC236}">
                    <a16:creationId xmlns:a16="http://schemas.microsoft.com/office/drawing/2014/main" id="{E055E503-7FAC-453D-8476-D808565D3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3586" y="2784491"/>
                <a:ext cx="544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480">
                <a:extLst>
                  <a:ext uri="{FF2B5EF4-FFF2-40B4-BE49-F238E27FC236}">
                    <a16:creationId xmlns:a16="http://schemas.microsoft.com/office/drawing/2014/main" id="{FC7BD1AF-6372-4257-99CE-6FEA86C3A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638" y="2883707"/>
                <a:ext cx="16336" cy="6765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1 h 3"/>
                  <a:gd name="T4" fmla="*/ 0 w 6"/>
                  <a:gd name="T5" fmla="*/ 3 h 3"/>
                  <a:gd name="T6" fmla="*/ 2 w 6"/>
                  <a:gd name="T7" fmla="*/ 3 h 3"/>
                  <a:gd name="T8" fmla="*/ 2 w 6"/>
                  <a:gd name="T9" fmla="*/ 3 h 3"/>
                  <a:gd name="T10" fmla="*/ 4 w 6"/>
                  <a:gd name="T11" fmla="*/ 3 h 3"/>
                  <a:gd name="T12" fmla="*/ 6 w 6"/>
                  <a:gd name="T13" fmla="*/ 1 h 3"/>
                  <a:gd name="T14" fmla="*/ 4 w 6"/>
                  <a:gd name="T15" fmla="*/ 0 h 3"/>
                  <a:gd name="T16" fmla="*/ 2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482">
                <a:extLst>
                  <a:ext uri="{FF2B5EF4-FFF2-40B4-BE49-F238E27FC236}">
                    <a16:creationId xmlns:a16="http://schemas.microsoft.com/office/drawing/2014/main" id="{A6699C1E-5A31-4BB9-BB38-178A2C16E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43" y="3409097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483">
                <a:extLst>
                  <a:ext uri="{FF2B5EF4-FFF2-40B4-BE49-F238E27FC236}">
                    <a16:creationId xmlns:a16="http://schemas.microsoft.com/office/drawing/2014/main" id="{A47DC08B-4DDC-4588-9D4F-6F81428E2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309" y="3440666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2 w 2"/>
                  <a:gd name="T7" fmla="*/ 4 h 4"/>
                  <a:gd name="T8" fmla="*/ 2 w 2"/>
                  <a:gd name="T9" fmla="*/ 2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484">
                <a:extLst>
                  <a:ext uri="{FF2B5EF4-FFF2-40B4-BE49-F238E27FC236}">
                    <a16:creationId xmlns:a16="http://schemas.microsoft.com/office/drawing/2014/main" id="{B1AEF796-3599-4D06-A265-1FBE72EBA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529" y="3413608"/>
                <a:ext cx="43563" cy="72156"/>
              </a:xfrm>
              <a:custGeom>
                <a:avLst/>
                <a:gdLst>
                  <a:gd name="T0" fmla="*/ 3 w 16"/>
                  <a:gd name="T1" fmla="*/ 23 h 32"/>
                  <a:gd name="T2" fmla="*/ 2 w 16"/>
                  <a:gd name="T3" fmla="*/ 25 h 32"/>
                  <a:gd name="T4" fmla="*/ 0 w 16"/>
                  <a:gd name="T5" fmla="*/ 27 h 32"/>
                  <a:gd name="T6" fmla="*/ 0 w 16"/>
                  <a:gd name="T7" fmla="*/ 29 h 32"/>
                  <a:gd name="T8" fmla="*/ 0 w 16"/>
                  <a:gd name="T9" fmla="*/ 30 h 32"/>
                  <a:gd name="T10" fmla="*/ 2 w 16"/>
                  <a:gd name="T11" fmla="*/ 32 h 32"/>
                  <a:gd name="T12" fmla="*/ 2 w 16"/>
                  <a:gd name="T13" fmla="*/ 30 h 32"/>
                  <a:gd name="T14" fmla="*/ 3 w 16"/>
                  <a:gd name="T15" fmla="*/ 29 h 32"/>
                  <a:gd name="T16" fmla="*/ 3 w 16"/>
                  <a:gd name="T17" fmla="*/ 29 h 32"/>
                  <a:gd name="T18" fmla="*/ 5 w 16"/>
                  <a:gd name="T19" fmla="*/ 27 h 32"/>
                  <a:gd name="T20" fmla="*/ 7 w 16"/>
                  <a:gd name="T21" fmla="*/ 25 h 32"/>
                  <a:gd name="T22" fmla="*/ 9 w 16"/>
                  <a:gd name="T23" fmla="*/ 21 h 32"/>
                  <a:gd name="T24" fmla="*/ 11 w 16"/>
                  <a:gd name="T25" fmla="*/ 20 h 32"/>
                  <a:gd name="T26" fmla="*/ 11 w 16"/>
                  <a:gd name="T27" fmla="*/ 16 h 32"/>
                  <a:gd name="T28" fmla="*/ 12 w 16"/>
                  <a:gd name="T29" fmla="*/ 14 h 32"/>
                  <a:gd name="T30" fmla="*/ 14 w 16"/>
                  <a:gd name="T31" fmla="*/ 14 h 32"/>
                  <a:gd name="T32" fmla="*/ 14 w 16"/>
                  <a:gd name="T33" fmla="*/ 12 h 32"/>
                  <a:gd name="T34" fmla="*/ 14 w 16"/>
                  <a:gd name="T35" fmla="*/ 11 h 32"/>
                  <a:gd name="T36" fmla="*/ 16 w 16"/>
                  <a:gd name="T37" fmla="*/ 11 h 32"/>
                  <a:gd name="T38" fmla="*/ 16 w 16"/>
                  <a:gd name="T39" fmla="*/ 9 h 32"/>
                  <a:gd name="T40" fmla="*/ 16 w 16"/>
                  <a:gd name="T41" fmla="*/ 5 h 32"/>
                  <a:gd name="T42" fmla="*/ 14 w 16"/>
                  <a:gd name="T43" fmla="*/ 3 h 32"/>
                  <a:gd name="T44" fmla="*/ 16 w 16"/>
                  <a:gd name="T45" fmla="*/ 3 h 32"/>
                  <a:gd name="T46" fmla="*/ 14 w 16"/>
                  <a:gd name="T47" fmla="*/ 3 h 32"/>
                  <a:gd name="T48" fmla="*/ 14 w 16"/>
                  <a:gd name="T49" fmla="*/ 0 h 32"/>
                  <a:gd name="T50" fmla="*/ 14 w 16"/>
                  <a:gd name="T51" fmla="*/ 0 h 32"/>
                  <a:gd name="T52" fmla="*/ 14 w 16"/>
                  <a:gd name="T53" fmla="*/ 0 h 32"/>
                  <a:gd name="T54" fmla="*/ 14 w 16"/>
                  <a:gd name="T55" fmla="*/ 2 h 32"/>
                  <a:gd name="T56" fmla="*/ 14 w 16"/>
                  <a:gd name="T57" fmla="*/ 3 h 32"/>
                  <a:gd name="T58" fmla="*/ 14 w 16"/>
                  <a:gd name="T59" fmla="*/ 3 h 32"/>
                  <a:gd name="T60" fmla="*/ 14 w 16"/>
                  <a:gd name="T61" fmla="*/ 3 h 32"/>
                  <a:gd name="T62" fmla="*/ 14 w 16"/>
                  <a:gd name="T63" fmla="*/ 5 h 32"/>
                  <a:gd name="T64" fmla="*/ 14 w 16"/>
                  <a:gd name="T65" fmla="*/ 5 h 32"/>
                  <a:gd name="T66" fmla="*/ 14 w 16"/>
                  <a:gd name="T67" fmla="*/ 7 h 32"/>
                  <a:gd name="T68" fmla="*/ 14 w 16"/>
                  <a:gd name="T69" fmla="*/ 7 h 32"/>
                  <a:gd name="T70" fmla="*/ 12 w 16"/>
                  <a:gd name="T71" fmla="*/ 11 h 32"/>
                  <a:gd name="T72" fmla="*/ 12 w 16"/>
                  <a:gd name="T73" fmla="*/ 11 h 32"/>
                  <a:gd name="T74" fmla="*/ 11 w 16"/>
                  <a:gd name="T75" fmla="*/ 12 h 32"/>
                  <a:gd name="T76" fmla="*/ 11 w 16"/>
                  <a:gd name="T77" fmla="*/ 14 h 32"/>
                  <a:gd name="T78" fmla="*/ 9 w 16"/>
                  <a:gd name="T79" fmla="*/ 14 h 32"/>
                  <a:gd name="T80" fmla="*/ 9 w 16"/>
                  <a:gd name="T81" fmla="*/ 16 h 32"/>
                  <a:gd name="T82" fmla="*/ 5 w 16"/>
                  <a:gd name="T83" fmla="*/ 23 h 32"/>
                  <a:gd name="T84" fmla="*/ 3 w 16"/>
                  <a:gd name="T85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32">
                    <a:moveTo>
                      <a:pt x="3" y="23"/>
                    </a:moveTo>
                    <a:lnTo>
                      <a:pt x="2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5" y="23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485">
                <a:extLst>
                  <a:ext uri="{FF2B5EF4-FFF2-40B4-BE49-F238E27FC236}">
                    <a16:creationId xmlns:a16="http://schemas.microsoft.com/office/drawing/2014/main" id="{B75E4641-7AEC-4C1C-A767-44E0D91F2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8091" y="3400079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486">
                <a:extLst>
                  <a:ext uri="{FF2B5EF4-FFF2-40B4-BE49-F238E27FC236}">
                    <a16:creationId xmlns:a16="http://schemas.microsoft.com/office/drawing/2014/main" id="{2255F9C6-F27C-476C-84A9-725582DD8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8091" y="3393313"/>
                <a:ext cx="10891" cy="2256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2 w 4"/>
                  <a:gd name="T5" fmla="*/ 0 h 1"/>
                  <a:gd name="T6" fmla="*/ 2 w 4"/>
                  <a:gd name="T7" fmla="*/ 0 h 1"/>
                  <a:gd name="T8" fmla="*/ 0 w 4"/>
                  <a:gd name="T9" fmla="*/ 0 h 1"/>
                  <a:gd name="T10" fmla="*/ 2 w 4"/>
                  <a:gd name="T11" fmla="*/ 1 h 1"/>
                  <a:gd name="T12" fmla="*/ 2 w 4"/>
                  <a:gd name="T13" fmla="*/ 1 h 1"/>
                  <a:gd name="T14" fmla="*/ 4 w 4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487">
                <a:extLst>
                  <a:ext uri="{FF2B5EF4-FFF2-40B4-BE49-F238E27FC236}">
                    <a16:creationId xmlns:a16="http://schemas.microsoft.com/office/drawing/2014/main" id="{F9E5FEEB-7195-4D6F-B51D-E6704BB80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3364000"/>
                <a:ext cx="29951" cy="29315"/>
              </a:xfrm>
              <a:custGeom>
                <a:avLst/>
                <a:gdLst>
                  <a:gd name="T0" fmla="*/ 11 w 11"/>
                  <a:gd name="T1" fmla="*/ 7 h 13"/>
                  <a:gd name="T2" fmla="*/ 9 w 11"/>
                  <a:gd name="T3" fmla="*/ 5 h 13"/>
                  <a:gd name="T4" fmla="*/ 9 w 11"/>
                  <a:gd name="T5" fmla="*/ 2 h 13"/>
                  <a:gd name="T6" fmla="*/ 9 w 11"/>
                  <a:gd name="T7" fmla="*/ 2 h 13"/>
                  <a:gd name="T8" fmla="*/ 9 w 11"/>
                  <a:gd name="T9" fmla="*/ 2 h 13"/>
                  <a:gd name="T10" fmla="*/ 7 w 11"/>
                  <a:gd name="T11" fmla="*/ 0 h 13"/>
                  <a:gd name="T12" fmla="*/ 5 w 11"/>
                  <a:gd name="T13" fmla="*/ 0 h 13"/>
                  <a:gd name="T14" fmla="*/ 3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2 w 11"/>
                  <a:gd name="T23" fmla="*/ 0 h 13"/>
                  <a:gd name="T24" fmla="*/ 2 w 11"/>
                  <a:gd name="T25" fmla="*/ 2 h 13"/>
                  <a:gd name="T26" fmla="*/ 3 w 11"/>
                  <a:gd name="T27" fmla="*/ 2 h 13"/>
                  <a:gd name="T28" fmla="*/ 3 w 11"/>
                  <a:gd name="T29" fmla="*/ 4 h 13"/>
                  <a:gd name="T30" fmla="*/ 5 w 11"/>
                  <a:gd name="T31" fmla="*/ 7 h 13"/>
                  <a:gd name="T32" fmla="*/ 7 w 11"/>
                  <a:gd name="T33" fmla="*/ 11 h 13"/>
                  <a:gd name="T34" fmla="*/ 9 w 11"/>
                  <a:gd name="T35" fmla="*/ 11 h 13"/>
                  <a:gd name="T36" fmla="*/ 9 w 11"/>
                  <a:gd name="T37" fmla="*/ 13 h 13"/>
                  <a:gd name="T38" fmla="*/ 11 w 11"/>
                  <a:gd name="T39" fmla="*/ 11 h 13"/>
                  <a:gd name="T40" fmla="*/ 11 w 11"/>
                  <a:gd name="T41" fmla="*/ 9 h 13"/>
                  <a:gd name="T42" fmla="*/ 11 w 11"/>
                  <a:gd name="T43" fmla="*/ 9 h 13"/>
                  <a:gd name="T44" fmla="*/ 11 w 11"/>
                  <a:gd name="T4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3">
                    <a:moveTo>
                      <a:pt x="11" y="7"/>
                    </a:move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88">
                <a:extLst>
                  <a:ext uri="{FF2B5EF4-FFF2-40B4-BE49-F238E27FC236}">
                    <a16:creationId xmlns:a16="http://schemas.microsoft.com/office/drawing/2014/main" id="{765BA7E9-5CA4-479D-8DA1-C19DCDDC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3586" y="3242236"/>
                <a:ext cx="117076" cy="142059"/>
              </a:xfrm>
              <a:custGeom>
                <a:avLst/>
                <a:gdLst>
                  <a:gd name="T0" fmla="*/ 0 w 43"/>
                  <a:gd name="T1" fmla="*/ 25 h 63"/>
                  <a:gd name="T2" fmla="*/ 5 w 43"/>
                  <a:gd name="T3" fmla="*/ 38 h 63"/>
                  <a:gd name="T4" fmla="*/ 9 w 43"/>
                  <a:gd name="T5" fmla="*/ 41 h 63"/>
                  <a:gd name="T6" fmla="*/ 11 w 43"/>
                  <a:gd name="T7" fmla="*/ 40 h 63"/>
                  <a:gd name="T8" fmla="*/ 13 w 43"/>
                  <a:gd name="T9" fmla="*/ 43 h 63"/>
                  <a:gd name="T10" fmla="*/ 11 w 43"/>
                  <a:gd name="T11" fmla="*/ 47 h 63"/>
                  <a:gd name="T12" fmla="*/ 14 w 43"/>
                  <a:gd name="T13" fmla="*/ 50 h 63"/>
                  <a:gd name="T14" fmla="*/ 16 w 43"/>
                  <a:gd name="T15" fmla="*/ 52 h 63"/>
                  <a:gd name="T16" fmla="*/ 20 w 43"/>
                  <a:gd name="T17" fmla="*/ 49 h 63"/>
                  <a:gd name="T18" fmla="*/ 23 w 43"/>
                  <a:gd name="T19" fmla="*/ 50 h 63"/>
                  <a:gd name="T20" fmla="*/ 29 w 43"/>
                  <a:gd name="T21" fmla="*/ 56 h 63"/>
                  <a:gd name="T22" fmla="*/ 27 w 43"/>
                  <a:gd name="T23" fmla="*/ 50 h 63"/>
                  <a:gd name="T24" fmla="*/ 31 w 43"/>
                  <a:gd name="T25" fmla="*/ 50 h 63"/>
                  <a:gd name="T26" fmla="*/ 34 w 43"/>
                  <a:gd name="T27" fmla="*/ 54 h 63"/>
                  <a:gd name="T28" fmla="*/ 36 w 43"/>
                  <a:gd name="T29" fmla="*/ 58 h 63"/>
                  <a:gd name="T30" fmla="*/ 42 w 43"/>
                  <a:gd name="T31" fmla="*/ 59 h 63"/>
                  <a:gd name="T32" fmla="*/ 42 w 43"/>
                  <a:gd name="T33" fmla="*/ 63 h 63"/>
                  <a:gd name="T34" fmla="*/ 42 w 43"/>
                  <a:gd name="T35" fmla="*/ 58 h 63"/>
                  <a:gd name="T36" fmla="*/ 40 w 43"/>
                  <a:gd name="T37" fmla="*/ 56 h 63"/>
                  <a:gd name="T38" fmla="*/ 38 w 43"/>
                  <a:gd name="T39" fmla="*/ 54 h 63"/>
                  <a:gd name="T40" fmla="*/ 38 w 43"/>
                  <a:gd name="T41" fmla="*/ 50 h 63"/>
                  <a:gd name="T42" fmla="*/ 36 w 43"/>
                  <a:gd name="T43" fmla="*/ 49 h 63"/>
                  <a:gd name="T44" fmla="*/ 33 w 43"/>
                  <a:gd name="T45" fmla="*/ 47 h 63"/>
                  <a:gd name="T46" fmla="*/ 33 w 43"/>
                  <a:gd name="T47" fmla="*/ 49 h 63"/>
                  <a:gd name="T48" fmla="*/ 29 w 43"/>
                  <a:gd name="T49" fmla="*/ 45 h 63"/>
                  <a:gd name="T50" fmla="*/ 25 w 43"/>
                  <a:gd name="T51" fmla="*/ 45 h 63"/>
                  <a:gd name="T52" fmla="*/ 25 w 43"/>
                  <a:gd name="T53" fmla="*/ 47 h 63"/>
                  <a:gd name="T54" fmla="*/ 23 w 43"/>
                  <a:gd name="T55" fmla="*/ 49 h 63"/>
                  <a:gd name="T56" fmla="*/ 20 w 43"/>
                  <a:gd name="T57" fmla="*/ 43 h 63"/>
                  <a:gd name="T58" fmla="*/ 18 w 43"/>
                  <a:gd name="T59" fmla="*/ 40 h 63"/>
                  <a:gd name="T60" fmla="*/ 16 w 43"/>
                  <a:gd name="T61" fmla="*/ 34 h 63"/>
                  <a:gd name="T62" fmla="*/ 16 w 43"/>
                  <a:gd name="T63" fmla="*/ 29 h 63"/>
                  <a:gd name="T64" fmla="*/ 18 w 43"/>
                  <a:gd name="T65" fmla="*/ 25 h 63"/>
                  <a:gd name="T66" fmla="*/ 20 w 43"/>
                  <a:gd name="T67" fmla="*/ 23 h 63"/>
                  <a:gd name="T68" fmla="*/ 20 w 43"/>
                  <a:gd name="T69" fmla="*/ 16 h 63"/>
                  <a:gd name="T70" fmla="*/ 18 w 43"/>
                  <a:gd name="T71" fmla="*/ 12 h 63"/>
                  <a:gd name="T72" fmla="*/ 16 w 43"/>
                  <a:gd name="T73" fmla="*/ 7 h 63"/>
                  <a:gd name="T74" fmla="*/ 16 w 43"/>
                  <a:gd name="T75" fmla="*/ 2 h 63"/>
                  <a:gd name="T76" fmla="*/ 14 w 43"/>
                  <a:gd name="T77" fmla="*/ 0 h 63"/>
                  <a:gd name="T78" fmla="*/ 13 w 43"/>
                  <a:gd name="T79" fmla="*/ 2 h 63"/>
                  <a:gd name="T80" fmla="*/ 5 w 43"/>
                  <a:gd name="T81" fmla="*/ 0 h 63"/>
                  <a:gd name="T82" fmla="*/ 2 w 43"/>
                  <a:gd name="T83" fmla="*/ 2 h 63"/>
                  <a:gd name="T84" fmla="*/ 2 w 43"/>
                  <a:gd name="T85" fmla="*/ 9 h 63"/>
                  <a:gd name="T86" fmla="*/ 4 w 43"/>
                  <a:gd name="T87" fmla="*/ 18 h 63"/>
                  <a:gd name="T88" fmla="*/ 4 w 43"/>
                  <a:gd name="T89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3">
                    <a:moveTo>
                      <a:pt x="2" y="25"/>
                    </a:moveTo>
                    <a:lnTo>
                      <a:pt x="0" y="23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4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9" y="4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20" y="50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50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1" y="50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2" y="63"/>
                    </a:lnTo>
                    <a:lnTo>
                      <a:pt x="43" y="61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4" y="49"/>
                    </a:lnTo>
                    <a:lnTo>
                      <a:pt x="33" y="50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89">
                <a:extLst>
                  <a:ext uri="{FF2B5EF4-FFF2-40B4-BE49-F238E27FC236}">
                    <a16:creationId xmlns:a16="http://schemas.microsoft.com/office/drawing/2014/main" id="{E5FCFD98-6DE5-4AA1-B272-7596B29AF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8041" y="3323412"/>
                <a:ext cx="5445" cy="1127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2 h 5"/>
                  <a:gd name="T4" fmla="*/ 2 w 2"/>
                  <a:gd name="T5" fmla="*/ 5 h 5"/>
                  <a:gd name="T6" fmla="*/ 2 w 2"/>
                  <a:gd name="T7" fmla="*/ 4 h 5"/>
                  <a:gd name="T8" fmla="*/ 0 w 2"/>
                  <a:gd name="T9" fmla="*/ 0 h 5"/>
                  <a:gd name="T10" fmla="*/ 0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490">
                <a:extLst>
                  <a:ext uri="{FF2B5EF4-FFF2-40B4-BE49-F238E27FC236}">
                    <a16:creationId xmlns:a16="http://schemas.microsoft.com/office/drawing/2014/main" id="{586A2C46-57D1-4C33-AF73-7311E50F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486" y="3359491"/>
                <a:ext cx="8169" cy="9020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4 h 4"/>
                  <a:gd name="T4" fmla="*/ 3 w 3"/>
                  <a:gd name="T5" fmla="*/ 2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2 h 4"/>
                  <a:gd name="T14" fmla="*/ 1 w 3"/>
                  <a:gd name="T15" fmla="*/ 4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491">
                <a:extLst>
                  <a:ext uri="{FF2B5EF4-FFF2-40B4-BE49-F238E27FC236}">
                    <a16:creationId xmlns:a16="http://schemas.microsoft.com/office/drawing/2014/main" id="{AD6972A4-4B3C-4595-8B34-2DC95AE3A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1654" y="3379784"/>
                <a:ext cx="5445" cy="13529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4 h 6"/>
                  <a:gd name="T4" fmla="*/ 0 w 2"/>
                  <a:gd name="T5" fmla="*/ 6 h 6"/>
                  <a:gd name="T6" fmla="*/ 2 w 2"/>
                  <a:gd name="T7" fmla="*/ 6 h 6"/>
                  <a:gd name="T8" fmla="*/ 2 w 2"/>
                  <a:gd name="T9" fmla="*/ 6 h 6"/>
                  <a:gd name="T10" fmla="*/ 0 w 2"/>
                  <a:gd name="T11" fmla="*/ 0 h 6"/>
                  <a:gd name="T12" fmla="*/ 0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492">
                <a:extLst>
                  <a:ext uri="{FF2B5EF4-FFF2-40B4-BE49-F238E27FC236}">
                    <a16:creationId xmlns:a16="http://schemas.microsoft.com/office/drawing/2014/main" id="{10F168C5-C21B-41CB-8D1D-9EEAB995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2546" y="3384293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93">
                <a:extLst>
                  <a:ext uri="{FF2B5EF4-FFF2-40B4-BE49-F238E27FC236}">
                    <a16:creationId xmlns:a16="http://schemas.microsoft.com/office/drawing/2014/main" id="{D6E09822-52E7-4950-95CC-E5C615D4F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368509"/>
                <a:ext cx="8169" cy="1127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1 w 3"/>
                  <a:gd name="T5" fmla="*/ 3 h 5"/>
                  <a:gd name="T6" fmla="*/ 3 w 3"/>
                  <a:gd name="T7" fmla="*/ 5 h 5"/>
                  <a:gd name="T8" fmla="*/ 3 w 3"/>
                  <a:gd name="T9" fmla="*/ 3 h 5"/>
                  <a:gd name="T10" fmla="*/ 1 w 3"/>
                  <a:gd name="T11" fmla="*/ 3 h 5"/>
                  <a:gd name="T12" fmla="*/ 1 w 3"/>
                  <a:gd name="T13" fmla="*/ 2 h 5"/>
                  <a:gd name="T14" fmla="*/ 0 w 3"/>
                  <a:gd name="T15" fmla="*/ 0 h 5"/>
                  <a:gd name="T16" fmla="*/ 0 w 3"/>
                  <a:gd name="T17" fmla="*/ 0 h 5"/>
                  <a:gd name="T18" fmla="*/ 0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94">
                <a:extLst>
                  <a:ext uri="{FF2B5EF4-FFF2-40B4-BE49-F238E27FC236}">
                    <a16:creationId xmlns:a16="http://schemas.microsoft.com/office/drawing/2014/main" id="{E2900840-D523-4232-8CC5-FF7B02902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2494" y="3379784"/>
                <a:ext cx="0" cy="9020"/>
              </a:xfrm>
              <a:custGeom>
                <a:avLst/>
                <a:gdLst>
                  <a:gd name="T0" fmla="*/ 2 h 4"/>
                  <a:gd name="T1" fmla="*/ 0 h 4"/>
                  <a:gd name="T2" fmla="*/ 4 h 4"/>
                  <a:gd name="T3" fmla="*/ 2 h 4"/>
                  <a:gd name="T4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495">
                <a:extLst>
                  <a:ext uri="{FF2B5EF4-FFF2-40B4-BE49-F238E27FC236}">
                    <a16:creationId xmlns:a16="http://schemas.microsoft.com/office/drawing/2014/main" id="{644F3097-0DE3-45D3-B289-597D38D8C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1603" y="3384293"/>
                <a:ext cx="19060" cy="15785"/>
              </a:xfrm>
              <a:custGeom>
                <a:avLst/>
                <a:gdLst>
                  <a:gd name="T0" fmla="*/ 2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2 h 7"/>
                  <a:gd name="T10" fmla="*/ 0 w 7"/>
                  <a:gd name="T11" fmla="*/ 5 h 7"/>
                  <a:gd name="T12" fmla="*/ 0 w 7"/>
                  <a:gd name="T13" fmla="*/ 5 h 7"/>
                  <a:gd name="T14" fmla="*/ 2 w 7"/>
                  <a:gd name="T15" fmla="*/ 4 h 7"/>
                  <a:gd name="T16" fmla="*/ 2 w 7"/>
                  <a:gd name="T17" fmla="*/ 4 h 7"/>
                  <a:gd name="T18" fmla="*/ 4 w 7"/>
                  <a:gd name="T19" fmla="*/ 4 h 7"/>
                  <a:gd name="T20" fmla="*/ 4 w 7"/>
                  <a:gd name="T21" fmla="*/ 5 h 7"/>
                  <a:gd name="T22" fmla="*/ 6 w 7"/>
                  <a:gd name="T23" fmla="*/ 7 h 7"/>
                  <a:gd name="T24" fmla="*/ 7 w 7"/>
                  <a:gd name="T25" fmla="*/ 7 h 7"/>
                  <a:gd name="T26" fmla="*/ 7 w 7"/>
                  <a:gd name="T27" fmla="*/ 5 h 7"/>
                  <a:gd name="T28" fmla="*/ 7 w 7"/>
                  <a:gd name="T29" fmla="*/ 5 h 7"/>
                  <a:gd name="T30" fmla="*/ 2 w 7"/>
                  <a:gd name="T31" fmla="*/ 0 h 7"/>
                  <a:gd name="T32" fmla="*/ 2 w 7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496">
                <a:extLst>
                  <a:ext uri="{FF2B5EF4-FFF2-40B4-BE49-F238E27FC236}">
                    <a16:creationId xmlns:a16="http://schemas.microsoft.com/office/drawing/2014/main" id="{1B6EA663-11BC-4E05-9AA3-9F3F746C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379784"/>
                <a:ext cx="40841" cy="38333"/>
              </a:xfrm>
              <a:custGeom>
                <a:avLst/>
                <a:gdLst>
                  <a:gd name="T0" fmla="*/ 9 w 15"/>
                  <a:gd name="T1" fmla="*/ 4 h 17"/>
                  <a:gd name="T2" fmla="*/ 9 w 15"/>
                  <a:gd name="T3" fmla="*/ 2 h 17"/>
                  <a:gd name="T4" fmla="*/ 8 w 15"/>
                  <a:gd name="T5" fmla="*/ 0 h 17"/>
                  <a:gd name="T6" fmla="*/ 8 w 15"/>
                  <a:gd name="T7" fmla="*/ 0 h 17"/>
                  <a:gd name="T8" fmla="*/ 6 w 15"/>
                  <a:gd name="T9" fmla="*/ 2 h 17"/>
                  <a:gd name="T10" fmla="*/ 2 w 15"/>
                  <a:gd name="T11" fmla="*/ 2 h 17"/>
                  <a:gd name="T12" fmla="*/ 0 w 15"/>
                  <a:gd name="T13" fmla="*/ 2 h 17"/>
                  <a:gd name="T14" fmla="*/ 2 w 15"/>
                  <a:gd name="T15" fmla="*/ 2 h 17"/>
                  <a:gd name="T16" fmla="*/ 2 w 15"/>
                  <a:gd name="T17" fmla="*/ 4 h 17"/>
                  <a:gd name="T18" fmla="*/ 4 w 15"/>
                  <a:gd name="T19" fmla="*/ 6 h 17"/>
                  <a:gd name="T20" fmla="*/ 6 w 15"/>
                  <a:gd name="T21" fmla="*/ 7 h 17"/>
                  <a:gd name="T22" fmla="*/ 8 w 15"/>
                  <a:gd name="T23" fmla="*/ 9 h 17"/>
                  <a:gd name="T24" fmla="*/ 8 w 15"/>
                  <a:gd name="T25" fmla="*/ 11 h 17"/>
                  <a:gd name="T26" fmla="*/ 8 w 15"/>
                  <a:gd name="T27" fmla="*/ 13 h 17"/>
                  <a:gd name="T28" fmla="*/ 8 w 15"/>
                  <a:gd name="T29" fmla="*/ 13 h 17"/>
                  <a:gd name="T30" fmla="*/ 9 w 15"/>
                  <a:gd name="T31" fmla="*/ 13 h 17"/>
                  <a:gd name="T32" fmla="*/ 9 w 15"/>
                  <a:gd name="T33" fmla="*/ 15 h 17"/>
                  <a:gd name="T34" fmla="*/ 11 w 15"/>
                  <a:gd name="T35" fmla="*/ 17 h 17"/>
                  <a:gd name="T36" fmla="*/ 13 w 15"/>
                  <a:gd name="T37" fmla="*/ 17 h 17"/>
                  <a:gd name="T38" fmla="*/ 15 w 15"/>
                  <a:gd name="T39" fmla="*/ 17 h 17"/>
                  <a:gd name="T40" fmla="*/ 15 w 15"/>
                  <a:gd name="T41" fmla="*/ 15 h 17"/>
                  <a:gd name="T42" fmla="*/ 13 w 15"/>
                  <a:gd name="T43" fmla="*/ 11 h 17"/>
                  <a:gd name="T44" fmla="*/ 11 w 15"/>
                  <a:gd name="T45" fmla="*/ 9 h 17"/>
                  <a:gd name="T46" fmla="*/ 11 w 15"/>
                  <a:gd name="T47" fmla="*/ 7 h 17"/>
                  <a:gd name="T48" fmla="*/ 11 w 15"/>
                  <a:gd name="T49" fmla="*/ 4 h 17"/>
                  <a:gd name="T50" fmla="*/ 9 w 15"/>
                  <a:gd name="T5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" h="17">
                    <a:moveTo>
                      <a:pt x="9" y="4"/>
                    </a:move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497">
                <a:extLst>
                  <a:ext uri="{FF2B5EF4-FFF2-40B4-BE49-F238E27FC236}">
                    <a16:creationId xmlns:a16="http://schemas.microsoft.com/office/drawing/2014/main" id="{F6E7D17E-A9B4-4C70-BF4F-8A4B7E1C1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1654" y="3400079"/>
                <a:ext cx="29951" cy="33824"/>
              </a:xfrm>
              <a:custGeom>
                <a:avLst/>
                <a:gdLst>
                  <a:gd name="T0" fmla="*/ 2 w 11"/>
                  <a:gd name="T1" fmla="*/ 0 h 15"/>
                  <a:gd name="T2" fmla="*/ 0 w 11"/>
                  <a:gd name="T3" fmla="*/ 0 h 15"/>
                  <a:gd name="T4" fmla="*/ 2 w 11"/>
                  <a:gd name="T5" fmla="*/ 0 h 15"/>
                  <a:gd name="T6" fmla="*/ 2 w 11"/>
                  <a:gd name="T7" fmla="*/ 2 h 15"/>
                  <a:gd name="T8" fmla="*/ 2 w 11"/>
                  <a:gd name="T9" fmla="*/ 4 h 15"/>
                  <a:gd name="T10" fmla="*/ 4 w 11"/>
                  <a:gd name="T11" fmla="*/ 9 h 15"/>
                  <a:gd name="T12" fmla="*/ 2 w 11"/>
                  <a:gd name="T13" fmla="*/ 11 h 15"/>
                  <a:gd name="T14" fmla="*/ 4 w 11"/>
                  <a:gd name="T15" fmla="*/ 13 h 15"/>
                  <a:gd name="T16" fmla="*/ 4 w 11"/>
                  <a:gd name="T17" fmla="*/ 15 h 15"/>
                  <a:gd name="T18" fmla="*/ 4 w 11"/>
                  <a:gd name="T19" fmla="*/ 13 h 15"/>
                  <a:gd name="T20" fmla="*/ 8 w 11"/>
                  <a:gd name="T21" fmla="*/ 13 h 15"/>
                  <a:gd name="T22" fmla="*/ 8 w 11"/>
                  <a:gd name="T23" fmla="*/ 13 h 15"/>
                  <a:gd name="T24" fmla="*/ 9 w 11"/>
                  <a:gd name="T25" fmla="*/ 13 h 15"/>
                  <a:gd name="T26" fmla="*/ 9 w 11"/>
                  <a:gd name="T27" fmla="*/ 11 h 15"/>
                  <a:gd name="T28" fmla="*/ 9 w 11"/>
                  <a:gd name="T29" fmla="*/ 9 h 15"/>
                  <a:gd name="T30" fmla="*/ 11 w 11"/>
                  <a:gd name="T31" fmla="*/ 9 h 15"/>
                  <a:gd name="T32" fmla="*/ 11 w 11"/>
                  <a:gd name="T33" fmla="*/ 6 h 15"/>
                  <a:gd name="T34" fmla="*/ 11 w 11"/>
                  <a:gd name="T35" fmla="*/ 4 h 15"/>
                  <a:gd name="T36" fmla="*/ 11 w 11"/>
                  <a:gd name="T37" fmla="*/ 4 h 15"/>
                  <a:gd name="T38" fmla="*/ 9 w 11"/>
                  <a:gd name="T39" fmla="*/ 4 h 15"/>
                  <a:gd name="T40" fmla="*/ 9 w 11"/>
                  <a:gd name="T41" fmla="*/ 4 h 15"/>
                  <a:gd name="T42" fmla="*/ 6 w 11"/>
                  <a:gd name="T43" fmla="*/ 4 h 15"/>
                  <a:gd name="T44" fmla="*/ 6 w 11"/>
                  <a:gd name="T45" fmla="*/ 4 h 15"/>
                  <a:gd name="T46" fmla="*/ 4 w 11"/>
                  <a:gd name="T47" fmla="*/ 2 h 15"/>
                  <a:gd name="T48" fmla="*/ 2 w 11"/>
                  <a:gd name="T49" fmla="*/ 0 h 15"/>
                  <a:gd name="T50" fmla="*/ 2 w 11"/>
                  <a:gd name="T5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5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98">
                <a:extLst>
                  <a:ext uri="{FF2B5EF4-FFF2-40B4-BE49-F238E27FC236}">
                    <a16:creationId xmlns:a16="http://schemas.microsoft.com/office/drawing/2014/main" id="{02B657FE-054C-4B2F-8775-C1C9441FB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429390"/>
                <a:ext cx="2724" cy="4509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499">
                <a:extLst>
                  <a:ext uri="{FF2B5EF4-FFF2-40B4-BE49-F238E27FC236}">
                    <a16:creationId xmlns:a16="http://schemas.microsoft.com/office/drawing/2014/main" id="{8BDBF7F5-4EBC-443C-B760-1A76ECE3F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3420372"/>
                <a:ext cx="21781" cy="45097"/>
              </a:xfrm>
              <a:custGeom>
                <a:avLst/>
                <a:gdLst>
                  <a:gd name="T0" fmla="*/ 6 w 8"/>
                  <a:gd name="T1" fmla="*/ 6 h 20"/>
                  <a:gd name="T2" fmla="*/ 8 w 8"/>
                  <a:gd name="T3" fmla="*/ 6 h 20"/>
                  <a:gd name="T4" fmla="*/ 8 w 8"/>
                  <a:gd name="T5" fmla="*/ 4 h 20"/>
                  <a:gd name="T6" fmla="*/ 6 w 8"/>
                  <a:gd name="T7" fmla="*/ 0 h 20"/>
                  <a:gd name="T8" fmla="*/ 4 w 8"/>
                  <a:gd name="T9" fmla="*/ 0 h 20"/>
                  <a:gd name="T10" fmla="*/ 4 w 8"/>
                  <a:gd name="T11" fmla="*/ 0 h 20"/>
                  <a:gd name="T12" fmla="*/ 2 w 8"/>
                  <a:gd name="T13" fmla="*/ 2 h 20"/>
                  <a:gd name="T14" fmla="*/ 2 w 8"/>
                  <a:gd name="T15" fmla="*/ 2 h 20"/>
                  <a:gd name="T16" fmla="*/ 2 w 8"/>
                  <a:gd name="T17" fmla="*/ 6 h 20"/>
                  <a:gd name="T18" fmla="*/ 2 w 8"/>
                  <a:gd name="T19" fmla="*/ 9 h 20"/>
                  <a:gd name="T20" fmla="*/ 2 w 8"/>
                  <a:gd name="T21" fmla="*/ 9 h 20"/>
                  <a:gd name="T22" fmla="*/ 0 w 8"/>
                  <a:gd name="T23" fmla="*/ 11 h 20"/>
                  <a:gd name="T24" fmla="*/ 0 w 8"/>
                  <a:gd name="T25" fmla="*/ 15 h 20"/>
                  <a:gd name="T26" fmla="*/ 0 w 8"/>
                  <a:gd name="T27" fmla="*/ 17 h 20"/>
                  <a:gd name="T28" fmla="*/ 2 w 8"/>
                  <a:gd name="T29" fmla="*/ 17 h 20"/>
                  <a:gd name="T30" fmla="*/ 4 w 8"/>
                  <a:gd name="T31" fmla="*/ 18 h 20"/>
                  <a:gd name="T32" fmla="*/ 4 w 8"/>
                  <a:gd name="T33" fmla="*/ 18 h 20"/>
                  <a:gd name="T34" fmla="*/ 6 w 8"/>
                  <a:gd name="T35" fmla="*/ 20 h 20"/>
                  <a:gd name="T36" fmla="*/ 6 w 8"/>
                  <a:gd name="T37" fmla="*/ 20 h 20"/>
                  <a:gd name="T38" fmla="*/ 6 w 8"/>
                  <a:gd name="T39" fmla="*/ 18 h 20"/>
                  <a:gd name="T40" fmla="*/ 6 w 8"/>
                  <a:gd name="T41" fmla="*/ 17 h 20"/>
                  <a:gd name="T42" fmla="*/ 6 w 8"/>
                  <a:gd name="T43" fmla="*/ 15 h 20"/>
                  <a:gd name="T44" fmla="*/ 6 w 8"/>
                  <a:gd name="T45" fmla="*/ 13 h 20"/>
                  <a:gd name="T46" fmla="*/ 6 w 8"/>
                  <a:gd name="T47" fmla="*/ 9 h 20"/>
                  <a:gd name="T48" fmla="*/ 6 w 8"/>
                  <a:gd name="T4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20">
                    <a:moveTo>
                      <a:pt x="6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500">
                <a:extLst>
                  <a:ext uri="{FF2B5EF4-FFF2-40B4-BE49-F238E27FC236}">
                    <a16:creationId xmlns:a16="http://schemas.microsoft.com/office/drawing/2014/main" id="{AE781E02-EAEA-4790-8D37-ACF4F1ACD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3400079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2 h 4"/>
                  <a:gd name="T8" fmla="*/ 0 w 2"/>
                  <a:gd name="T9" fmla="*/ 0 h 4"/>
                  <a:gd name="T10" fmla="*/ 0 w 2"/>
                  <a:gd name="T11" fmla="*/ 2 h 4"/>
                  <a:gd name="T12" fmla="*/ 0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501">
                <a:extLst>
                  <a:ext uri="{FF2B5EF4-FFF2-40B4-BE49-F238E27FC236}">
                    <a16:creationId xmlns:a16="http://schemas.microsoft.com/office/drawing/2014/main" id="{4A6A679B-2F82-43C1-9E77-8927F67A7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3409097"/>
                <a:ext cx="24505" cy="31568"/>
              </a:xfrm>
              <a:custGeom>
                <a:avLst/>
                <a:gdLst>
                  <a:gd name="T0" fmla="*/ 0 w 9"/>
                  <a:gd name="T1" fmla="*/ 2 h 14"/>
                  <a:gd name="T2" fmla="*/ 2 w 9"/>
                  <a:gd name="T3" fmla="*/ 4 h 14"/>
                  <a:gd name="T4" fmla="*/ 2 w 9"/>
                  <a:gd name="T5" fmla="*/ 5 h 14"/>
                  <a:gd name="T6" fmla="*/ 4 w 9"/>
                  <a:gd name="T7" fmla="*/ 5 h 14"/>
                  <a:gd name="T8" fmla="*/ 4 w 9"/>
                  <a:gd name="T9" fmla="*/ 7 h 14"/>
                  <a:gd name="T10" fmla="*/ 5 w 9"/>
                  <a:gd name="T11" fmla="*/ 13 h 14"/>
                  <a:gd name="T12" fmla="*/ 5 w 9"/>
                  <a:gd name="T13" fmla="*/ 14 h 14"/>
                  <a:gd name="T14" fmla="*/ 7 w 9"/>
                  <a:gd name="T15" fmla="*/ 14 h 14"/>
                  <a:gd name="T16" fmla="*/ 7 w 9"/>
                  <a:gd name="T17" fmla="*/ 13 h 14"/>
                  <a:gd name="T18" fmla="*/ 7 w 9"/>
                  <a:gd name="T19" fmla="*/ 13 h 14"/>
                  <a:gd name="T20" fmla="*/ 9 w 9"/>
                  <a:gd name="T21" fmla="*/ 13 h 14"/>
                  <a:gd name="T22" fmla="*/ 7 w 9"/>
                  <a:gd name="T23" fmla="*/ 11 h 14"/>
                  <a:gd name="T24" fmla="*/ 7 w 9"/>
                  <a:gd name="T25" fmla="*/ 9 h 14"/>
                  <a:gd name="T26" fmla="*/ 5 w 9"/>
                  <a:gd name="T27" fmla="*/ 7 h 14"/>
                  <a:gd name="T28" fmla="*/ 5 w 9"/>
                  <a:gd name="T29" fmla="*/ 4 h 14"/>
                  <a:gd name="T30" fmla="*/ 4 w 9"/>
                  <a:gd name="T31" fmla="*/ 0 h 14"/>
                  <a:gd name="T32" fmla="*/ 2 w 9"/>
                  <a:gd name="T33" fmla="*/ 2 h 14"/>
                  <a:gd name="T34" fmla="*/ 2 w 9"/>
                  <a:gd name="T35" fmla="*/ 0 h 14"/>
                  <a:gd name="T36" fmla="*/ 0 w 9"/>
                  <a:gd name="T37" fmla="*/ 0 h 14"/>
                  <a:gd name="T38" fmla="*/ 0 w 9"/>
                  <a:gd name="T39" fmla="*/ 0 h 14"/>
                  <a:gd name="T40" fmla="*/ 0 w 9"/>
                  <a:gd name="T41" fmla="*/ 0 h 14"/>
                  <a:gd name="T42" fmla="*/ 0 w 9"/>
                  <a:gd name="T4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4">
                    <a:moveTo>
                      <a:pt x="0" y="2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502">
                <a:extLst>
                  <a:ext uri="{FF2B5EF4-FFF2-40B4-BE49-F238E27FC236}">
                    <a16:creationId xmlns:a16="http://schemas.microsoft.com/office/drawing/2014/main" id="{122F7827-9811-4D8D-9D70-C494970B1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1502" y="3433901"/>
                <a:ext cx="5445" cy="15785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2 h 7"/>
                  <a:gd name="T4" fmla="*/ 0 w 2"/>
                  <a:gd name="T5" fmla="*/ 3 h 7"/>
                  <a:gd name="T6" fmla="*/ 0 w 2"/>
                  <a:gd name="T7" fmla="*/ 3 h 7"/>
                  <a:gd name="T8" fmla="*/ 2 w 2"/>
                  <a:gd name="T9" fmla="*/ 5 h 7"/>
                  <a:gd name="T10" fmla="*/ 2 w 2"/>
                  <a:gd name="T11" fmla="*/ 7 h 7"/>
                  <a:gd name="T12" fmla="*/ 2 w 2"/>
                  <a:gd name="T13" fmla="*/ 5 h 7"/>
                  <a:gd name="T14" fmla="*/ 2 w 2"/>
                  <a:gd name="T15" fmla="*/ 0 h 7"/>
                  <a:gd name="T16" fmla="*/ 0 w 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03">
                <a:extLst>
                  <a:ext uri="{FF2B5EF4-FFF2-40B4-BE49-F238E27FC236}">
                    <a16:creationId xmlns:a16="http://schemas.microsoft.com/office/drawing/2014/main" id="{CD0AA87B-0CB6-4F85-9DF7-A746E86F8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3" y="3440666"/>
                <a:ext cx="2724" cy="9020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1 w 1"/>
                  <a:gd name="T9" fmla="*/ 4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04">
                <a:extLst>
                  <a:ext uri="{FF2B5EF4-FFF2-40B4-BE49-F238E27FC236}">
                    <a16:creationId xmlns:a16="http://schemas.microsoft.com/office/drawing/2014/main" id="{2A8583CB-99B9-4110-9143-A4924FB72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7939" y="3413608"/>
                <a:ext cx="8169" cy="45097"/>
              </a:xfrm>
              <a:custGeom>
                <a:avLst/>
                <a:gdLst>
                  <a:gd name="T0" fmla="*/ 1 w 3"/>
                  <a:gd name="T1" fmla="*/ 0 h 20"/>
                  <a:gd name="T2" fmla="*/ 1 w 3"/>
                  <a:gd name="T3" fmla="*/ 0 h 20"/>
                  <a:gd name="T4" fmla="*/ 1 w 3"/>
                  <a:gd name="T5" fmla="*/ 2 h 20"/>
                  <a:gd name="T6" fmla="*/ 1 w 3"/>
                  <a:gd name="T7" fmla="*/ 3 h 20"/>
                  <a:gd name="T8" fmla="*/ 1 w 3"/>
                  <a:gd name="T9" fmla="*/ 9 h 20"/>
                  <a:gd name="T10" fmla="*/ 0 w 3"/>
                  <a:gd name="T11" fmla="*/ 12 h 20"/>
                  <a:gd name="T12" fmla="*/ 0 w 3"/>
                  <a:gd name="T13" fmla="*/ 14 h 20"/>
                  <a:gd name="T14" fmla="*/ 0 w 3"/>
                  <a:gd name="T15" fmla="*/ 18 h 20"/>
                  <a:gd name="T16" fmla="*/ 0 w 3"/>
                  <a:gd name="T17" fmla="*/ 20 h 20"/>
                  <a:gd name="T18" fmla="*/ 1 w 3"/>
                  <a:gd name="T19" fmla="*/ 20 h 20"/>
                  <a:gd name="T20" fmla="*/ 1 w 3"/>
                  <a:gd name="T21" fmla="*/ 18 h 20"/>
                  <a:gd name="T22" fmla="*/ 1 w 3"/>
                  <a:gd name="T23" fmla="*/ 14 h 20"/>
                  <a:gd name="T24" fmla="*/ 1 w 3"/>
                  <a:gd name="T25" fmla="*/ 12 h 20"/>
                  <a:gd name="T26" fmla="*/ 3 w 3"/>
                  <a:gd name="T27" fmla="*/ 9 h 20"/>
                  <a:gd name="T28" fmla="*/ 3 w 3"/>
                  <a:gd name="T29" fmla="*/ 7 h 20"/>
                  <a:gd name="T30" fmla="*/ 3 w 3"/>
                  <a:gd name="T31" fmla="*/ 3 h 20"/>
                  <a:gd name="T32" fmla="*/ 3 w 3"/>
                  <a:gd name="T33" fmla="*/ 2 h 20"/>
                  <a:gd name="T34" fmla="*/ 1 w 3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20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05">
                <a:extLst>
                  <a:ext uri="{FF2B5EF4-FFF2-40B4-BE49-F238E27FC236}">
                    <a16:creationId xmlns:a16="http://schemas.microsoft.com/office/drawing/2014/main" id="{65414741-BD47-46EA-99C6-6EE8451FC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109" y="3440666"/>
                <a:ext cx="16336" cy="13529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2 h 6"/>
                  <a:gd name="T4" fmla="*/ 0 w 6"/>
                  <a:gd name="T5" fmla="*/ 2 h 6"/>
                  <a:gd name="T6" fmla="*/ 0 w 6"/>
                  <a:gd name="T7" fmla="*/ 4 h 6"/>
                  <a:gd name="T8" fmla="*/ 0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6 w 6"/>
                  <a:gd name="T23" fmla="*/ 0 h 6"/>
                  <a:gd name="T24" fmla="*/ 4 w 6"/>
                  <a:gd name="T25" fmla="*/ 0 h 6"/>
                  <a:gd name="T26" fmla="*/ 2 w 6"/>
                  <a:gd name="T27" fmla="*/ 0 h 6"/>
                  <a:gd name="T28" fmla="*/ 2 w 6"/>
                  <a:gd name="T29" fmla="*/ 0 h 6"/>
                  <a:gd name="T30" fmla="*/ 0 w 6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506">
                <a:extLst>
                  <a:ext uri="{FF2B5EF4-FFF2-40B4-BE49-F238E27FC236}">
                    <a16:creationId xmlns:a16="http://schemas.microsoft.com/office/drawing/2014/main" id="{99B75037-B5A1-4CE4-85A5-AEDE3880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449685"/>
                <a:ext cx="103463" cy="101471"/>
              </a:xfrm>
              <a:custGeom>
                <a:avLst/>
                <a:gdLst>
                  <a:gd name="T0" fmla="*/ 27 w 38"/>
                  <a:gd name="T1" fmla="*/ 0 h 45"/>
                  <a:gd name="T2" fmla="*/ 25 w 38"/>
                  <a:gd name="T3" fmla="*/ 0 h 45"/>
                  <a:gd name="T4" fmla="*/ 27 w 38"/>
                  <a:gd name="T5" fmla="*/ 5 h 45"/>
                  <a:gd name="T6" fmla="*/ 25 w 38"/>
                  <a:gd name="T7" fmla="*/ 9 h 45"/>
                  <a:gd name="T8" fmla="*/ 23 w 38"/>
                  <a:gd name="T9" fmla="*/ 9 h 45"/>
                  <a:gd name="T10" fmla="*/ 19 w 38"/>
                  <a:gd name="T11" fmla="*/ 11 h 45"/>
                  <a:gd name="T12" fmla="*/ 19 w 38"/>
                  <a:gd name="T13" fmla="*/ 13 h 45"/>
                  <a:gd name="T14" fmla="*/ 18 w 38"/>
                  <a:gd name="T15" fmla="*/ 14 h 45"/>
                  <a:gd name="T16" fmla="*/ 14 w 38"/>
                  <a:gd name="T17" fmla="*/ 18 h 45"/>
                  <a:gd name="T18" fmla="*/ 12 w 38"/>
                  <a:gd name="T19" fmla="*/ 13 h 45"/>
                  <a:gd name="T20" fmla="*/ 9 w 38"/>
                  <a:gd name="T21" fmla="*/ 13 h 45"/>
                  <a:gd name="T22" fmla="*/ 7 w 38"/>
                  <a:gd name="T23" fmla="*/ 14 h 45"/>
                  <a:gd name="T24" fmla="*/ 1 w 38"/>
                  <a:gd name="T25" fmla="*/ 18 h 45"/>
                  <a:gd name="T26" fmla="*/ 0 w 38"/>
                  <a:gd name="T27" fmla="*/ 24 h 45"/>
                  <a:gd name="T28" fmla="*/ 0 w 38"/>
                  <a:gd name="T29" fmla="*/ 31 h 45"/>
                  <a:gd name="T30" fmla="*/ 1 w 38"/>
                  <a:gd name="T31" fmla="*/ 31 h 45"/>
                  <a:gd name="T32" fmla="*/ 5 w 38"/>
                  <a:gd name="T33" fmla="*/ 22 h 45"/>
                  <a:gd name="T34" fmla="*/ 7 w 38"/>
                  <a:gd name="T35" fmla="*/ 24 h 45"/>
                  <a:gd name="T36" fmla="*/ 7 w 38"/>
                  <a:gd name="T37" fmla="*/ 25 h 45"/>
                  <a:gd name="T38" fmla="*/ 10 w 38"/>
                  <a:gd name="T39" fmla="*/ 24 h 45"/>
                  <a:gd name="T40" fmla="*/ 10 w 38"/>
                  <a:gd name="T41" fmla="*/ 24 h 45"/>
                  <a:gd name="T42" fmla="*/ 12 w 38"/>
                  <a:gd name="T43" fmla="*/ 20 h 45"/>
                  <a:gd name="T44" fmla="*/ 14 w 38"/>
                  <a:gd name="T45" fmla="*/ 22 h 45"/>
                  <a:gd name="T46" fmla="*/ 18 w 38"/>
                  <a:gd name="T47" fmla="*/ 25 h 45"/>
                  <a:gd name="T48" fmla="*/ 16 w 38"/>
                  <a:gd name="T49" fmla="*/ 29 h 45"/>
                  <a:gd name="T50" fmla="*/ 18 w 38"/>
                  <a:gd name="T51" fmla="*/ 33 h 45"/>
                  <a:gd name="T52" fmla="*/ 19 w 38"/>
                  <a:gd name="T53" fmla="*/ 38 h 45"/>
                  <a:gd name="T54" fmla="*/ 25 w 38"/>
                  <a:gd name="T55" fmla="*/ 42 h 45"/>
                  <a:gd name="T56" fmla="*/ 27 w 38"/>
                  <a:gd name="T57" fmla="*/ 42 h 45"/>
                  <a:gd name="T58" fmla="*/ 29 w 38"/>
                  <a:gd name="T59" fmla="*/ 42 h 45"/>
                  <a:gd name="T60" fmla="*/ 30 w 38"/>
                  <a:gd name="T61" fmla="*/ 45 h 45"/>
                  <a:gd name="T62" fmla="*/ 32 w 38"/>
                  <a:gd name="T63" fmla="*/ 40 h 45"/>
                  <a:gd name="T64" fmla="*/ 29 w 38"/>
                  <a:gd name="T65" fmla="*/ 34 h 45"/>
                  <a:gd name="T66" fmla="*/ 29 w 38"/>
                  <a:gd name="T67" fmla="*/ 31 h 45"/>
                  <a:gd name="T68" fmla="*/ 30 w 38"/>
                  <a:gd name="T69" fmla="*/ 25 h 45"/>
                  <a:gd name="T70" fmla="*/ 32 w 38"/>
                  <a:gd name="T71" fmla="*/ 27 h 45"/>
                  <a:gd name="T72" fmla="*/ 34 w 38"/>
                  <a:gd name="T73" fmla="*/ 33 h 45"/>
                  <a:gd name="T74" fmla="*/ 36 w 38"/>
                  <a:gd name="T75" fmla="*/ 36 h 45"/>
                  <a:gd name="T76" fmla="*/ 36 w 38"/>
                  <a:gd name="T77" fmla="*/ 29 h 45"/>
                  <a:gd name="T78" fmla="*/ 38 w 38"/>
                  <a:gd name="T79" fmla="*/ 27 h 45"/>
                  <a:gd name="T80" fmla="*/ 36 w 38"/>
                  <a:gd name="T81" fmla="*/ 22 h 45"/>
                  <a:gd name="T82" fmla="*/ 36 w 38"/>
                  <a:gd name="T83" fmla="*/ 16 h 45"/>
                  <a:gd name="T84" fmla="*/ 34 w 38"/>
                  <a:gd name="T85" fmla="*/ 13 h 45"/>
                  <a:gd name="T86" fmla="*/ 34 w 38"/>
                  <a:gd name="T87" fmla="*/ 11 h 45"/>
                  <a:gd name="T88" fmla="*/ 32 w 38"/>
                  <a:gd name="T89" fmla="*/ 5 h 45"/>
                  <a:gd name="T90" fmla="*/ 30 w 38"/>
                  <a:gd name="T91" fmla="*/ 5 h 45"/>
                  <a:gd name="T92" fmla="*/ 29 w 38"/>
                  <a:gd name="T93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45">
                    <a:moveTo>
                      <a:pt x="29" y="2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9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6" y="29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7" y="42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30" y="45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36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0" y="27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4" y="29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07">
                <a:extLst>
                  <a:ext uri="{FF2B5EF4-FFF2-40B4-BE49-F238E27FC236}">
                    <a16:creationId xmlns:a16="http://schemas.microsoft.com/office/drawing/2014/main" id="{AD3C3CA4-C223-4B18-812D-EE258FC97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524097"/>
                <a:ext cx="8169" cy="6765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08">
                <a:extLst>
                  <a:ext uri="{FF2B5EF4-FFF2-40B4-BE49-F238E27FC236}">
                    <a16:creationId xmlns:a16="http://schemas.microsoft.com/office/drawing/2014/main" id="{B6421E7E-320D-4055-AD28-C2D54DAE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4578" y="3082137"/>
                <a:ext cx="29951" cy="78923"/>
              </a:xfrm>
              <a:custGeom>
                <a:avLst/>
                <a:gdLst>
                  <a:gd name="T0" fmla="*/ 5 w 11"/>
                  <a:gd name="T1" fmla="*/ 0 h 35"/>
                  <a:gd name="T2" fmla="*/ 5 w 11"/>
                  <a:gd name="T3" fmla="*/ 0 h 35"/>
                  <a:gd name="T4" fmla="*/ 5 w 11"/>
                  <a:gd name="T5" fmla="*/ 0 h 35"/>
                  <a:gd name="T6" fmla="*/ 3 w 11"/>
                  <a:gd name="T7" fmla="*/ 2 h 35"/>
                  <a:gd name="T8" fmla="*/ 2 w 11"/>
                  <a:gd name="T9" fmla="*/ 4 h 35"/>
                  <a:gd name="T10" fmla="*/ 0 w 11"/>
                  <a:gd name="T11" fmla="*/ 13 h 35"/>
                  <a:gd name="T12" fmla="*/ 0 w 11"/>
                  <a:gd name="T13" fmla="*/ 16 h 35"/>
                  <a:gd name="T14" fmla="*/ 0 w 11"/>
                  <a:gd name="T15" fmla="*/ 18 h 35"/>
                  <a:gd name="T16" fmla="*/ 2 w 11"/>
                  <a:gd name="T17" fmla="*/ 22 h 35"/>
                  <a:gd name="T18" fmla="*/ 3 w 11"/>
                  <a:gd name="T19" fmla="*/ 26 h 35"/>
                  <a:gd name="T20" fmla="*/ 5 w 11"/>
                  <a:gd name="T21" fmla="*/ 29 h 35"/>
                  <a:gd name="T22" fmla="*/ 7 w 11"/>
                  <a:gd name="T23" fmla="*/ 31 h 35"/>
                  <a:gd name="T24" fmla="*/ 9 w 11"/>
                  <a:gd name="T25" fmla="*/ 33 h 35"/>
                  <a:gd name="T26" fmla="*/ 11 w 11"/>
                  <a:gd name="T27" fmla="*/ 35 h 35"/>
                  <a:gd name="T28" fmla="*/ 11 w 11"/>
                  <a:gd name="T29" fmla="*/ 35 h 35"/>
                  <a:gd name="T30" fmla="*/ 11 w 11"/>
                  <a:gd name="T31" fmla="*/ 29 h 35"/>
                  <a:gd name="T32" fmla="*/ 11 w 11"/>
                  <a:gd name="T33" fmla="*/ 27 h 35"/>
                  <a:gd name="T34" fmla="*/ 11 w 11"/>
                  <a:gd name="T35" fmla="*/ 26 h 35"/>
                  <a:gd name="T36" fmla="*/ 11 w 11"/>
                  <a:gd name="T37" fmla="*/ 24 h 35"/>
                  <a:gd name="T38" fmla="*/ 11 w 11"/>
                  <a:gd name="T39" fmla="*/ 20 h 35"/>
                  <a:gd name="T40" fmla="*/ 11 w 11"/>
                  <a:gd name="T41" fmla="*/ 16 h 35"/>
                  <a:gd name="T42" fmla="*/ 11 w 11"/>
                  <a:gd name="T43" fmla="*/ 11 h 35"/>
                  <a:gd name="T44" fmla="*/ 11 w 11"/>
                  <a:gd name="T45" fmla="*/ 9 h 35"/>
                  <a:gd name="T46" fmla="*/ 11 w 11"/>
                  <a:gd name="T47" fmla="*/ 7 h 35"/>
                  <a:gd name="T48" fmla="*/ 9 w 11"/>
                  <a:gd name="T49" fmla="*/ 6 h 35"/>
                  <a:gd name="T50" fmla="*/ 9 w 11"/>
                  <a:gd name="T51" fmla="*/ 4 h 35"/>
                  <a:gd name="T52" fmla="*/ 9 w 11"/>
                  <a:gd name="T53" fmla="*/ 2 h 35"/>
                  <a:gd name="T54" fmla="*/ 9 w 11"/>
                  <a:gd name="T55" fmla="*/ 2 h 35"/>
                  <a:gd name="T56" fmla="*/ 9 w 11"/>
                  <a:gd name="T57" fmla="*/ 2 h 35"/>
                  <a:gd name="T58" fmla="*/ 7 w 11"/>
                  <a:gd name="T59" fmla="*/ 2 h 35"/>
                  <a:gd name="T60" fmla="*/ 5 w 11"/>
                  <a:gd name="T6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3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0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509">
                <a:extLst>
                  <a:ext uri="{FF2B5EF4-FFF2-40B4-BE49-F238E27FC236}">
                    <a16:creationId xmlns:a16="http://schemas.microsoft.com/office/drawing/2014/main" id="{56916DC8-2905-4C4A-B247-8B750B26B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8041" y="2581551"/>
                <a:ext cx="117076" cy="96961"/>
              </a:xfrm>
              <a:custGeom>
                <a:avLst/>
                <a:gdLst>
                  <a:gd name="T0" fmla="*/ 32 w 43"/>
                  <a:gd name="T1" fmla="*/ 10 h 43"/>
                  <a:gd name="T2" fmla="*/ 32 w 43"/>
                  <a:gd name="T3" fmla="*/ 12 h 43"/>
                  <a:gd name="T4" fmla="*/ 31 w 43"/>
                  <a:gd name="T5" fmla="*/ 14 h 43"/>
                  <a:gd name="T6" fmla="*/ 27 w 43"/>
                  <a:gd name="T7" fmla="*/ 12 h 43"/>
                  <a:gd name="T8" fmla="*/ 20 w 43"/>
                  <a:gd name="T9" fmla="*/ 10 h 43"/>
                  <a:gd name="T10" fmla="*/ 11 w 43"/>
                  <a:gd name="T11" fmla="*/ 7 h 43"/>
                  <a:gd name="T12" fmla="*/ 3 w 43"/>
                  <a:gd name="T13" fmla="*/ 1 h 43"/>
                  <a:gd name="T14" fmla="*/ 2 w 43"/>
                  <a:gd name="T15" fmla="*/ 0 h 43"/>
                  <a:gd name="T16" fmla="*/ 0 w 43"/>
                  <a:gd name="T17" fmla="*/ 3 h 43"/>
                  <a:gd name="T18" fmla="*/ 5 w 43"/>
                  <a:gd name="T19" fmla="*/ 9 h 43"/>
                  <a:gd name="T20" fmla="*/ 11 w 43"/>
                  <a:gd name="T21" fmla="*/ 14 h 43"/>
                  <a:gd name="T22" fmla="*/ 11 w 43"/>
                  <a:gd name="T23" fmla="*/ 18 h 43"/>
                  <a:gd name="T24" fmla="*/ 14 w 43"/>
                  <a:gd name="T25" fmla="*/ 21 h 43"/>
                  <a:gd name="T26" fmla="*/ 13 w 43"/>
                  <a:gd name="T27" fmla="*/ 25 h 43"/>
                  <a:gd name="T28" fmla="*/ 7 w 43"/>
                  <a:gd name="T29" fmla="*/ 23 h 43"/>
                  <a:gd name="T30" fmla="*/ 9 w 43"/>
                  <a:gd name="T31" fmla="*/ 27 h 43"/>
                  <a:gd name="T32" fmla="*/ 11 w 43"/>
                  <a:gd name="T33" fmla="*/ 29 h 43"/>
                  <a:gd name="T34" fmla="*/ 9 w 43"/>
                  <a:gd name="T35" fmla="*/ 32 h 43"/>
                  <a:gd name="T36" fmla="*/ 16 w 43"/>
                  <a:gd name="T37" fmla="*/ 38 h 43"/>
                  <a:gd name="T38" fmla="*/ 20 w 43"/>
                  <a:gd name="T39" fmla="*/ 43 h 43"/>
                  <a:gd name="T40" fmla="*/ 22 w 43"/>
                  <a:gd name="T41" fmla="*/ 41 h 43"/>
                  <a:gd name="T42" fmla="*/ 22 w 43"/>
                  <a:gd name="T43" fmla="*/ 39 h 43"/>
                  <a:gd name="T44" fmla="*/ 23 w 43"/>
                  <a:gd name="T45" fmla="*/ 39 h 43"/>
                  <a:gd name="T46" fmla="*/ 20 w 43"/>
                  <a:gd name="T47" fmla="*/ 36 h 43"/>
                  <a:gd name="T48" fmla="*/ 14 w 43"/>
                  <a:gd name="T49" fmla="*/ 34 h 43"/>
                  <a:gd name="T50" fmla="*/ 16 w 43"/>
                  <a:gd name="T51" fmla="*/ 30 h 43"/>
                  <a:gd name="T52" fmla="*/ 20 w 43"/>
                  <a:gd name="T53" fmla="*/ 32 h 43"/>
                  <a:gd name="T54" fmla="*/ 22 w 43"/>
                  <a:gd name="T55" fmla="*/ 30 h 43"/>
                  <a:gd name="T56" fmla="*/ 29 w 43"/>
                  <a:gd name="T57" fmla="*/ 32 h 43"/>
                  <a:gd name="T58" fmla="*/ 36 w 43"/>
                  <a:gd name="T59" fmla="*/ 36 h 43"/>
                  <a:gd name="T60" fmla="*/ 36 w 43"/>
                  <a:gd name="T61" fmla="*/ 30 h 43"/>
                  <a:gd name="T62" fmla="*/ 34 w 43"/>
                  <a:gd name="T63" fmla="*/ 27 h 43"/>
                  <a:gd name="T64" fmla="*/ 38 w 43"/>
                  <a:gd name="T65" fmla="*/ 23 h 43"/>
                  <a:gd name="T66" fmla="*/ 40 w 43"/>
                  <a:gd name="T67" fmla="*/ 23 h 43"/>
                  <a:gd name="T68" fmla="*/ 42 w 43"/>
                  <a:gd name="T69" fmla="*/ 23 h 43"/>
                  <a:gd name="T70" fmla="*/ 43 w 43"/>
                  <a:gd name="T71" fmla="*/ 20 h 43"/>
                  <a:gd name="T72" fmla="*/ 42 w 43"/>
                  <a:gd name="T73" fmla="*/ 20 h 43"/>
                  <a:gd name="T74" fmla="*/ 38 w 43"/>
                  <a:gd name="T75" fmla="*/ 18 h 43"/>
                  <a:gd name="T76" fmla="*/ 34 w 43"/>
                  <a:gd name="T77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3">
                    <a:moveTo>
                      <a:pt x="34" y="12"/>
                    </a:moveTo>
                    <a:lnTo>
                      <a:pt x="32" y="10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9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3" y="25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13" y="36"/>
                    </a:lnTo>
                    <a:lnTo>
                      <a:pt x="16" y="38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1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0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6" y="25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510">
                <a:extLst>
                  <a:ext uri="{FF2B5EF4-FFF2-40B4-BE49-F238E27FC236}">
                    <a16:creationId xmlns:a16="http://schemas.microsoft.com/office/drawing/2014/main" id="{AC353F44-B915-4359-8119-092C2BD16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595" y="2588316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511">
                <a:extLst>
                  <a:ext uri="{FF2B5EF4-FFF2-40B4-BE49-F238E27FC236}">
                    <a16:creationId xmlns:a16="http://schemas.microsoft.com/office/drawing/2014/main" id="{950542D9-1A11-480F-AAEB-C2BE2D274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8041" y="2674001"/>
                <a:ext cx="166085" cy="196176"/>
              </a:xfrm>
              <a:custGeom>
                <a:avLst/>
                <a:gdLst>
                  <a:gd name="T0" fmla="*/ 40 w 61"/>
                  <a:gd name="T1" fmla="*/ 13 h 87"/>
                  <a:gd name="T2" fmla="*/ 32 w 61"/>
                  <a:gd name="T3" fmla="*/ 7 h 87"/>
                  <a:gd name="T4" fmla="*/ 29 w 61"/>
                  <a:gd name="T5" fmla="*/ 2 h 87"/>
                  <a:gd name="T6" fmla="*/ 23 w 61"/>
                  <a:gd name="T7" fmla="*/ 0 h 87"/>
                  <a:gd name="T8" fmla="*/ 29 w 61"/>
                  <a:gd name="T9" fmla="*/ 4 h 87"/>
                  <a:gd name="T10" fmla="*/ 31 w 61"/>
                  <a:gd name="T11" fmla="*/ 6 h 87"/>
                  <a:gd name="T12" fmla="*/ 29 w 61"/>
                  <a:gd name="T13" fmla="*/ 7 h 87"/>
                  <a:gd name="T14" fmla="*/ 23 w 61"/>
                  <a:gd name="T15" fmla="*/ 4 h 87"/>
                  <a:gd name="T16" fmla="*/ 25 w 61"/>
                  <a:gd name="T17" fmla="*/ 9 h 87"/>
                  <a:gd name="T18" fmla="*/ 27 w 61"/>
                  <a:gd name="T19" fmla="*/ 15 h 87"/>
                  <a:gd name="T20" fmla="*/ 29 w 61"/>
                  <a:gd name="T21" fmla="*/ 18 h 87"/>
                  <a:gd name="T22" fmla="*/ 32 w 61"/>
                  <a:gd name="T23" fmla="*/ 24 h 87"/>
                  <a:gd name="T24" fmla="*/ 34 w 61"/>
                  <a:gd name="T25" fmla="*/ 29 h 87"/>
                  <a:gd name="T26" fmla="*/ 36 w 61"/>
                  <a:gd name="T27" fmla="*/ 36 h 87"/>
                  <a:gd name="T28" fmla="*/ 36 w 61"/>
                  <a:gd name="T29" fmla="*/ 40 h 87"/>
                  <a:gd name="T30" fmla="*/ 34 w 61"/>
                  <a:gd name="T31" fmla="*/ 45 h 87"/>
                  <a:gd name="T32" fmla="*/ 31 w 61"/>
                  <a:gd name="T33" fmla="*/ 49 h 87"/>
                  <a:gd name="T34" fmla="*/ 29 w 61"/>
                  <a:gd name="T35" fmla="*/ 53 h 87"/>
                  <a:gd name="T36" fmla="*/ 25 w 61"/>
                  <a:gd name="T37" fmla="*/ 49 h 87"/>
                  <a:gd name="T38" fmla="*/ 27 w 61"/>
                  <a:gd name="T39" fmla="*/ 45 h 87"/>
                  <a:gd name="T40" fmla="*/ 25 w 61"/>
                  <a:gd name="T41" fmla="*/ 49 h 87"/>
                  <a:gd name="T42" fmla="*/ 27 w 61"/>
                  <a:gd name="T43" fmla="*/ 56 h 87"/>
                  <a:gd name="T44" fmla="*/ 27 w 61"/>
                  <a:gd name="T45" fmla="*/ 65 h 87"/>
                  <a:gd name="T46" fmla="*/ 23 w 61"/>
                  <a:gd name="T47" fmla="*/ 65 h 87"/>
                  <a:gd name="T48" fmla="*/ 20 w 61"/>
                  <a:gd name="T49" fmla="*/ 65 h 87"/>
                  <a:gd name="T50" fmla="*/ 13 w 61"/>
                  <a:gd name="T51" fmla="*/ 67 h 87"/>
                  <a:gd name="T52" fmla="*/ 7 w 61"/>
                  <a:gd name="T53" fmla="*/ 69 h 87"/>
                  <a:gd name="T54" fmla="*/ 5 w 61"/>
                  <a:gd name="T55" fmla="*/ 73 h 87"/>
                  <a:gd name="T56" fmla="*/ 2 w 61"/>
                  <a:gd name="T57" fmla="*/ 78 h 87"/>
                  <a:gd name="T58" fmla="*/ 0 w 61"/>
                  <a:gd name="T59" fmla="*/ 82 h 87"/>
                  <a:gd name="T60" fmla="*/ 3 w 61"/>
                  <a:gd name="T61" fmla="*/ 85 h 87"/>
                  <a:gd name="T62" fmla="*/ 5 w 61"/>
                  <a:gd name="T63" fmla="*/ 83 h 87"/>
                  <a:gd name="T64" fmla="*/ 11 w 61"/>
                  <a:gd name="T65" fmla="*/ 85 h 87"/>
                  <a:gd name="T66" fmla="*/ 13 w 61"/>
                  <a:gd name="T67" fmla="*/ 82 h 87"/>
                  <a:gd name="T68" fmla="*/ 16 w 61"/>
                  <a:gd name="T69" fmla="*/ 80 h 87"/>
                  <a:gd name="T70" fmla="*/ 18 w 61"/>
                  <a:gd name="T71" fmla="*/ 78 h 87"/>
                  <a:gd name="T72" fmla="*/ 22 w 61"/>
                  <a:gd name="T73" fmla="*/ 74 h 87"/>
                  <a:gd name="T74" fmla="*/ 27 w 61"/>
                  <a:gd name="T75" fmla="*/ 76 h 87"/>
                  <a:gd name="T76" fmla="*/ 31 w 61"/>
                  <a:gd name="T77" fmla="*/ 76 h 87"/>
                  <a:gd name="T78" fmla="*/ 31 w 61"/>
                  <a:gd name="T79" fmla="*/ 82 h 87"/>
                  <a:gd name="T80" fmla="*/ 36 w 61"/>
                  <a:gd name="T81" fmla="*/ 87 h 87"/>
                  <a:gd name="T82" fmla="*/ 40 w 61"/>
                  <a:gd name="T83" fmla="*/ 82 h 87"/>
                  <a:gd name="T84" fmla="*/ 40 w 61"/>
                  <a:gd name="T85" fmla="*/ 80 h 87"/>
                  <a:gd name="T86" fmla="*/ 43 w 61"/>
                  <a:gd name="T87" fmla="*/ 80 h 87"/>
                  <a:gd name="T88" fmla="*/ 38 w 61"/>
                  <a:gd name="T89" fmla="*/ 71 h 87"/>
                  <a:gd name="T90" fmla="*/ 42 w 61"/>
                  <a:gd name="T91" fmla="*/ 73 h 87"/>
                  <a:gd name="T92" fmla="*/ 43 w 61"/>
                  <a:gd name="T93" fmla="*/ 73 h 87"/>
                  <a:gd name="T94" fmla="*/ 43 w 61"/>
                  <a:gd name="T95" fmla="*/ 74 h 87"/>
                  <a:gd name="T96" fmla="*/ 51 w 61"/>
                  <a:gd name="T97" fmla="*/ 74 h 87"/>
                  <a:gd name="T98" fmla="*/ 51 w 61"/>
                  <a:gd name="T99" fmla="*/ 69 h 87"/>
                  <a:gd name="T100" fmla="*/ 54 w 61"/>
                  <a:gd name="T101" fmla="*/ 73 h 87"/>
                  <a:gd name="T102" fmla="*/ 54 w 61"/>
                  <a:gd name="T103" fmla="*/ 67 h 87"/>
                  <a:gd name="T104" fmla="*/ 58 w 61"/>
                  <a:gd name="T105" fmla="*/ 67 h 87"/>
                  <a:gd name="T106" fmla="*/ 56 w 61"/>
                  <a:gd name="T107" fmla="*/ 62 h 87"/>
                  <a:gd name="T108" fmla="*/ 58 w 61"/>
                  <a:gd name="T109" fmla="*/ 64 h 87"/>
                  <a:gd name="T110" fmla="*/ 61 w 61"/>
                  <a:gd name="T111" fmla="*/ 67 h 87"/>
                  <a:gd name="T112" fmla="*/ 61 w 61"/>
                  <a:gd name="T113" fmla="*/ 60 h 87"/>
                  <a:gd name="T114" fmla="*/ 58 w 61"/>
                  <a:gd name="T115" fmla="*/ 55 h 87"/>
                  <a:gd name="T116" fmla="*/ 56 w 61"/>
                  <a:gd name="T117" fmla="*/ 47 h 87"/>
                  <a:gd name="T118" fmla="*/ 51 w 61"/>
                  <a:gd name="T119" fmla="*/ 40 h 87"/>
                  <a:gd name="T120" fmla="*/ 49 w 61"/>
                  <a:gd name="T121" fmla="*/ 33 h 87"/>
                  <a:gd name="T122" fmla="*/ 47 w 61"/>
                  <a:gd name="T123" fmla="*/ 26 h 87"/>
                  <a:gd name="T124" fmla="*/ 47 w 61"/>
                  <a:gd name="T125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" h="87">
                    <a:moveTo>
                      <a:pt x="47" y="20"/>
                    </a:moveTo>
                    <a:lnTo>
                      <a:pt x="43" y="17"/>
                    </a:lnTo>
                    <a:lnTo>
                      <a:pt x="40" y="13"/>
                    </a:lnTo>
                    <a:lnTo>
                      <a:pt x="38" y="11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1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5" y="58"/>
                    </a:lnTo>
                    <a:lnTo>
                      <a:pt x="29" y="64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9" y="82"/>
                    </a:lnTo>
                    <a:lnTo>
                      <a:pt x="11" y="80"/>
                    </a:lnTo>
                    <a:lnTo>
                      <a:pt x="13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2" y="83"/>
                    </a:lnTo>
                    <a:lnTo>
                      <a:pt x="34" y="85"/>
                    </a:lnTo>
                    <a:lnTo>
                      <a:pt x="36" y="87"/>
                    </a:lnTo>
                    <a:lnTo>
                      <a:pt x="38" y="87"/>
                    </a:lnTo>
                    <a:lnTo>
                      <a:pt x="40" y="87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3" y="80"/>
                    </a:lnTo>
                    <a:lnTo>
                      <a:pt x="42" y="76"/>
                    </a:lnTo>
                    <a:lnTo>
                      <a:pt x="38" y="74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3" y="73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3" y="74"/>
                    </a:lnTo>
                    <a:lnTo>
                      <a:pt x="47" y="74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51" y="73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4" y="73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54" y="67"/>
                    </a:lnTo>
                    <a:lnTo>
                      <a:pt x="54" y="65"/>
                    </a:lnTo>
                    <a:lnTo>
                      <a:pt x="56" y="65"/>
                    </a:lnTo>
                    <a:lnTo>
                      <a:pt x="58" y="67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4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0" y="58"/>
                    </a:lnTo>
                    <a:lnTo>
                      <a:pt x="58" y="55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4" y="45"/>
                    </a:lnTo>
                    <a:lnTo>
                      <a:pt x="52" y="42"/>
                    </a:lnTo>
                    <a:lnTo>
                      <a:pt x="51" y="40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49" y="33"/>
                    </a:lnTo>
                    <a:lnTo>
                      <a:pt x="51" y="33"/>
                    </a:lnTo>
                    <a:lnTo>
                      <a:pt x="49" y="31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512">
                <a:extLst>
                  <a:ext uri="{FF2B5EF4-FFF2-40B4-BE49-F238E27FC236}">
                    <a16:creationId xmlns:a16="http://schemas.microsoft.com/office/drawing/2014/main" id="{52E3E00B-589E-44F4-A36C-937BE5E0B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999" y="2752923"/>
                <a:ext cx="8169" cy="1127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5 h 5"/>
                  <a:gd name="T4" fmla="*/ 2 w 3"/>
                  <a:gd name="T5" fmla="*/ 3 h 5"/>
                  <a:gd name="T6" fmla="*/ 2 w 3"/>
                  <a:gd name="T7" fmla="*/ 1 h 5"/>
                  <a:gd name="T8" fmla="*/ 0 w 3"/>
                  <a:gd name="T9" fmla="*/ 0 h 5"/>
                  <a:gd name="T10" fmla="*/ 0 w 3"/>
                  <a:gd name="T11" fmla="*/ 1 h 5"/>
                  <a:gd name="T12" fmla="*/ 2 w 3"/>
                  <a:gd name="T13" fmla="*/ 3 h 5"/>
                  <a:gd name="T14" fmla="*/ 2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513">
                <a:extLst>
                  <a:ext uri="{FF2B5EF4-FFF2-40B4-BE49-F238E27FC236}">
                    <a16:creationId xmlns:a16="http://schemas.microsoft.com/office/drawing/2014/main" id="{70D37FBB-DF0E-4603-A98F-9DAF4CAA2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2854393"/>
                <a:ext cx="43563" cy="40588"/>
              </a:xfrm>
              <a:custGeom>
                <a:avLst/>
                <a:gdLst>
                  <a:gd name="T0" fmla="*/ 5 w 16"/>
                  <a:gd name="T1" fmla="*/ 5 h 18"/>
                  <a:gd name="T2" fmla="*/ 3 w 16"/>
                  <a:gd name="T3" fmla="*/ 3 h 18"/>
                  <a:gd name="T4" fmla="*/ 1 w 16"/>
                  <a:gd name="T5" fmla="*/ 3 h 18"/>
                  <a:gd name="T6" fmla="*/ 1 w 16"/>
                  <a:gd name="T7" fmla="*/ 9 h 18"/>
                  <a:gd name="T8" fmla="*/ 0 w 16"/>
                  <a:gd name="T9" fmla="*/ 11 h 18"/>
                  <a:gd name="T10" fmla="*/ 1 w 16"/>
                  <a:gd name="T11" fmla="*/ 11 h 18"/>
                  <a:gd name="T12" fmla="*/ 1 w 16"/>
                  <a:gd name="T13" fmla="*/ 11 h 18"/>
                  <a:gd name="T14" fmla="*/ 3 w 16"/>
                  <a:gd name="T15" fmla="*/ 13 h 18"/>
                  <a:gd name="T16" fmla="*/ 3 w 16"/>
                  <a:gd name="T17" fmla="*/ 13 h 18"/>
                  <a:gd name="T18" fmla="*/ 7 w 16"/>
                  <a:gd name="T19" fmla="*/ 16 h 18"/>
                  <a:gd name="T20" fmla="*/ 7 w 16"/>
                  <a:gd name="T21" fmla="*/ 16 h 18"/>
                  <a:gd name="T22" fmla="*/ 9 w 16"/>
                  <a:gd name="T23" fmla="*/ 18 h 18"/>
                  <a:gd name="T24" fmla="*/ 10 w 16"/>
                  <a:gd name="T25" fmla="*/ 16 h 18"/>
                  <a:gd name="T26" fmla="*/ 9 w 16"/>
                  <a:gd name="T27" fmla="*/ 16 h 18"/>
                  <a:gd name="T28" fmla="*/ 9 w 16"/>
                  <a:gd name="T29" fmla="*/ 13 h 18"/>
                  <a:gd name="T30" fmla="*/ 9 w 16"/>
                  <a:gd name="T31" fmla="*/ 11 h 18"/>
                  <a:gd name="T32" fmla="*/ 10 w 16"/>
                  <a:gd name="T33" fmla="*/ 9 h 18"/>
                  <a:gd name="T34" fmla="*/ 10 w 16"/>
                  <a:gd name="T35" fmla="*/ 9 h 18"/>
                  <a:gd name="T36" fmla="*/ 14 w 16"/>
                  <a:gd name="T37" fmla="*/ 9 h 18"/>
                  <a:gd name="T38" fmla="*/ 16 w 16"/>
                  <a:gd name="T39" fmla="*/ 11 h 18"/>
                  <a:gd name="T40" fmla="*/ 16 w 16"/>
                  <a:gd name="T41" fmla="*/ 9 h 18"/>
                  <a:gd name="T42" fmla="*/ 16 w 16"/>
                  <a:gd name="T43" fmla="*/ 7 h 18"/>
                  <a:gd name="T44" fmla="*/ 16 w 16"/>
                  <a:gd name="T45" fmla="*/ 7 h 18"/>
                  <a:gd name="T46" fmla="*/ 16 w 16"/>
                  <a:gd name="T47" fmla="*/ 5 h 18"/>
                  <a:gd name="T48" fmla="*/ 16 w 16"/>
                  <a:gd name="T49" fmla="*/ 5 h 18"/>
                  <a:gd name="T50" fmla="*/ 16 w 16"/>
                  <a:gd name="T51" fmla="*/ 3 h 18"/>
                  <a:gd name="T52" fmla="*/ 12 w 16"/>
                  <a:gd name="T53" fmla="*/ 0 h 18"/>
                  <a:gd name="T54" fmla="*/ 12 w 16"/>
                  <a:gd name="T55" fmla="*/ 0 h 18"/>
                  <a:gd name="T56" fmla="*/ 10 w 16"/>
                  <a:gd name="T57" fmla="*/ 0 h 18"/>
                  <a:gd name="T58" fmla="*/ 9 w 16"/>
                  <a:gd name="T59" fmla="*/ 0 h 18"/>
                  <a:gd name="T60" fmla="*/ 7 w 16"/>
                  <a:gd name="T61" fmla="*/ 0 h 18"/>
                  <a:gd name="T62" fmla="*/ 7 w 16"/>
                  <a:gd name="T63" fmla="*/ 2 h 18"/>
                  <a:gd name="T64" fmla="*/ 7 w 16"/>
                  <a:gd name="T65" fmla="*/ 3 h 18"/>
                  <a:gd name="T66" fmla="*/ 5 w 16"/>
                  <a:gd name="T67" fmla="*/ 3 h 18"/>
                  <a:gd name="T68" fmla="*/ 5 w 16"/>
                  <a:gd name="T6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8">
                    <a:moveTo>
                      <a:pt x="5" y="5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514">
                <a:extLst>
                  <a:ext uri="{FF2B5EF4-FFF2-40B4-BE49-F238E27FC236}">
                    <a16:creationId xmlns:a16="http://schemas.microsoft.com/office/drawing/2014/main" id="{1F97D80C-AB14-4774-9219-074587995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2845375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515">
                <a:extLst>
                  <a:ext uri="{FF2B5EF4-FFF2-40B4-BE49-F238E27FC236}">
                    <a16:creationId xmlns:a16="http://schemas.microsoft.com/office/drawing/2014/main" id="{83EECF30-25FF-4E9F-9155-368156FE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5" y="2865668"/>
                <a:ext cx="59899" cy="69903"/>
              </a:xfrm>
              <a:custGeom>
                <a:avLst/>
                <a:gdLst>
                  <a:gd name="T0" fmla="*/ 6 w 22"/>
                  <a:gd name="T1" fmla="*/ 2 h 31"/>
                  <a:gd name="T2" fmla="*/ 4 w 22"/>
                  <a:gd name="T3" fmla="*/ 6 h 31"/>
                  <a:gd name="T4" fmla="*/ 4 w 22"/>
                  <a:gd name="T5" fmla="*/ 6 h 31"/>
                  <a:gd name="T6" fmla="*/ 2 w 22"/>
                  <a:gd name="T7" fmla="*/ 6 h 31"/>
                  <a:gd name="T8" fmla="*/ 0 w 22"/>
                  <a:gd name="T9" fmla="*/ 9 h 31"/>
                  <a:gd name="T10" fmla="*/ 4 w 22"/>
                  <a:gd name="T11" fmla="*/ 11 h 31"/>
                  <a:gd name="T12" fmla="*/ 4 w 22"/>
                  <a:gd name="T13" fmla="*/ 11 h 31"/>
                  <a:gd name="T14" fmla="*/ 6 w 22"/>
                  <a:gd name="T15" fmla="*/ 17 h 31"/>
                  <a:gd name="T16" fmla="*/ 8 w 22"/>
                  <a:gd name="T17" fmla="*/ 13 h 31"/>
                  <a:gd name="T18" fmla="*/ 9 w 22"/>
                  <a:gd name="T19" fmla="*/ 13 h 31"/>
                  <a:gd name="T20" fmla="*/ 6 w 22"/>
                  <a:gd name="T21" fmla="*/ 11 h 31"/>
                  <a:gd name="T22" fmla="*/ 6 w 22"/>
                  <a:gd name="T23" fmla="*/ 9 h 31"/>
                  <a:gd name="T24" fmla="*/ 9 w 22"/>
                  <a:gd name="T25" fmla="*/ 13 h 31"/>
                  <a:gd name="T26" fmla="*/ 11 w 22"/>
                  <a:gd name="T27" fmla="*/ 15 h 31"/>
                  <a:gd name="T28" fmla="*/ 13 w 22"/>
                  <a:gd name="T29" fmla="*/ 18 h 31"/>
                  <a:gd name="T30" fmla="*/ 11 w 22"/>
                  <a:gd name="T31" fmla="*/ 22 h 31"/>
                  <a:gd name="T32" fmla="*/ 15 w 22"/>
                  <a:gd name="T33" fmla="*/ 26 h 31"/>
                  <a:gd name="T34" fmla="*/ 17 w 22"/>
                  <a:gd name="T35" fmla="*/ 29 h 31"/>
                  <a:gd name="T36" fmla="*/ 19 w 22"/>
                  <a:gd name="T37" fmla="*/ 27 h 31"/>
                  <a:gd name="T38" fmla="*/ 17 w 22"/>
                  <a:gd name="T39" fmla="*/ 24 h 31"/>
                  <a:gd name="T40" fmla="*/ 17 w 22"/>
                  <a:gd name="T41" fmla="*/ 26 h 31"/>
                  <a:gd name="T42" fmla="*/ 19 w 22"/>
                  <a:gd name="T43" fmla="*/ 29 h 31"/>
                  <a:gd name="T44" fmla="*/ 20 w 22"/>
                  <a:gd name="T45" fmla="*/ 31 h 31"/>
                  <a:gd name="T46" fmla="*/ 20 w 22"/>
                  <a:gd name="T47" fmla="*/ 27 h 31"/>
                  <a:gd name="T48" fmla="*/ 22 w 22"/>
                  <a:gd name="T49" fmla="*/ 27 h 31"/>
                  <a:gd name="T50" fmla="*/ 20 w 22"/>
                  <a:gd name="T51" fmla="*/ 18 h 31"/>
                  <a:gd name="T52" fmla="*/ 20 w 22"/>
                  <a:gd name="T53" fmla="*/ 15 h 31"/>
                  <a:gd name="T54" fmla="*/ 20 w 22"/>
                  <a:gd name="T55" fmla="*/ 11 h 31"/>
                  <a:gd name="T56" fmla="*/ 19 w 22"/>
                  <a:gd name="T57" fmla="*/ 8 h 31"/>
                  <a:gd name="T58" fmla="*/ 15 w 22"/>
                  <a:gd name="T59" fmla="*/ 6 h 31"/>
                  <a:gd name="T60" fmla="*/ 13 w 22"/>
                  <a:gd name="T61" fmla="*/ 4 h 31"/>
                  <a:gd name="T62" fmla="*/ 11 w 22"/>
                  <a:gd name="T63" fmla="*/ 4 h 31"/>
                  <a:gd name="T64" fmla="*/ 8 w 22"/>
                  <a:gd name="T65" fmla="*/ 2 h 31"/>
                  <a:gd name="T66" fmla="*/ 6 w 22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1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516">
                <a:extLst>
                  <a:ext uri="{FF2B5EF4-FFF2-40B4-BE49-F238E27FC236}">
                    <a16:creationId xmlns:a16="http://schemas.microsoft.com/office/drawing/2014/main" id="{9C93B15B-1BE9-4B13-9CA0-F40B0D216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486" y="2904001"/>
                <a:ext cx="2724" cy="6765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1 w 1"/>
                  <a:gd name="T9" fmla="*/ 0 h 3"/>
                  <a:gd name="T10" fmla="*/ 0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517">
                <a:extLst>
                  <a:ext uri="{FF2B5EF4-FFF2-40B4-BE49-F238E27FC236}">
                    <a16:creationId xmlns:a16="http://schemas.microsoft.com/office/drawing/2014/main" id="{504F857D-5975-441F-B91C-75480FDA7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049" y="2944589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2 w 2"/>
                  <a:gd name="T7" fmla="*/ 3 h 3"/>
                  <a:gd name="T8" fmla="*/ 0 w 2"/>
                  <a:gd name="T9" fmla="*/ 0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518">
                <a:extLst>
                  <a:ext uri="{FF2B5EF4-FFF2-40B4-BE49-F238E27FC236}">
                    <a16:creationId xmlns:a16="http://schemas.microsoft.com/office/drawing/2014/main" id="{43FE6446-7363-49E5-982B-BACE67F20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2951353"/>
                <a:ext cx="10891" cy="4509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519">
                <a:extLst>
                  <a:ext uri="{FF2B5EF4-FFF2-40B4-BE49-F238E27FC236}">
                    <a16:creationId xmlns:a16="http://schemas.microsoft.com/office/drawing/2014/main" id="{0C3A61D9-7B74-45EC-9331-E0FDD9780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2899492"/>
                <a:ext cx="5445" cy="4509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520">
                <a:extLst>
                  <a:ext uri="{FF2B5EF4-FFF2-40B4-BE49-F238E27FC236}">
                    <a16:creationId xmlns:a16="http://schemas.microsoft.com/office/drawing/2014/main" id="{22651FE8-0C75-4FF8-B66D-9E45B4D5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2890472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521">
                <a:extLst>
                  <a:ext uri="{FF2B5EF4-FFF2-40B4-BE49-F238E27FC236}">
                    <a16:creationId xmlns:a16="http://schemas.microsoft.com/office/drawing/2014/main" id="{BE344700-A12F-4493-99BE-C52730005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8982" y="2870177"/>
                <a:ext cx="0" cy="4509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522">
                <a:extLst>
                  <a:ext uri="{FF2B5EF4-FFF2-40B4-BE49-F238E27FC236}">
                    <a16:creationId xmlns:a16="http://schemas.microsoft.com/office/drawing/2014/main" id="{4FEFA51E-D2CF-463D-88B3-47B37D31B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991" y="3037040"/>
                <a:ext cx="8169" cy="18039"/>
              </a:xfrm>
              <a:custGeom>
                <a:avLst/>
                <a:gdLst>
                  <a:gd name="T0" fmla="*/ 0 w 3"/>
                  <a:gd name="T1" fmla="*/ 4 h 8"/>
                  <a:gd name="T2" fmla="*/ 0 w 3"/>
                  <a:gd name="T3" fmla="*/ 6 h 8"/>
                  <a:gd name="T4" fmla="*/ 2 w 3"/>
                  <a:gd name="T5" fmla="*/ 8 h 8"/>
                  <a:gd name="T6" fmla="*/ 2 w 3"/>
                  <a:gd name="T7" fmla="*/ 8 h 8"/>
                  <a:gd name="T8" fmla="*/ 2 w 3"/>
                  <a:gd name="T9" fmla="*/ 6 h 8"/>
                  <a:gd name="T10" fmla="*/ 2 w 3"/>
                  <a:gd name="T11" fmla="*/ 6 h 8"/>
                  <a:gd name="T12" fmla="*/ 2 w 3"/>
                  <a:gd name="T13" fmla="*/ 6 h 8"/>
                  <a:gd name="T14" fmla="*/ 2 w 3"/>
                  <a:gd name="T15" fmla="*/ 4 h 8"/>
                  <a:gd name="T16" fmla="*/ 3 w 3"/>
                  <a:gd name="T17" fmla="*/ 4 h 8"/>
                  <a:gd name="T18" fmla="*/ 3 w 3"/>
                  <a:gd name="T19" fmla="*/ 0 h 8"/>
                  <a:gd name="T20" fmla="*/ 2 w 3"/>
                  <a:gd name="T21" fmla="*/ 0 h 8"/>
                  <a:gd name="T22" fmla="*/ 2 w 3"/>
                  <a:gd name="T23" fmla="*/ 0 h 8"/>
                  <a:gd name="T24" fmla="*/ 2 w 3"/>
                  <a:gd name="T25" fmla="*/ 2 h 8"/>
                  <a:gd name="T26" fmla="*/ 0 w 3"/>
                  <a:gd name="T27" fmla="*/ 2 h 8"/>
                  <a:gd name="T28" fmla="*/ 2 w 3"/>
                  <a:gd name="T29" fmla="*/ 4 h 8"/>
                  <a:gd name="T30" fmla="*/ 0 w 3"/>
                  <a:gd name="T31" fmla="*/ 4 h 8"/>
                  <a:gd name="T32" fmla="*/ 0 w 3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8">
                    <a:moveTo>
                      <a:pt x="0" y="4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523">
                <a:extLst>
                  <a:ext uri="{FF2B5EF4-FFF2-40B4-BE49-F238E27FC236}">
                    <a16:creationId xmlns:a16="http://schemas.microsoft.com/office/drawing/2014/main" id="{693BA95F-425F-4593-B352-35471550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6158" y="3012236"/>
                <a:ext cx="2724" cy="2256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524">
                <a:extLst>
                  <a:ext uri="{FF2B5EF4-FFF2-40B4-BE49-F238E27FC236}">
                    <a16:creationId xmlns:a16="http://schemas.microsoft.com/office/drawing/2014/main" id="{3D14C084-47CC-4236-B935-F7F1F283C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3012236"/>
                <a:ext cx="0" cy="4509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525">
                <a:extLst>
                  <a:ext uri="{FF2B5EF4-FFF2-40B4-BE49-F238E27FC236}">
                    <a16:creationId xmlns:a16="http://schemas.microsoft.com/office/drawing/2014/main" id="{BB3D9301-1D18-45E7-BE4E-42F7BD361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2996451"/>
                <a:ext cx="10891" cy="902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2 w 4"/>
                  <a:gd name="T5" fmla="*/ 4 h 4"/>
                  <a:gd name="T6" fmla="*/ 2 w 4"/>
                  <a:gd name="T7" fmla="*/ 4 h 4"/>
                  <a:gd name="T8" fmla="*/ 2 w 4"/>
                  <a:gd name="T9" fmla="*/ 4 h 4"/>
                  <a:gd name="T10" fmla="*/ 2 w 4"/>
                  <a:gd name="T11" fmla="*/ 2 h 4"/>
                  <a:gd name="T12" fmla="*/ 4 w 4"/>
                  <a:gd name="T13" fmla="*/ 2 h 4"/>
                  <a:gd name="T14" fmla="*/ 4 w 4"/>
                  <a:gd name="T15" fmla="*/ 0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526">
                <a:extLst>
                  <a:ext uri="{FF2B5EF4-FFF2-40B4-BE49-F238E27FC236}">
                    <a16:creationId xmlns:a16="http://schemas.microsoft.com/office/drawing/2014/main" id="{FC079BBC-9D63-49CD-9624-1BBC285DF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562" y="2608609"/>
                <a:ext cx="5445" cy="4509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529">
                <a:extLst>
                  <a:ext uri="{FF2B5EF4-FFF2-40B4-BE49-F238E27FC236}">
                    <a16:creationId xmlns:a16="http://schemas.microsoft.com/office/drawing/2014/main" id="{B4A2C3F8-3B6E-4AD2-BB8F-3483CD593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267" y="3747332"/>
                <a:ext cx="5445" cy="9020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2 w 2"/>
                  <a:gd name="T15" fmla="*/ 4 h 4"/>
                  <a:gd name="T16" fmla="*/ 2 w 2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530">
                <a:extLst>
                  <a:ext uri="{FF2B5EF4-FFF2-40B4-BE49-F238E27FC236}">
                    <a16:creationId xmlns:a16="http://schemas.microsoft.com/office/drawing/2014/main" id="{FBFFCEC8-83FF-4E53-96CA-16FBD69D6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6882" y="3751841"/>
                <a:ext cx="35396" cy="24804"/>
              </a:xfrm>
              <a:custGeom>
                <a:avLst/>
                <a:gdLst>
                  <a:gd name="T0" fmla="*/ 4 w 13"/>
                  <a:gd name="T1" fmla="*/ 5 h 11"/>
                  <a:gd name="T2" fmla="*/ 6 w 13"/>
                  <a:gd name="T3" fmla="*/ 5 h 11"/>
                  <a:gd name="T4" fmla="*/ 6 w 13"/>
                  <a:gd name="T5" fmla="*/ 5 h 11"/>
                  <a:gd name="T6" fmla="*/ 8 w 13"/>
                  <a:gd name="T7" fmla="*/ 5 h 11"/>
                  <a:gd name="T8" fmla="*/ 9 w 13"/>
                  <a:gd name="T9" fmla="*/ 9 h 11"/>
                  <a:gd name="T10" fmla="*/ 11 w 13"/>
                  <a:gd name="T11" fmla="*/ 11 h 11"/>
                  <a:gd name="T12" fmla="*/ 13 w 13"/>
                  <a:gd name="T13" fmla="*/ 11 h 11"/>
                  <a:gd name="T14" fmla="*/ 11 w 13"/>
                  <a:gd name="T15" fmla="*/ 9 h 11"/>
                  <a:gd name="T16" fmla="*/ 11 w 13"/>
                  <a:gd name="T17" fmla="*/ 7 h 11"/>
                  <a:gd name="T18" fmla="*/ 9 w 13"/>
                  <a:gd name="T19" fmla="*/ 7 h 11"/>
                  <a:gd name="T20" fmla="*/ 6 w 13"/>
                  <a:gd name="T21" fmla="*/ 4 h 11"/>
                  <a:gd name="T22" fmla="*/ 6 w 13"/>
                  <a:gd name="T23" fmla="*/ 4 h 11"/>
                  <a:gd name="T24" fmla="*/ 4 w 13"/>
                  <a:gd name="T25" fmla="*/ 2 h 11"/>
                  <a:gd name="T26" fmla="*/ 2 w 13"/>
                  <a:gd name="T27" fmla="*/ 0 h 11"/>
                  <a:gd name="T28" fmla="*/ 0 w 13"/>
                  <a:gd name="T29" fmla="*/ 0 h 11"/>
                  <a:gd name="T30" fmla="*/ 0 w 13"/>
                  <a:gd name="T31" fmla="*/ 2 h 11"/>
                  <a:gd name="T32" fmla="*/ 2 w 13"/>
                  <a:gd name="T33" fmla="*/ 2 h 11"/>
                  <a:gd name="T34" fmla="*/ 4 w 13"/>
                  <a:gd name="T3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1">
                    <a:moveTo>
                      <a:pt x="4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531">
                <a:extLst>
                  <a:ext uri="{FF2B5EF4-FFF2-40B4-BE49-F238E27FC236}">
                    <a16:creationId xmlns:a16="http://schemas.microsoft.com/office/drawing/2014/main" id="{3D200739-284B-45D0-A1B2-2EC749019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2275" y="3781154"/>
                <a:ext cx="13615" cy="27059"/>
              </a:xfrm>
              <a:custGeom>
                <a:avLst/>
                <a:gdLst>
                  <a:gd name="T0" fmla="*/ 2 w 5"/>
                  <a:gd name="T1" fmla="*/ 7 h 12"/>
                  <a:gd name="T2" fmla="*/ 4 w 5"/>
                  <a:gd name="T3" fmla="*/ 12 h 12"/>
                  <a:gd name="T4" fmla="*/ 4 w 5"/>
                  <a:gd name="T5" fmla="*/ 12 h 12"/>
                  <a:gd name="T6" fmla="*/ 5 w 5"/>
                  <a:gd name="T7" fmla="*/ 10 h 12"/>
                  <a:gd name="T8" fmla="*/ 5 w 5"/>
                  <a:gd name="T9" fmla="*/ 9 h 12"/>
                  <a:gd name="T10" fmla="*/ 5 w 5"/>
                  <a:gd name="T11" fmla="*/ 7 h 12"/>
                  <a:gd name="T12" fmla="*/ 5 w 5"/>
                  <a:gd name="T13" fmla="*/ 5 h 12"/>
                  <a:gd name="T14" fmla="*/ 5 w 5"/>
                  <a:gd name="T15" fmla="*/ 3 h 12"/>
                  <a:gd name="T16" fmla="*/ 5 w 5"/>
                  <a:gd name="T17" fmla="*/ 1 h 12"/>
                  <a:gd name="T18" fmla="*/ 4 w 5"/>
                  <a:gd name="T19" fmla="*/ 1 h 12"/>
                  <a:gd name="T20" fmla="*/ 2 w 5"/>
                  <a:gd name="T21" fmla="*/ 1 h 12"/>
                  <a:gd name="T22" fmla="*/ 2 w 5"/>
                  <a:gd name="T23" fmla="*/ 0 h 12"/>
                  <a:gd name="T24" fmla="*/ 0 w 5"/>
                  <a:gd name="T25" fmla="*/ 0 h 12"/>
                  <a:gd name="T26" fmla="*/ 2 w 5"/>
                  <a:gd name="T27" fmla="*/ 1 h 12"/>
                  <a:gd name="T28" fmla="*/ 2 w 5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2">
                    <a:moveTo>
                      <a:pt x="2" y="7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532">
                <a:extLst>
                  <a:ext uri="{FF2B5EF4-FFF2-40B4-BE49-F238E27FC236}">
                    <a16:creationId xmlns:a16="http://schemas.microsoft.com/office/drawing/2014/main" id="{1CB1CF94-7972-4AF6-B298-0C3D63D7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2275" y="3776645"/>
                <a:ext cx="0" cy="4509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533">
                <a:extLst>
                  <a:ext uri="{FF2B5EF4-FFF2-40B4-BE49-F238E27FC236}">
                    <a16:creationId xmlns:a16="http://schemas.microsoft.com/office/drawing/2014/main" id="{FCEA0EC3-3499-4442-8C2F-B5A1BBECB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755" y="3817233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0 h 3"/>
                  <a:gd name="T14" fmla="*/ 0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534">
                <a:extLst>
                  <a:ext uri="{FF2B5EF4-FFF2-40B4-BE49-F238E27FC236}">
                    <a16:creationId xmlns:a16="http://schemas.microsoft.com/office/drawing/2014/main" id="{25C24F81-6588-4C23-A3A5-AB0E79A68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3369" y="3823998"/>
                <a:ext cx="10891" cy="902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4 h 4"/>
                  <a:gd name="T4" fmla="*/ 4 w 4"/>
                  <a:gd name="T5" fmla="*/ 2 h 4"/>
                  <a:gd name="T6" fmla="*/ 2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2 w 4"/>
                  <a:gd name="T13" fmla="*/ 2 h 4"/>
                  <a:gd name="T14" fmla="*/ 2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535">
                <a:extLst>
                  <a:ext uri="{FF2B5EF4-FFF2-40B4-BE49-F238E27FC236}">
                    <a16:creationId xmlns:a16="http://schemas.microsoft.com/office/drawing/2014/main" id="{4FF50A88-EF57-45B3-84AB-624C987B5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9705" y="3792429"/>
                <a:ext cx="92572" cy="54117"/>
              </a:xfrm>
              <a:custGeom>
                <a:avLst/>
                <a:gdLst>
                  <a:gd name="T0" fmla="*/ 1 w 34"/>
                  <a:gd name="T1" fmla="*/ 18 h 24"/>
                  <a:gd name="T2" fmla="*/ 3 w 34"/>
                  <a:gd name="T3" fmla="*/ 20 h 24"/>
                  <a:gd name="T4" fmla="*/ 5 w 34"/>
                  <a:gd name="T5" fmla="*/ 22 h 24"/>
                  <a:gd name="T6" fmla="*/ 7 w 34"/>
                  <a:gd name="T7" fmla="*/ 22 h 24"/>
                  <a:gd name="T8" fmla="*/ 9 w 34"/>
                  <a:gd name="T9" fmla="*/ 22 h 24"/>
                  <a:gd name="T10" fmla="*/ 10 w 34"/>
                  <a:gd name="T11" fmla="*/ 24 h 24"/>
                  <a:gd name="T12" fmla="*/ 12 w 34"/>
                  <a:gd name="T13" fmla="*/ 24 h 24"/>
                  <a:gd name="T14" fmla="*/ 14 w 34"/>
                  <a:gd name="T15" fmla="*/ 24 h 24"/>
                  <a:gd name="T16" fmla="*/ 16 w 34"/>
                  <a:gd name="T17" fmla="*/ 24 h 24"/>
                  <a:gd name="T18" fmla="*/ 18 w 34"/>
                  <a:gd name="T19" fmla="*/ 24 h 24"/>
                  <a:gd name="T20" fmla="*/ 20 w 34"/>
                  <a:gd name="T21" fmla="*/ 24 h 24"/>
                  <a:gd name="T22" fmla="*/ 23 w 34"/>
                  <a:gd name="T23" fmla="*/ 20 h 24"/>
                  <a:gd name="T24" fmla="*/ 25 w 34"/>
                  <a:gd name="T25" fmla="*/ 18 h 24"/>
                  <a:gd name="T26" fmla="*/ 27 w 34"/>
                  <a:gd name="T27" fmla="*/ 16 h 24"/>
                  <a:gd name="T28" fmla="*/ 27 w 34"/>
                  <a:gd name="T29" fmla="*/ 16 h 24"/>
                  <a:gd name="T30" fmla="*/ 29 w 34"/>
                  <a:gd name="T31" fmla="*/ 16 h 24"/>
                  <a:gd name="T32" fmla="*/ 30 w 34"/>
                  <a:gd name="T33" fmla="*/ 16 h 24"/>
                  <a:gd name="T34" fmla="*/ 30 w 34"/>
                  <a:gd name="T35" fmla="*/ 13 h 24"/>
                  <a:gd name="T36" fmla="*/ 30 w 34"/>
                  <a:gd name="T37" fmla="*/ 11 h 24"/>
                  <a:gd name="T38" fmla="*/ 32 w 34"/>
                  <a:gd name="T39" fmla="*/ 9 h 24"/>
                  <a:gd name="T40" fmla="*/ 32 w 34"/>
                  <a:gd name="T41" fmla="*/ 9 h 24"/>
                  <a:gd name="T42" fmla="*/ 32 w 34"/>
                  <a:gd name="T43" fmla="*/ 7 h 24"/>
                  <a:gd name="T44" fmla="*/ 34 w 34"/>
                  <a:gd name="T45" fmla="*/ 5 h 24"/>
                  <a:gd name="T46" fmla="*/ 34 w 34"/>
                  <a:gd name="T47" fmla="*/ 4 h 24"/>
                  <a:gd name="T48" fmla="*/ 32 w 34"/>
                  <a:gd name="T49" fmla="*/ 2 h 24"/>
                  <a:gd name="T50" fmla="*/ 32 w 34"/>
                  <a:gd name="T51" fmla="*/ 0 h 24"/>
                  <a:gd name="T52" fmla="*/ 30 w 34"/>
                  <a:gd name="T53" fmla="*/ 0 h 24"/>
                  <a:gd name="T54" fmla="*/ 30 w 34"/>
                  <a:gd name="T55" fmla="*/ 2 h 24"/>
                  <a:gd name="T56" fmla="*/ 29 w 34"/>
                  <a:gd name="T57" fmla="*/ 2 h 24"/>
                  <a:gd name="T58" fmla="*/ 29 w 34"/>
                  <a:gd name="T59" fmla="*/ 0 h 24"/>
                  <a:gd name="T60" fmla="*/ 27 w 34"/>
                  <a:gd name="T61" fmla="*/ 2 h 24"/>
                  <a:gd name="T62" fmla="*/ 27 w 34"/>
                  <a:gd name="T63" fmla="*/ 2 h 24"/>
                  <a:gd name="T64" fmla="*/ 27 w 34"/>
                  <a:gd name="T65" fmla="*/ 4 h 24"/>
                  <a:gd name="T66" fmla="*/ 27 w 34"/>
                  <a:gd name="T67" fmla="*/ 5 h 24"/>
                  <a:gd name="T68" fmla="*/ 27 w 34"/>
                  <a:gd name="T69" fmla="*/ 7 h 24"/>
                  <a:gd name="T70" fmla="*/ 27 w 34"/>
                  <a:gd name="T71" fmla="*/ 9 h 24"/>
                  <a:gd name="T72" fmla="*/ 25 w 34"/>
                  <a:gd name="T73" fmla="*/ 9 h 24"/>
                  <a:gd name="T74" fmla="*/ 23 w 34"/>
                  <a:gd name="T75" fmla="*/ 11 h 24"/>
                  <a:gd name="T76" fmla="*/ 21 w 34"/>
                  <a:gd name="T77" fmla="*/ 14 h 24"/>
                  <a:gd name="T78" fmla="*/ 20 w 34"/>
                  <a:gd name="T79" fmla="*/ 14 h 24"/>
                  <a:gd name="T80" fmla="*/ 18 w 34"/>
                  <a:gd name="T81" fmla="*/ 14 h 24"/>
                  <a:gd name="T82" fmla="*/ 18 w 34"/>
                  <a:gd name="T83" fmla="*/ 14 h 24"/>
                  <a:gd name="T84" fmla="*/ 16 w 34"/>
                  <a:gd name="T85" fmla="*/ 14 h 24"/>
                  <a:gd name="T86" fmla="*/ 14 w 34"/>
                  <a:gd name="T87" fmla="*/ 14 h 24"/>
                  <a:gd name="T88" fmla="*/ 14 w 34"/>
                  <a:gd name="T89" fmla="*/ 14 h 24"/>
                  <a:gd name="T90" fmla="*/ 14 w 34"/>
                  <a:gd name="T91" fmla="*/ 11 h 24"/>
                  <a:gd name="T92" fmla="*/ 14 w 34"/>
                  <a:gd name="T93" fmla="*/ 11 h 24"/>
                  <a:gd name="T94" fmla="*/ 14 w 34"/>
                  <a:gd name="T95" fmla="*/ 11 h 24"/>
                  <a:gd name="T96" fmla="*/ 14 w 34"/>
                  <a:gd name="T97" fmla="*/ 11 h 24"/>
                  <a:gd name="T98" fmla="*/ 12 w 34"/>
                  <a:gd name="T99" fmla="*/ 11 h 24"/>
                  <a:gd name="T100" fmla="*/ 12 w 34"/>
                  <a:gd name="T101" fmla="*/ 13 h 24"/>
                  <a:gd name="T102" fmla="*/ 12 w 34"/>
                  <a:gd name="T103" fmla="*/ 14 h 24"/>
                  <a:gd name="T104" fmla="*/ 10 w 34"/>
                  <a:gd name="T105" fmla="*/ 14 h 24"/>
                  <a:gd name="T106" fmla="*/ 7 w 34"/>
                  <a:gd name="T107" fmla="*/ 14 h 24"/>
                  <a:gd name="T108" fmla="*/ 1 w 34"/>
                  <a:gd name="T109" fmla="*/ 14 h 24"/>
                  <a:gd name="T110" fmla="*/ 0 w 34"/>
                  <a:gd name="T111" fmla="*/ 14 h 24"/>
                  <a:gd name="T112" fmla="*/ 0 w 34"/>
                  <a:gd name="T113" fmla="*/ 14 h 24"/>
                  <a:gd name="T114" fmla="*/ 0 w 34"/>
                  <a:gd name="T115" fmla="*/ 16 h 24"/>
                  <a:gd name="T116" fmla="*/ 1 w 34"/>
                  <a:gd name="T1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" h="24">
                    <a:moveTo>
                      <a:pt x="1" y="18"/>
                    </a:moveTo>
                    <a:lnTo>
                      <a:pt x="3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3" y="20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536">
                <a:extLst>
                  <a:ext uri="{FF2B5EF4-FFF2-40B4-BE49-F238E27FC236}">
                    <a16:creationId xmlns:a16="http://schemas.microsoft.com/office/drawing/2014/main" id="{C8586854-06A6-4185-849B-AA4A081E3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8663" y="3914194"/>
                <a:ext cx="8169" cy="902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1 w 3"/>
                  <a:gd name="T5" fmla="*/ 4 h 4"/>
                  <a:gd name="T6" fmla="*/ 3 w 3"/>
                  <a:gd name="T7" fmla="*/ 4 h 4"/>
                  <a:gd name="T8" fmla="*/ 3 w 3"/>
                  <a:gd name="T9" fmla="*/ 2 h 4"/>
                  <a:gd name="T10" fmla="*/ 1 w 3"/>
                  <a:gd name="T11" fmla="*/ 2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537">
                <a:extLst>
                  <a:ext uri="{FF2B5EF4-FFF2-40B4-BE49-F238E27FC236}">
                    <a16:creationId xmlns:a16="http://schemas.microsoft.com/office/drawing/2014/main" id="{7AF192BA-30C4-4191-9A5C-FAB97AF04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377" y="3923213"/>
                <a:ext cx="5445" cy="9020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538">
                <a:extLst>
                  <a:ext uri="{FF2B5EF4-FFF2-40B4-BE49-F238E27FC236}">
                    <a16:creationId xmlns:a16="http://schemas.microsoft.com/office/drawing/2014/main" id="{DB98EDAE-7C3A-4AF0-894B-7FD2BA2F1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7822" y="3934488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2 w 2"/>
                  <a:gd name="T5" fmla="*/ 2 h 4"/>
                  <a:gd name="T6" fmla="*/ 2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2 h 4"/>
                  <a:gd name="T14" fmla="*/ 2 w 2"/>
                  <a:gd name="T15" fmla="*/ 4 h 4"/>
                  <a:gd name="T16" fmla="*/ 2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539">
                <a:extLst>
                  <a:ext uri="{FF2B5EF4-FFF2-40B4-BE49-F238E27FC236}">
                    <a16:creationId xmlns:a16="http://schemas.microsoft.com/office/drawing/2014/main" id="{AC9D841B-BF2D-4D0F-B2A3-DD3D9C547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5839" y="3812722"/>
                <a:ext cx="0" cy="11275"/>
              </a:xfrm>
              <a:custGeom>
                <a:avLst/>
                <a:gdLst>
                  <a:gd name="T0" fmla="*/ 2 h 5"/>
                  <a:gd name="T1" fmla="*/ 0 h 5"/>
                  <a:gd name="T2" fmla="*/ 2 h 5"/>
                  <a:gd name="T3" fmla="*/ 5 h 5"/>
                  <a:gd name="T4" fmla="*/ 2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540">
                <a:extLst>
                  <a:ext uri="{FF2B5EF4-FFF2-40B4-BE49-F238E27FC236}">
                    <a16:creationId xmlns:a16="http://schemas.microsoft.com/office/drawing/2014/main" id="{035A0A5B-6A15-478C-ADDD-61E88774B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629" y="3963801"/>
                <a:ext cx="16336" cy="9020"/>
              </a:xfrm>
              <a:custGeom>
                <a:avLst/>
                <a:gdLst>
                  <a:gd name="T0" fmla="*/ 4 w 6"/>
                  <a:gd name="T1" fmla="*/ 0 h 4"/>
                  <a:gd name="T2" fmla="*/ 2 w 6"/>
                  <a:gd name="T3" fmla="*/ 0 h 4"/>
                  <a:gd name="T4" fmla="*/ 2 w 6"/>
                  <a:gd name="T5" fmla="*/ 2 h 4"/>
                  <a:gd name="T6" fmla="*/ 0 w 6"/>
                  <a:gd name="T7" fmla="*/ 4 h 4"/>
                  <a:gd name="T8" fmla="*/ 0 w 6"/>
                  <a:gd name="T9" fmla="*/ 4 h 4"/>
                  <a:gd name="T10" fmla="*/ 2 w 6"/>
                  <a:gd name="T11" fmla="*/ 4 h 4"/>
                  <a:gd name="T12" fmla="*/ 6 w 6"/>
                  <a:gd name="T13" fmla="*/ 4 h 4"/>
                  <a:gd name="T14" fmla="*/ 4 w 6"/>
                  <a:gd name="T15" fmla="*/ 4 h 4"/>
                  <a:gd name="T16" fmla="*/ 4 w 6"/>
                  <a:gd name="T17" fmla="*/ 2 h 4"/>
                  <a:gd name="T18" fmla="*/ 4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541">
                <a:extLst>
                  <a:ext uri="{FF2B5EF4-FFF2-40B4-BE49-F238E27FC236}">
                    <a16:creationId xmlns:a16="http://schemas.microsoft.com/office/drawing/2014/main" id="{F9008A8A-2F20-4948-B139-385F47944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9519" y="3959292"/>
                <a:ext cx="544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542">
                <a:extLst>
                  <a:ext uri="{FF2B5EF4-FFF2-40B4-BE49-F238E27FC236}">
                    <a16:creationId xmlns:a16="http://schemas.microsoft.com/office/drawing/2014/main" id="{6E464BCC-66B3-4E65-AABC-9C6BD9FAB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4965" y="3959292"/>
                <a:ext cx="19060" cy="15785"/>
              </a:xfrm>
              <a:custGeom>
                <a:avLst/>
                <a:gdLst>
                  <a:gd name="T0" fmla="*/ 2 w 7"/>
                  <a:gd name="T1" fmla="*/ 6 h 7"/>
                  <a:gd name="T2" fmla="*/ 2 w 7"/>
                  <a:gd name="T3" fmla="*/ 7 h 7"/>
                  <a:gd name="T4" fmla="*/ 4 w 7"/>
                  <a:gd name="T5" fmla="*/ 7 h 7"/>
                  <a:gd name="T6" fmla="*/ 5 w 7"/>
                  <a:gd name="T7" fmla="*/ 6 h 7"/>
                  <a:gd name="T8" fmla="*/ 7 w 7"/>
                  <a:gd name="T9" fmla="*/ 4 h 7"/>
                  <a:gd name="T10" fmla="*/ 7 w 7"/>
                  <a:gd name="T11" fmla="*/ 2 h 7"/>
                  <a:gd name="T12" fmla="*/ 7 w 7"/>
                  <a:gd name="T13" fmla="*/ 0 h 7"/>
                  <a:gd name="T14" fmla="*/ 7 w 7"/>
                  <a:gd name="T15" fmla="*/ 0 h 7"/>
                  <a:gd name="T16" fmla="*/ 4 w 7"/>
                  <a:gd name="T17" fmla="*/ 2 h 7"/>
                  <a:gd name="T18" fmla="*/ 4 w 7"/>
                  <a:gd name="T19" fmla="*/ 2 h 7"/>
                  <a:gd name="T20" fmla="*/ 2 w 7"/>
                  <a:gd name="T21" fmla="*/ 2 h 7"/>
                  <a:gd name="T22" fmla="*/ 0 w 7"/>
                  <a:gd name="T23" fmla="*/ 2 h 7"/>
                  <a:gd name="T24" fmla="*/ 0 w 7"/>
                  <a:gd name="T25" fmla="*/ 2 h 7"/>
                  <a:gd name="T26" fmla="*/ 0 w 7"/>
                  <a:gd name="T27" fmla="*/ 0 h 7"/>
                  <a:gd name="T28" fmla="*/ 0 w 7"/>
                  <a:gd name="T29" fmla="*/ 4 h 7"/>
                  <a:gd name="T30" fmla="*/ 2 w 7"/>
                  <a:gd name="T3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543">
                <a:extLst>
                  <a:ext uri="{FF2B5EF4-FFF2-40B4-BE49-F238E27FC236}">
                    <a16:creationId xmlns:a16="http://schemas.microsoft.com/office/drawing/2014/main" id="{06619984-6934-4422-BAF5-671E74B4A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8378" y="3959292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544">
                <a:extLst>
                  <a:ext uri="{FF2B5EF4-FFF2-40B4-BE49-F238E27FC236}">
                    <a16:creationId xmlns:a16="http://schemas.microsoft.com/office/drawing/2014/main" id="{F8C2CBD0-8834-4D72-B4BB-DAD962E6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318" y="4024684"/>
                <a:ext cx="13615" cy="13529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4 h 6"/>
                  <a:gd name="T4" fmla="*/ 1 w 5"/>
                  <a:gd name="T5" fmla="*/ 6 h 6"/>
                  <a:gd name="T6" fmla="*/ 3 w 5"/>
                  <a:gd name="T7" fmla="*/ 6 h 6"/>
                  <a:gd name="T8" fmla="*/ 3 w 5"/>
                  <a:gd name="T9" fmla="*/ 6 h 6"/>
                  <a:gd name="T10" fmla="*/ 3 w 5"/>
                  <a:gd name="T11" fmla="*/ 4 h 6"/>
                  <a:gd name="T12" fmla="*/ 5 w 5"/>
                  <a:gd name="T13" fmla="*/ 0 h 6"/>
                  <a:gd name="T14" fmla="*/ 3 w 5"/>
                  <a:gd name="T15" fmla="*/ 2 h 6"/>
                  <a:gd name="T16" fmla="*/ 3 w 5"/>
                  <a:gd name="T17" fmla="*/ 0 h 6"/>
                  <a:gd name="T18" fmla="*/ 1 w 5"/>
                  <a:gd name="T19" fmla="*/ 2 h 6"/>
                  <a:gd name="T20" fmla="*/ 1 w 5"/>
                  <a:gd name="T21" fmla="*/ 0 h 6"/>
                  <a:gd name="T22" fmla="*/ 1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545">
                <a:extLst>
                  <a:ext uri="{FF2B5EF4-FFF2-40B4-BE49-F238E27FC236}">
                    <a16:creationId xmlns:a16="http://schemas.microsoft.com/office/drawing/2014/main" id="{622688EE-454C-4634-A4D6-115910F7F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2881" y="4094585"/>
                <a:ext cx="13615" cy="6765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2 w 5"/>
                  <a:gd name="T5" fmla="*/ 0 h 3"/>
                  <a:gd name="T6" fmla="*/ 2 w 5"/>
                  <a:gd name="T7" fmla="*/ 0 h 3"/>
                  <a:gd name="T8" fmla="*/ 0 w 5"/>
                  <a:gd name="T9" fmla="*/ 2 h 3"/>
                  <a:gd name="T10" fmla="*/ 0 w 5"/>
                  <a:gd name="T11" fmla="*/ 3 h 3"/>
                  <a:gd name="T12" fmla="*/ 2 w 5"/>
                  <a:gd name="T13" fmla="*/ 2 h 3"/>
                  <a:gd name="T14" fmla="*/ 3 w 5"/>
                  <a:gd name="T15" fmla="*/ 2 h 3"/>
                  <a:gd name="T16" fmla="*/ 3 w 5"/>
                  <a:gd name="T17" fmla="*/ 2 h 3"/>
                  <a:gd name="T18" fmla="*/ 5 w 5"/>
                  <a:gd name="T19" fmla="*/ 0 h 3"/>
                  <a:gd name="T20" fmla="*/ 5 w 5"/>
                  <a:gd name="T21" fmla="*/ 0 h 3"/>
                  <a:gd name="T22" fmla="*/ 5 w 5"/>
                  <a:gd name="T23" fmla="*/ 0 h 3"/>
                  <a:gd name="T24" fmla="*/ 3 w 5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546">
                <a:extLst>
                  <a:ext uri="{FF2B5EF4-FFF2-40B4-BE49-F238E27FC236}">
                    <a16:creationId xmlns:a16="http://schemas.microsoft.com/office/drawing/2014/main" id="{E78749A6-B4C0-441F-8AAB-9580640CE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999" y="4552329"/>
                <a:ext cx="35396" cy="11275"/>
              </a:xfrm>
              <a:custGeom>
                <a:avLst/>
                <a:gdLst>
                  <a:gd name="T0" fmla="*/ 9 w 13"/>
                  <a:gd name="T1" fmla="*/ 1 h 5"/>
                  <a:gd name="T2" fmla="*/ 9 w 13"/>
                  <a:gd name="T3" fmla="*/ 1 h 5"/>
                  <a:gd name="T4" fmla="*/ 9 w 13"/>
                  <a:gd name="T5" fmla="*/ 0 h 5"/>
                  <a:gd name="T6" fmla="*/ 3 w 13"/>
                  <a:gd name="T7" fmla="*/ 1 h 5"/>
                  <a:gd name="T8" fmla="*/ 2 w 13"/>
                  <a:gd name="T9" fmla="*/ 1 h 5"/>
                  <a:gd name="T10" fmla="*/ 2 w 13"/>
                  <a:gd name="T11" fmla="*/ 1 h 5"/>
                  <a:gd name="T12" fmla="*/ 2 w 13"/>
                  <a:gd name="T13" fmla="*/ 1 h 5"/>
                  <a:gd name="T14" fmla="*/ 0 w 13"/>
                  <a:gd name="T15" fmla="*/ 3 h 5"/>
                  <a:gd name="T16" fmla="*/ 2 w 13"/>
                  <a:gd name="T17" fmla="*/ 3 h 5"/>
                  <a:gd name="T18" fmla="*/ 5 w 13"/>
                  <a:gd name="T19" fmla="*/ 5 h 5"/>
                  <a:gd name="T20" fmla="*/ 7 w 13"/>
                  <a:gd name="T21" fmla="*/ 5 h 5"/>
                  <a:gd name="T22" fmla="*/ 7 w 13"/>
                  <a:gd name="T23" fmla="*/ 5 h 5"/>
                  <a:gd name="T24" fmla="*/ 9 w 13"/>
                  <a:gd name="T25" fmla="*/ 3 h 5"/>
                  <a:gd name="T26" fmla="*/ 11 w 13"/>
                  <a:gd name="T27" fmla="*/ 3 h 5"/>
                  <a:gd name="T28" fmla="*/ 13 w 13"/>
                  <a:gd name="T29" fmla="*/ 3 h 5"/>
                  <a:gd name="T30" fmla="*/ 13 w 13"/>
                  <a:gd name="T31" fmla="*/ 3 h 5"/>
                  <a:gd name="T32" fmla="*/ 11 w 13"/>
                  <a:gd name="T33" fmla="*/ 1 h 5"/>
                  <a:gd name="T34" fmla="*/ 9 w 13"/>
                  <a:gd name="T3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5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547">
                <a:extLst>
                  <a:ext uri="{FF2B5EF4-FFF2-40B4-BE49-F238E27FC236}">
                    <a16:creationId xmlns:a16="http://schemas.microsoft.com/office/drawing/2014/main" id="{93D6EDB2-E59B-4F7E-86A9-C3A9EE0EA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8579" y="4669584"/>
                <a:ext cx="5445" cy="902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548">
                <a:extLst>
                  <a:ext uri="{FF2B5EF4-FFF2-40B4-BE49-F238E27FC236}">
                    <a16:creationId xmlns:a16="http://schemas.microsoft.com/office/drawing/2014/main" id="{FEAF8D6E-33BA-43F9-962F-11FA405C7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855" y="4680858"/>
                <a:ext cx="8169" cy="4509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549">
                <a:extLst>
                  <a:ext uri="{FF2B5EF4-FFF2-40B4-BE49-F238E27FC236}">
                    <a16:creationId xmlns:a16="http://schemas.microsoft.com/office/drawing/2014/main" id="{88805768-43DF-4806-BA79-3D2C75913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117" y="4680858"/>
                <a:ext cx="95295" cy="74412"/>
              </a:xfrm>
              <a:custGeom>
                <a:avLst/>
                <a:gdLst>
                  <a:gd name="T0" fmla="*/ 31 w 35"/>
                  <a:gd name="T1" fmla="*/ 6 h 33"/>
                  <a:gd name="T2" fmla="*/ 27 w 35"/>
                  <a:gd name="T3" fmla="*/ 6 h 33"/>
                  <a:gd name="T4" fmla="*/ 26 w 35"/>
                  <a:gd name="T5" fmla="*/ 6 h 33"/>
                  <a:gd name="T6" fmla="*/ 22 w 35"/>
                  <a:gd name="T7" fmla="*/ 8 h 33"/>
                  <a:gd name="T8" fmla="*/ 18 w 35"/>
                  <a:gd name="T9" fmla="*/ 6 h 33"/>
                  <a:gd name="T10" fmla="*/ 15 w 35"/>
                  <a:gd name="T11" fmla="*/ 2 h 33"/>
                  <a:gd name="T12" fmla="*/ 13 w 35"/>
                  <a:gd name="T13" fmla="*/ 2 h 33"/>
                  <a:gd name="T14" fmla="*/ 13 w 35"/>
                  <a:gd name="T15" fmla="*/ 0 h 33"/>
                  <a:gd name="T16" fmla="*/ 8 w 35"/>
                  <a:gd name="T17" fmla="*/ 6 h 33"/>
                  <a:gd name="T18" fmla="*/ 6 w 35"/>
                  <a:gd name="T19" fmla="*/ 17 h 33"/>
                  <a:gd name="T20" fmla="*/ 4 w 35"/>
                  <a:gd name="T21" fmla="*/ 20 h 33"/>
                  <a:gd name="T22" fmla="*/ 2 w 35"/>
                  <a:gd name="T23" fmla="*/ 22 h 33"/>
                  <a:gd name="T24" fmla="*/ 2 w 35"/>
                  <a:gd name="T25" fmla="*/ 24 h 33"/>
                  <a:gd name="T26" fmla="*/ 0 w 35"/>
                  <a:gd name="T27" fmla="*/ 29 h 33"/>
                  <a:gd name="T28" fmla="*/ 0 w 35"/>
                  <a:gd name="T29" fmla="*/ 29 h 33"/>
                  <a:gd name="T30" fmla="*/ 0 w 35"/>
                  <a:gd name="T31" fmla="*/ 31 h 33"/>
                  <a:gd name="T32" fmla="*/ 2 w 35"/>
                  <a:gd name="T33" fmla="*/ 31 h 33"/>
                  <a:gd name="T34" fmla="*/ 4 w 35"/>
                  <a:gd name="T35" fmla="*/ 31 h 33"/>
                  <a:gd name="T36" fmla="*/ 4 w 35"/>
                  <a:gd name="T37" fmla="*/ 33 h 33"/>
                  <a:gd name="T38" fmla="*/ 8 w 35"/>
                  <a:gd name="T39" fmla="*/ 31 h 33"/>
                  <a:gd name="T40" fmla="*/ 9 w 35"/>
                  <a:gd name="T41" fmla="*/ 28 h 33"/>
                  <a:gd name="T42" fmla="*/ 9 w 35"/>
                  <a:gd name="T43" fmla="*/ 29 h 33"/>
                  <a:gd name="T44" fmla="*/ 13 w 35"/>
                  <a:gd name="T45" fmla="*/ 28 h 33"/>
                  <a:gd name="T46" fmla="*/ 15 w 35"/>
                  <a:gd name="T47" fmla="*/ 26 h 33"/>
                  <a:gd name="T48" fmla="*/ 17 w 35"/>
                  <a:gd name="T49" fmla="*/ 26 h 33"/>
                  <a:gd name="T50" fmla="*/ 18 w 35"/>
                  <a:gd name="T51" fmla="*/ 26 h 33"/>
                  <a:gd name="T52" fmla="*/ 20 w 35"/>
                  <a:gd name="T53" fmla="*/ 22 h 33"/>
                  <a:gd name="T54" fmla="*/ 26 w 35"/>
                  <a:gd name="T55" fmla="*/ 19 h 33"/>
                  <a:gd name="T56" fmla="*/ 29 w 35"/>
                  <a:gd name="T57" fmla="*/ 13 h 33"/>
                  <a:gd name="T58" fmla="*/ 31 w 35"/>
                  <a:gd name="T59" fmla="*/ 9 h 33"/>
                  <a:gd name="T60" fmla="*/ 35 w 35"/>
                  <a:gd name="T61" fmla="*/ 4 h 33"/>
                  <a:gd name="T62" fmla="*/ 31 w 35"/>
                  <a:gd name="T63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33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6" y="19"/>
                    </a:lnTo>
                    <a:lnTo>
                      <a:pt x="27" y="17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5" y="8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550">
                <a:extLst>
                  <a:ext uri="{FF2B5EF4-FFF2-40B4-BE49-F238E27FC236}">
                    <a16:creationId xmlns:a16="http://schemas.microsoft.com/office/drawing/2014/main" id="{B9F5CC26-436C-43E1-8190-86260003A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462" y="4723701"/>
                <a:ext cx="5445" cy="225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551">
                <a:extLst>
                  <a:ext uri="{FF2B5EF4-FFF2-40B4-BE49-F238E27FC236}">
                    <a16:creationId xmlns:a16="http://schemas.microsoft.com/office/drawing/2014/main" id="{32AEE359-360F-4B4D-BD6B-2A663016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6763" y="3952526"/>
                <a:ext cx="887597" cy="696763"/>
              </a:xfrm>
              <a:custGeom>
                <a:avLst/>
                <a:gdLst>
                  <a:gd name="T0" fmla="*/ 279 w 326"/>
                  <a:gd name="T1" fmla="*/ 247 h 309"/>
                  <a:gd name="T2" fmla="*/ 297 w 326"/>
                  <a:gd name="T3" fmla="*/ 228 h 309"/>
                  <a:gd name="T4" fmla="*/ 317 w 326"/>
                  <a:gd name="T5" fmla="*/ 188 h 309"/>
                  <a:gd name="T6" fmla="*/ 324 w 326"/>
                  <a:gd name="T7" fmla="*/ 164 h 309"/>
                  <a:gd name="T8" fmla="*/ 319 w 326"/>
                  <a:gd name="T9" fmla="*/ 142 h 309"/>
                  <a:gd name="T10" fmla="*/ 315 w 326"/>
                  <a:gd name="T11" fmla="*/ 133 h 309"/>
                  <a:gd name="T12" fmla="*/ 315 w 326"/>
                  <a:gd name="T13" fmla="*/ 115 h 309"/>
                  <a:gd name="T14" fmla="*/ 308 w 326"/>
                  <a:gd name="T15" fmla="*/ 103 h 309"/>
                  <a:gd name="T16" fmla="*/ 303 w 326"/>
                  <a:gd name="T17" fmla="*/ 88 h 309"/>
                  <a:gd name="T18" fmla="*/ 304 w 326"/>
                  <a:gd name="T19" fmla="*/ 57 h 309"/>
                  <a:gd name="T20" fmla="*/ 295 w 326"/>
                  <a:gd name="T21" fmla="*/ 39 h 309"/>
                  <a:gd name="T22" fmla="*/ 293 w 326"/>
                  <a:gd name="T23" fmla="*/ 14 h 309"/>
                  <a:gd name="T24" fmla="*/ 286 w 326"/>
                  <a:gd name="T25" fmla="*/ 12 h 309"/>
                  <a:gd name="T26" fmla="*/ 275 w 326"/>
                  <a:gd name="T27" fmla="*/ 50 h 309"/>
                  <a:gd name="T28" fmla="*/ 248 w 326"/>
                  <a:gd name="T29" fmla="*/ 66 h 309"/>
                  <a:gd name="T30" fmla="*/ 232 w 326"/>
                  <a:gd name="T31" fmla="*/ 52 h 309"/>
                  <a:gd name="T32" fmla="*/ 232 w 326"/>
                  <a:gd name="T33" fmla="*/ 32 h 309"/>
                  <a:gd name="T34" fmla="*/ 241 w 326"/>
                  <a:gd name="T35" fmla="*/ 21 h 309"/>
                  <a:gd name="T36" fmla="*/ 237 w 326"/>
                  <a:gd name="T37" fmla="*/ 18 h 309"/>
                  <a:gd name="T38" fmla="*/ 230 w 326"/>
                  <a:gd name="T39" fmla="*/ 14 h 309"/>
                  <a:gd name="T40" fmla="*/ 216 w 326"/>
                  <a:gd name="T41" fmla="*/ 10 h 309"/>
                  <a:gd name="T42" fmla="*/ 207 w 326"/>
                  <a:gd name="T43" fmla="*/ 7 h 309"/>
                  <a:gd name="T44" fmla="*/ 210 w 326"/>
                  <a:gd name="T45" fmla="*/ 14 h 309"/>
                  <a:gd name="T46" fmla="*/ 194 w 326"/>
                  <a:gd name="T47" fmla="*/ 18 h 309"/>
                  <a:gd name="T48" fmla="*/ 183 w 326"/>
                  <a:gd name="T49" fmla="*/ 30 h 309"/>
                  <a:gd name="T50" fmla="*/ 174 w 326"/>
                  <a:gd name="T51" fmla="*/ 41 h 309"/>
                  <a:gd name="T52" fmla="*/ 169 w 326"/>
                  <a:gd name="T53" fmla="*/ 39 h 309"/>
                  <a:gd name="T54" fmla="*/ 154 w 326"/>
                  <a:gd name="T55" fmla="*/ 32 h 309"/>
                  <a:gd name="T56" fmla="*/ 147 w 326"/>
                  <a:gd name="T57" fmla="*/ 38 h 309"/>
                  <a:gd name="T58" fmla="*/ 136 w 326"/>
                  <a:gd name="T59" fmla="*/ 52 h 309"/>
                  <a:gd name="T60" fmla="*/ 127 w 326"/>
                  <a:gd name="T61" fmla="*/ 63 h 309"/>
                  <a:gd name="T62" fmla="*/ 120 w 326"/>
                  <a:gd name="T63" fmla="*/ 59 h 309"/>
                  <a:gd name="T64" fmla="*/ 107 w 326"/>
                  <a:gd name="T65" fmla="*/ 79 h 309"/>
                  <a:gd name="T66" fmla="*/ 78 w 326"/>
                  <a:gd name="T67" fmla="*/ 95 h 309"/>
                  <a:gd name="T68" fmla="*/ 58 w 326"/>
                  <a:gd name="T69" fmla="*/ 101 h 309"/>
                  <a:gd name="T70" fmla="*/ 36 w 326"/>
                  <a:gd name="T71" fmla="*/ 117 h 309"/>
                  <a:gd name="T72" fmla="*/ 33 w 326"/>
                  <a:gd name="T73" fmla="*/ 121 h 309"/>
                  <a:gd name="T74" fmla="*/ 26 w 326"/>
                  <a:gd name="T75" fmla="*/ 153 h 309"/>
                  <a:gd name="T76" fmla="*/ 20 w 326"/>
                  <a:gd name="T77" fmla="*/ 159 h 309"/>
                  <a:gd name="T78" fmla="*/ 20 w 326"/>
                  <a:gd name="T79" fmla="*/ 168 h 309"/>
                  <a:gd name="T80" fmla="*/ 16 w 326"/>
                  <a:gd name="T81" fmla="*/ 211 h 309"/>
                  <a:gd name="T82" fmla="*/ 0 w 326"/>
                  <a:gd name="T83" fmla="*/ 238 h 309"/>
                  <a:gd name="T84" fmla="*/ 18 w 326"/>
                  <a:gd name="T85" fmla="*/ 247 h 309"/>
                  <a:gd name="T86" fmla="*/ 44 w 326"/>
                  <a:gd name="T87" fmla="*/ 238 h 309"/>
                  <a:gd name="T88" fmla="*/ 69 w 326"/>
                  <a:gd name="T89" fmla="*/ 235 h 309"/>
                  <a:gd name="T90" fmla="*/ 100 w 326"/>
                  <a:gd name="T91" fmla="*/ 224 h 309"/>
                  <a:gd name="T92" fmla="*/ 141 w 326"/>
                  <a:gd name="T93" fmla="*/ 224 h 309"/>
                  <a:gd name="T94" fmla="*/ 150 w 326"/>
                  <a:gd name="T95" fmla="*/ 238 h 309"/>
                  <a:gd name="T96" fmla="*/ 147 w 326"/>
                  <a:gd name="T97" fmla="*/ 256 h 309"/>
                  <a:gd name="T98" fmla="*/ 163 w 326"/>
                  <a:gd name="T99" fmla="*/ 246 h 309"/>
                  <a:gd name="T100" fmla="*/ 174 w 326"/>
                  <a:gd name="T101" fmla="*/ 240 h 309"/>
                  <a:gd name="T102" fmla="*/ 158 w 326"/>
                  <a:gd name="T103" fmla="*/ 258 h 309"/>
                  <a:gd name="T104" fmla="*/ 169 w 326"/>
                  <a:gd name="T105" fmla="*/ 255 h 309"/>
                  <a:gd name="T106" fmla="*/ 167 w 326"/>
                  <a:gd name="T107" fmla="*/ 278 h 309"/>
                  <a:gd name="T108" fmla="*/ 172 w 326"/>
                  <a:gd name="T109" fmla="*/ 298 h 309"/>
                  <a:gd name="T110" fmla="*/ 190 w 326"/>
                  <a:gd name="T111" fmla="*/ 296 h 309"/>
                  <a:gd name="T112" fmla="*/ 196 w 326"/>
                  <a:gd name="T113" fmla="*/ 304 h 309"/>
                  <a:gd name="T114" fmla="*/ 199 w 326"/>
                  <a:gd name="T115" fmla="*/ 305 h 309"/>
                  <a:gd name="T116" fmla="*/ 230 w 326"/>
                  <a:gd name="T117" fmla="*/ 296 h 309"/>
                  <a:gd name="T118" fmla="*/ 246 w 326"/>
                  <a:gd name="T119" fmla="*/ 2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6" h="309">
                    <a:moveTo>
                      <a:pt x="263" y="260"/>
                    </a:moveTo>
                    <a:lnTo>
                      <a:pt x="265" y="260"/>
                    </a:lnTo>
                    <a:lnTo>
                      <a:pt x="266" y="258"/>
                    </a:lnTo>
                    <a:lnTo>
                      <a:pt x="266" y="256"/>
                    </a:lnTo>
                    <a:lnTo>
                      <a:pt x="266" y="256"/>
                    </a:lnTo>
                    <a:lnTo>
                      <a:pt x="266" y="255"/>
                    </a:lnTo>
                    <a:lnTo>
                      <a:pt x="266" y="255"/>
                    </a:lnTo>
                    <a:lnTo>
                      <a:pt x="268" y="255"/>
                    </a:lnTo>
                    <a:lnTo>
                      <a:pt x="270" y="253"/>
                    </a:lnTo>
                    <a:lnTo>
                      <a:pt x="272" y="251"/>
                    </a:lnTo>
                    <a:lnTo>
                      <a:pt x="274" y="249"/>
                    </a:lnTo>
                    <a:lnTo>
                      <a:pt x="275" y="249"/>
                    </a:lnTo>
                    <a:lnTo>
                      <a:pt x="277" y="247"/>
                    </a:lnTo>
                    <a:lnTo>
                      <a:pt x="279" y="247"/>
                    </a:lnTo>
                    <a:lnTo>
                      <a:pt x="277" y="247"/>
                    </a:lnTo>
                    <a:lnTo>
                      <a:pt x="279" y="246"/>
                    </a:lnTo>
                    <a:lnTo>
                      <a:pt x="279" y="246"/>
                    </a:lnTo>
                    <a:lnTo>
                      <a:pt x="281" y="246"/>
                    </a:lnTo>
                    <a:lnTo>
                      <a:pt x="283" y="244"/>
                    </a:lnTo>
                    <a:lnTo>
                      <a:pt x="283" y="244"/>
                    </a:lnTo>
                    <a:lnTo>
                      <a:pt x="284" y="242"/>
                    </a:lnTo>
                    <a:lnTo>
                      <a:pt x="284" y="240"/>
                    </a:lnTo>
                    <a:lnTo>
                      <a:pt x="286" y="240"/>
                    </a:lnTo>
                    <a:lnTo>
                      <a:pt x="288" y="238"/>
                    </a:lnTo>
                    <a:lnTo>
                      <a:pt x="293" y="233"/>
                    </a:lnTo>
                    <a:lnTo>
                      <a:pt x="293" y="231"/>
                    </a:lnTo>
                    <a:lnTo>
                      <a:pt x="295" y="229"/>
                    </a:lnTo>
                    <a:lnTo>
                      <a:pt x="297" y="228"/>
                    </a:lnTo>
                    <a:lnTo>
                      <a:pt x="299" y="224"/>
                    </a:lnTo>
                    <a:lnTo>
                      <a:pt x="301" y="220"/>
                    </a:lnTo>
                    <a:lnTo>
                      <a:pt x="303" y="220"/>
                    </a:lnTo>
                    <a:lnTo>
                      <a:pt x="306" y="215"/>
                    </a:lnTo>
                    <a:lnTo>
                      <a:pt x="308" y="211"/>
                    </a:lnTo>
                    <a:lnTo>
                      <a:pt x="310" y="209"/>
                    </a:lnTo>
                    <a:lnTo>
                      <a:pt x="312" y="208"/>
                    </a:lnTo>
                    <a:lnTo>
                      <a:pt x="312" y="204"/>
                    </a:lnTo>
                    <a:lnTo>
                      <a:pt x="315" y="200"/>
                    </a:lnTo>
                    <a:lnTo>
                      <a:pt x="317" y="195"/>
                    </a:lnTo>
                    <a:lnTo>
                      <a:pt x="317" y="191"/>
                    </a:lnTo>
                    <a:lnTo>
                      <a:pt x="317" y="190"/>
                    </a:lnTo>
                    <a:lnTo>
                      <a:pt x="317" y="190"/>
                    </a:lnTo>
                    <a:lnTo>
                      <a:pt x="317" y="188"/>
                    </a:lnTo>
                    <a:lnTo>
                      <a:pt x="317" y="188"/>
                    </a:lnTo>
                    <a:lnTo>
                      <a:pt x="319" y="186"/>
                    </a:lnTo>
                    <a:lnTo>
                      <a:pt x="319" y="186"/>
                    </a:lnTo>
                    <a:lnTo>
                      <a:pt x="319" y="184"/>
                    </a:lnTo>
                    <a:lnTo>
                      <a:pt x="322" y="179"/>
                    </a:lnTo>
                    <a:lnTo>
                      <a:pt x="322" y="179"/>
                    </a:lnTo>
                    <a:lnTo>
                      <a:pt x="324" y="175"/>
                    </a:lnTo>
                    <a:lnTo>
                      <a:pt x="324" y="171"/>
                    </a:lnTo>
                    <a:lnTo>
                      <a:pt x="324" y="173"/>
                    </a:lnTo>
                    <a:lnTo>
                      <a:pt x="324" y="173"/>
                    </a:lnTo>
                    <a:lnTo>
                      <a:pt x="324" y="170"/>
                    </a:lnTo>
                    <a:lnTo>
                      <a:pt x="324" y="168"/>
                    </a:lnTo>
                    <a:lnTo>
                      <a:pt x="326" y="166"/>
                    </a:lnTo>
                    <a:lnTo>
                      <a:pt x="324" y="164"/>
                    </a:lnTo>
                    <a:lnTo>
                      <a:pt x="324" y="164"/>
                    </a:lnTo>
                    <a:lnTo>
                      <a:pt x="324" y="161"/>
                    </a:lnTo>
                    <a:lnTo>
                      <a:pt x="324" y="159"/>
                    </a:lnTo>
                    <a:lnTo>
                      <a:pt x="324" y="159"/>
                    </a:lnTo>
                    <a:lnTo>
                      <a:pt x="322" y="157"/>
                    </a:lnTo>
                    <a:lnTo>
                      <a:pt x="322" y="157"/>
                    </a:lnTo>
                    <a:lnTo>
                      <a:pt x="322" y="153"/>
                    </a:lnTo>
                    <a:lnTo>
                      <a:pt x="322" y="152"/>
                    </a:lnTo>
                    <a:lnTo>
                      <a:pt x="322" y="152"/>
                    </a:lnTo>
                    <a:lnTo>
                      <a:pt x="321" y="152"/>
                    </a:lnTo>
                    <a:lnTo>
                      <a:pt x="319" y="148"/>
                    </a:lnTo>
                    <a:lnTo>
                      <a:pt x="319" y="148"/>
                    </a:lnTo>
                    <a:lnTo>
                      <a:pt x="319" y="146"/>
                    </a:lnTo>
                    <a:lnTo>
                      <a:pt x="319" y="142"/>
                    </a:lnTo>
                    <a:lnTo>
                      <a:pt x="322" y="137"/>
                    </a:lnTo>
                    <a:lnTo>
                      <a:pt x="322" y="135"/>
                    </a:lnTo>
                    <a:lnTo>
                      <a:pt x="322" y="133"/>
                    </a:lnTo>
                    <a:lnTo>
                      <a:pt x="322" y="133"/>
                    </a:lnTo>
                    <a:lnTo>
                      <a:pt x="322" y="132"/>
                    </a:lnTo>
                    <a:lnTo>
                      <a:pt x="321" y="135"/>
                    </a:lnTo>
                    <a:lnTo>
                      <a:pt x="321" y="133"/>
                    </a:lnTo>
                    <a:lnTo>
                      <a:pt x="319" y="133"/>
                    </a:lnTo>
                    <a:lnTo>
                      <a:pt x="319" y="132"/>
                    </a:lnTo>
                    <a:lnTo>
                      <a:pt x="319" y="130"/>
                    </a:lnTo>
                    <a:lnTo>
                      <a:pt x="317" y="130"/>
                    </a:lnTo>
                    <a:lnTo>
                      <a:pt x="317" y="133"/>
                    </a:lnTo>
                    <a:lnTo>
                      <a:pt x="315" y="133"/>
                    </a:lnTo>
                    <a:lnTo>
                      <a:pt x="315" y="133"/>
                    </a:lnTo>
                    <a:lnTo>
                      <a:pt x="313" y="133"/>
                    </a:lnTo>
                    <a:lnTo>
                      <a:pt x="315" y="132"/>
                    </a:lnTo>
                    <a:lnTo>
                      <a:pt x="313" y="132"/>
                    </a:lnTo>
                    <a:lnTo>
                      <a:pt x="315" y="130"/>
                    </a:lnTo>
                    <a:lnTo>
                      <a:pt x="315" y="128"/>
                    </a:lnTo>
                    <a:lnTo>
                      <a:pt x="317" y="124"/>
                    </a:lnTo>
                    <a:lnTo>
                      <a:pt x="317" y="123"/>
                    </a:lnTo>
                    <a:lnTo>
                      <a:pt x="315" y="121"/>
                    </a:lnTo>
                    <a:lnTo>
                      <a:pt x="317" y="121"/>
                    </a:lnTo>
                    <a:lnTo>
                      <a:pt x="317" y="119"/>
                    </a:lnTo>
                    <a:lnTo>
                      <a:pt x="317" y="117"/>
                    </a:lnTo>
                    <a:lnTo>
                      <a:pt x="317" y="115"/>
                    </a:lnTo>
                    <a:lnTo>
                      <a:pt x="317" y="115"/>
                    </a:lnTo>
                    <a:lnTo>
                      <a:pt x="315" y="115"/>
                    </a:lnTo>
                    <a:lnTo>
                      <a:pt x="313" y="114"/>
                    </a:lnTo>
                    <a:lnTo>
                      <a:pt x="315" y="110"/>
                    </a:lnTo>
                    <a:lnTo>
                      <a:pt x="317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5" y="106"/>
                    </a:lnTo>
                    <a:lnTo>
                      <a:pt x="315" y="106"/>
                    </a:lnTo>
                    <a:lnTo>
                      <a:pt x="313" y="106"/>
                    </a:lnTo>
                    <a:lnTo>
                      <a:pt x="313" y="106"/>
                    </a:lnTo>
                    <a:lnTo>
                      <a:pt x="313" y="104"/>
                    </a:lnTo>
                    <a:lnTo>
                      <a:pt x="312" y="104"/>
                    </a:lnTo>
                    <a:lnTo>
                      <a:pt x="312" y="103"/>
                    </a:lnTo>
                    <a:lnTo>
                      <a:pt x="310" y="103"/>
                    </a:lnTo>
                    <a:lnTo>
                      <a:pt x="308" y="103"/>
                    </a:lnTo>
                    <a:lnTo>
                      <a:pt x="308" y="101"/>
                    </a:lnTo>
                    <a:lnTo>
                      <a:pt x="310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4" y="97"/>
                    </a:lnTo>
                    <a:lnTo>
                      <a:pt x="304" y="95"/>
                    </a:lnTo>
                    <a:lnTo>
                      <a:pt x="303" y="95"/>
                    </a:lnTo>
                    <a:lnTo>
                      <a:pt x="303" y="94"/>
                    </a:lnTo>
                    <a:lnTo>
                      <a:pt x="303" y="92"/>
                    </a:lnTo>
                    <a:lnTo>
                      <a:pt x="303" y="92"/>
                    </a:lnTo>
                    <a:lnTo>
                      <a:pt x="303" y="90"/>
                    </a:lnTo>
                    <a:lnTo>
                      <a:pt x="303" y="90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3" y="86"/>
                    </a:lnTo>
                    <a:lnTo>
                      <a:pt x="303" y="85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4" y="79"/>
                    </a:lnTo>
                    <a:lnTo>
                      <a:pt x="304" y="77"/>
                    </a:lnTo>
                    <a:lnTo>
                      <a:pt x="304" y="74"/>
                    </a:lnTo>
                    <a:lnTo>
                      <a:pt x="304" y="70"/>
                    </a:lnTo>
                    <a:lnTo>
                      <a:pt x="303" y="70"/>
                    </a:lnTo>
                    <a:lnTo>
                      <a:pt x="303" y="66"/>
                    </a:lnTo>
                    <a:lnTo>
                      <a:pt x="303" y="65"/>
                    </a:lnTo>
                    <a:lnTo>
                      <a:pt x="303" y="61"/>
                    </a:lnTo>
                    <a:lnTo>
                      <a:pt x="303" y="59"/>
                    </a:lnTo>
                    <a:lnTo>
                      <a:pt x="304" y="57"/>
                    </a:lnTo>
                    <a:lnTo>
                      <a:pt x="304" y="56"/>
                    </a:lnTo>
                    <a:lnTo>
                      <a:pt x="304" y="52"/>
                    </a:lnTo>
                    <a:lnTo>
                      <a:pt x="304" y="50"/>
                    </a:lnTo>
                    <a:lnTo>
                      <a:pt x="306" y="48"/>
                    </a:lnTo>
                    <a:lnTo>
                      <a:pt x="304" y="47"/>
                    </a:lnTo>
                    <a:lnTo>
                      <a:pt x="304" y="47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3" y="41"/>
                    </a:lnTo>
                    <a:lnTo>
                      <a:pt x="301" y="39"/>
                    </a:lnTo>
                    <a:lnTo>
                      <a:pt x="299" y="41"/>
                    </a:lnTo>
                    <a:lnTo>
                      <a:pt x="297" y="43"/>
                    </a:lnTo>
                    <a:lnTo>
                      <a:pt x="295" y="41"/>
                    </a:lnTo>
                    <a:lnTo>
                      <a:pt x="295" y="39"/>
                    </a:lnTo>
                    <a:lnTo>
                      <a:pt x="295" y="38"/>
                    </a:lnTo>
                    <a:lnTo>
                      <a:pt x="295" y="36"/>
                    </a:lnTo>
                    <a:lnTo>
                      <a:pt x="295" y="34"/>
                    </a:lnTo>
                    <a:lnTo>
                      <a:pt x="295" y="30"/>
                    </a:lnTo>
                    <a:lnTo>
                      <a:pt x="295" y="29"/>
                    </a:lnTo>
                    <a:lnTo>
                      <a:pt x="295" y="25"/>
                    </a:lnTo>
                    <a:lnTo>
                      <a:pt x="295" y="25"/>
                    </a:lnTo>
                    <a:lnTo>
                      <a:pt x="295" y="21"/>
                    </a:lnTo>
                    <a:lnTo>
                      <a:pt x="295" y="21"/>
                    </a:lnTo>
                    <a:lnTo>
                      <a:pt x="295" y="19"/>
                    </a:lnTo>
                    <a:lnTo>
                      <a:pt x="293" y="18"/>
                    </a:lnTo>
                    <a:lnTo>
                      <a:pt x="295" y="16"/>
                    </a:lnTo>
                    <a:lnTo>
                      <a:pt x="295" y="14"/>
                    </a:lnTo>
                    <a:lnTo>
                      <a:pt x="293" y="14"/>
                    </a:lnTo>
                    <a:lnTo>
                      <a:pt x="293" y="12"/>
                    </a:lnTo>
                    <a:lnTo>
                      <a:pt x="293" y="7"/>
                    </a:lnTo>
                    <a:lnTo>
                      <a:pt x="293" y="3"/>
                    </a:lnTo>
                    <a:lnTo>
                      <a:pt x="295" y="3"/>
                    </a:lnTo>
                    <a:lnTo>
                      <a:pt x="295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3" y="1"/>
                    </a:lnTo>
                    <a:lnTo>
                      <a:pt x="292" y="1"/>
                    </a:lnTo>
                    <a:lnTo>
                      <a:pt x="292" y="3"/>
                    </a:lnTo>
                    <a:lnTo>
                      <a:pt x="290" y="3"/>
                    </a:lnTo>
                    <a:lnTo>
                      <a:pt x="290" y="7"/>
                    </a:lnTo>
                    <a:lnTo>
                      <a:pt x="288" y="9"/>
                    </a:lnTo>
                    <a:lnTo>
                      <a:pt x="286" y="12"/>
                    </a:lnTo>
                    <a:lnTo>
                      <a:pt x="284" y="14"/>
                    </a:lnTo>
                    <a:lnTo>
                      <a:pt x="283" y="16"/>
                    </a:lnTo>
                    <a:lnTo>
                      <a:pt x="283" y="18"/>
                    </a:lnTo>
                    <a:lnTo>
                      <a:pt x="281" y="21"/>
                    </a:lnTo>
                    <a:lnTo>
                      <a:pt x="283" y="21"/>
                    </a:lnTo>
                    <a:lnTo>
                      <a:pt x="283" y="23"/>
                    </a:lnTo>
                    <a:lnTo>
                      <a:pt x="281" y="25"/>
                    </a:lnTo>
                    <a:lnTo>
                      <a:pt x="281" y="29"/>
                    </a:lnTo>
                    <a:lnTo>
                      <a:pt x="279" y="32"/>
                    </a:lnTo>
                    <a:lnTo>
                      <a:pt x="277" y="39"/>
                    </a:lnTo>
                    <a:lnTo>
                      <a:pt x="275" y="41"/>
                    </a:lnTo>
                    <a:lnTo>
                      <a:pt x="275" y="45"/>
                    </a:lnTo>
                    <a:lnTo>
                      <a:pt x="275" y="48"/>
                    </a:lnTo>
                    <a:lnTo>
                      <a:pt x="275" y="50"/>
                    </a:lnTo>
                    <a:lnTo>
                      <a:pt x="274" y="54"/>
                    </a:lnTo>
                    <a:lnTo>
                      <a:pt x="272" y="56"/>
                    </a:lnTo>
                    <a:lnTo>
                      <a:pt x="268" y="65"/>
                    </a:lnTo>
                    <a:lnTo>
                      <a:pt x="265" y="70"/>
                    </a:lnTo>
                    <a:lnTo>
                      <a:pt x="263" y="74"/>
                    </a:lnTo>
                    <a:lnTo>
                      <a:pt x="263" y="76"/>
                    </a:lnTo>
                    <a:lnTo>
                      <a:pt x="259" y="76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4" y="76"/>
                    </a:lnTo>
                    <a:lnTo>
                      <a:pt x="250" y="72"/>
                    </a:lnTo>
                    <a:lnTo>
                      <a:pt x="250" y="70"/>
                    </a:lnTo>
                    <a:lnTo>
                      <a:pt x="250" y="68"/>
                    </a:lnTo>
                    <a:lnTo>
                      <a:pt x="248" y="66"/>
                    </a:lnTo>
                    <a:lnTo>
                      <a:pt x="246" y="65"/>
                    </a:lnTo>
                    <a:lnTo>
                      <a:pt x="245" y="65"/>
                    </a:lnTo>
                    <a:lnTo>
                      <a:pt x="243" y="65"/>
                    </a:lnTo>
                    <a:lnTo>
                      <a:pt x="243" y="63"/>
                    </a:lnTo>
                    <a:lnTo>
                      <a:pt x="243" y="61"/>
                    </a:lnTo>
                    <a:lnTo>
                      <a:pt x="241" y="59"/>
                    </a:lnTo>
                    <a:lnTo>
                      <a:pt x="239" y="59"/>
                    </a:lnTo>
                    <a:lnTo>
                      <a:pt x="239" y="57"/>
                    </a:lnTo>
                    <a:lnTo>
                      <a:pt x="239" y="56"/>
                    </a:lnTo>
                    <a:lnTo>
                      <a:pt x="236" y="56"/>
                    </a:lnTo>
                    <a:lnTo>
                      <a:pt x="234" y="56"/>
                    </a:lnTo>
                    <a:lnTo>
                      <a:pt x="232" y="56"/>
                    </a:lnTo>
                    <a:lnTo>
                      <a:pt x="232" y="54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0" y="48"/>
                    </a:lnTo>
                    <a:lnTo>
                      <a:pt x="230" y="47"/>
                    </a:lnTo>
                    <a:lnTo>
                      <a:pt x="228" y="47"/>
                    </a:lnTo>
                    <a:lnTo>
                      <a:pt x="228" y="47"/>
                    </a:lnTo>
                    <a:lnTo>
                      <a:pt x="228" y="45"/>
                    </a:lnTo>
                    <a:lnTo>
                      <a:pt x="228" y="43"/>
                    </a:lnTo>
                    <a:lnTo>
                      <a:pt x="228" y="41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2" y="36"/>
                    </a:lnTo>
                    <a:lnTo>
                      <a:pt x="232" y="36"/>
                    </a:lnTo>
                    <a:lnTo>
                      <a:pt x="234" y="32"/>
                    </a:lnTo>
                    <a:lnTo>
                      <a:pt x="232" y="32"/>
                    </a:lnTo>
                    <a:lnTo>
                      <a:pt x="234" y="30"/>
                    </a:lnTo>
                    <a:lnTo>
                      <a:pt x="234" y="29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9"/>
                    </a:lnTo>
                    <a:lnTo>
                      <a:pt x="236" y="27"/>
                    </a:lnTo>
                    <a:lnTo>
                      <a:pt x="237" y="25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9" y="27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3" y="19"/>
                    </a:lnTo>
                    <a:lnTo>
                      <a:pt x="243" y="18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1" y="18"/>
                    </a:lnTo>
                    <a:lnTo>
                      <a:pt x="241" y="14"/>
                    </a:lnTo>
                    <a:lnTo>
                      <a:pt x="241" y="14"/>
                    </a:lnTo>
                    <a:lnTo>
                      <a:pt x="241" y="12"/>
                    </a:lnTo>
                    <a:lnTo>
                      <a:pt x="239" y="14"/>
                    </a:lnTo>
                    <a:lnTo>
                      <a:pt x="239" y="16"/>
                    </a:lnTo>
                    <a:lnTo>
                      <a:pt x="239" y="16"/>
                    </a:lnTo>
                    <a:lnTo>
                      <a:pt x="237" y="18"/>
                    </a:lnTo>
                    <a:lnTo>
                      <a:pt x="236" y="19"/>
                    </a:lnTo>
                    <a:lnTo>
                      <a:pt x="236" y="18"/>
                    </a:lnTo>
                    <a:lnTo>
                      <a:pt x="237" y="16"/>
                    </a:lnTo>
                    <a:lnTo>
                      <a:pt x="237" y="14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6" y="14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2" y="14"/>
                    </a:lnTo>
                    <a:lnTo>
                      <a:pt x="230" y="16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6" y="14"/>
                    </a:lnTo>
                    <a:lnTo>
                      <a:pt x="226" y="12"/>
                    </a:lnTo>
                    <a:lnTo>
                      <a:pt x="225" y="14"/>
                    </a:lnTo>
                    <a:lnTo>
                      <a:pt x="225" y="12"/>
                    </a:lnTo>
                    <a:lnTo>
                      <a:pt x="223" y="14"/>
                    </a:lnTo>
                    <a:lnTo>
                      <a:pt x="221" y="12"/>
                    </a:lnTo>
                    <a:lnTo>
                      <a:pt x="219" y="10"/>
                    </a:lnTo>
                    <a:lnTo>
                      <a:pt x="219" y="10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7" y="10"/>
                    </a:lnTo>
                    <a:lnTo>
                      <a:pt x="217" y="10"/>
                    </a:lnTo>
                    <a:lnTo>
                      <a:pt x="217" y="10"/>
                    </a:lnTo>
                    <a:lnTo>
                      <a:pt x="216" y="10"/>
                    </a:lnTo>
                    <a:lnTo>
                      <a:pt x="214" y="9"/>
                    </a:lnTo>
                    <a:lnTo>
                      <a:pt x="214" y="9"/>
                    </a:lnTo>
                    <a:lnTo>
                      <a:pt x="212" y="7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0" y="7"/>
                    </a:lnTo>
                    <a:lnTo>
                      <a:pt x="210" y="5"/>
                    </a:lnTo>
                    <a:lnTo>
                      <a:pt x="210" y="5"/>
                    </a:lnTo>
                    <a:lnTo>
                      <a:pt x="210" y="3"/>
                    </a:lnTo>
                    <a:lnTo>
                      <a:pt x="208" y="5"/>
                    </a:lnTo>
                    <a:lnTo>
                      <a:pt x="208" y="3"/>
                    </a:lnTo>
                    <a:lnTo>
                      <a:pt x="207" y="3"/>
                    </a:lnTo>
                    <a:lnTo>
                      <a:pt x="207" y="5"/>
                    </a:lnTo>
                    <a:lnTo>
                      <a:pt x="207" y="7"/>
                    </a:lnTo>
                    <a:lnTo>
                      <a:pt x="207" y="3"/>
                    </a:lnTo>
                    <a:lnTo>
                      <a:pt x="207" y="3"/>
                    </a:lnTo>
                    <a:lnTo>
                      <a:pt x="207" y="3"/>
                    </a:lnTo>
                    <a:lnTo>
                      <a:pt x="205" y="5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7" y="7"/>
                    </a:lnTo>
                    <a:lnTo>
                      <a:pt x="207" y="7"/>
                    </a:lnTo>
                    <a:lnTo>
                      <a:pt x="208" y="7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4"/>
                    </a:lnTo>
                    <a:lnTo>
                      <a:pt x="208" y="14"/>
                    </a:lnTo>
                    <a:lnTo>
                      <a:pt x="205" y="16"/>
                    </a:lnTo>
                    <a:lnTo>
                      <a:pt x="203" y="16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199" y="14"/>
                    </a:lnTo>
                    <a:lnTo>
                      <a:pt x="198" y="16"/>
                    </a:lnTo>
                    <a:lnTo>
                      <a:pt x="198" y="14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6" y="18"/>
                    </a:lnTo>
                    <a:lnTo>
                      <a:pt x="196" y="19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2" y="18"/>
                    </a:lnTo>
                    <a:lnTo>
                      <a:pt x="190" y="19"/>
                    </a:lnTo>
                    <a:lnTo>
                      <a:pt x="188" y="19"/>
                    </a:lnTo>
                    <a:lnTo>
                      <a:pt x="188" y="21"/>
                    </a:lnTo>
                    <a:lnTo>
                      <a:pt x="188" y="23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8" y="27"/>
                    </a:lnTo>
                    <a:lnTo>
                      <a:pt x="187" y="29"/>
                    </a:lnTo>
                    <a:lnTo>
                      <a:pt x="185" y="29"/>
                    </a:lnTo>
                    <a:lnTo>
                      <a:pt x="185" y="27"/>
                    </a:lnTo>
                    <a:lnTo>
                      <a:pt x="183" y="29"/>
                    </a:lnTo>
                    <a:lnTo>
                      <a:pt x="183" y="30"/>
                    </a:lnTo>
                    <a:lnTo>
                      <a:pt x="181" y="34"/>
                    </a:lnTo>
                    <a:lnTo>
                      <a:pt x="179" y="34"/>
                    </a:lnTo>
                    <a:lnTo>
                      <a:pt x="179" y="34"/>
                    </a:lnTo>
                    <a:lnTo>
                      <a:pt x="179" y="36"/>
                    </a:lnTo>
                    <a:lnTo>
                      <a:pt x="179" y="39"/>
                    </a:lnTo>
                    <a:lnTo>
                      <a:pt x="181" y="41"/>
                    </a:lnTo>
                    <a:lnTo>
                      <a:pt x="181" y="41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9" y="45"/>
                    </a:lnTo>
                    <a:lnTo>
                      <a:pt x="179" y="45"/>
                    </a:lnTo>
                    <a:lnTo>
                      <a:pt x="178" y="41"/>
                    </a:lnTo>
                    <a:lnTo>
                      <a:pt x="176" y="41"/>
                    </a:lnTo>
                    <a:lnTo>
                      <a:pt x="174" y="41"/>
                    </a:lnTo>
                    <a:lnTo>
                      <a:pt x="172" y="41"/>
                    </a:lnTo>
                    <a:lnTo>
                      <a:pt x="170" y="41"/>
                    </a:lnTo>
                    <a:lnTo>
                      <a:pt x="170" y="41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9" y="43"/>
                    </a:lnTo>
                    <a:lnTo>
                      <a:pt x="169" y="43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7" y="47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7" y="43"/>
                    </a:lnTo>
                    <a:lnTo>
                      <a:pt x="169" y="39"/>
                    </a:lnTo>
                    <a:lnTo>
                      <a:pt x="167" y="38"/>
                    </a:lnTo>
                    <a:lnTo>
                      <a:pt x="165" y="34"/>
                    </a:lnTo>
                    <a:lnTo>
                      <a:pt x="165" y="32"/>
                    </a:lnTo>
                    <a:lnTo>
                      <a:pt x="163" y="32"/>
                    </a:lnTo>
                    <a:lnTo>
                      <a:pt x="161" y="32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60" y="32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4" y="32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4"/>
                    </a:lnTo>
                    <a:lnTo>
                      <a:pt x="152" y="36"/>
                    </a:lnTo>
                    <a:lnTo>
                      <a:pt x="150" y="38"/>
                    </a:lnTo>
                    <a:lnTo>
                      <a:pt x="150" y="38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5" y="38"/>
                    </a:lnTo>
                    <a:lnTo>
                      <a:pt x="143" y="41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1" y="41"/>
                    </a:lnTo>
                    <a:lnTo>
                      <a:pt x="141" y="43"/>
                    </a:lnTo>
                    <a:lnTo>
                      <a:pt x="141" y="45"/>
                    </a:lnTo>
                    <a:lnTo>
                      <a:pt x="141" y="47"/>
                    </a:lnTo>
                    <a:lnTo>
                      <a:pt x="141" y="47"/>
                    </a:lnTo>
                    <a:lnTo>
                      <a:pt x="140" y="45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6" y="52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6" y="57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29" y="54"/>
                    </a:lnTo>
                    <a:lnTo>
                      <a:pt x="127" y="54"/>
                    </a:lnTo>
                    <a:lnTo>
                      <a:pt x="127" y="57"/>
                    </a:lnTo>
                    <a:lnTo>
                      <a:pt x="127" y="57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5" y="66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5"/>
                    </a:lnTo>
                    <a:lnTo>
                      <a:pt x="123" y="63"/>
                    </a:lnTo>
                    <a:lnTo>
                      <a:pt x="123" y="59"/>
                    </a:lnTo>
                    <a:lnTo>
                      <a:pt x="121" y="57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2" y="74"/>
                    </a:lnTo>
                    <a:lnTo>
                      <a:pt x="109" y="77"/>
                    </a:lnTo>
                    <a:lnTo>
                      <a:pt x="109" y="77"/>
                    </a:lnTo>
                    <a:lnTo>
                      <a:pt x="107" y="79"/>
                    </a:lnTo>
                    <a:lnTo>
                      <a:pt x="107" y="79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5" y="85"/>
                    </a:lnTo>
                    <a:lnTo>
                      <a:pt x="100" y="88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1" y="92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5" y="92"/>
                    </a:lnTo>
                    <a:lnTo>
                      <a:pt x="85" y="92"/>
                    </a:lnTo>
                    <a:lnTo>
                      <a:pt x="83" y="92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3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5" y="99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58" y="99"/>
                    </a:lnTo>
                    <a:lnTo>
                      <a:pt x="58" y="101"/>
                    </a:lnTo>
                    <a:lnTo>
                      <a:pt x="56" y="101"/>
                    </a:lnTo>
                    <a:lnTo>
                      <a:pt x="54" y="103"/>
                    </a:lnTo>
                    <a:lnTo>
                      <a:pt x="53" y="104"/>
                    </a:lnTo>
                    <a:lnTo>
                      <a:pt x="53" y="104"/>
                    </a:lnTo>
                    <a:lnTo>
                      <a:pt x="51" y="106"/>
                    </a:lnTo>
                    <a:lnTo>
                      <a:pt x="49" y="108"/>
                    </a:lnTo>
                    <a:lnTo>
                      <a:pt x="45" y="108"/>
                    </a:lnTo>
                    <a:lnTo>
                      <a:pt x="45" y="110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40" y="114"/>
                    </a:lnTo>
                    <a:lnTo>
                      <a:pt x="38" y="115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6" y="115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8" y="112"/>
                    </a:lnTo>
                    <a:lnTo>
                      <a:pt x="3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5" y="114"/>
                    </a:lnTo>
                    <a:lnTo>
                      <a:pt x="35" y="115"/>
                    </a:lnTo>
                    <a:lnTo>
                      <a:pt x="31" y="119"/>
                    </a:lnTo>
                    <a:lnTo>
                      <a:pt x="33" y="121"/>
                    </a:lnTo>
                    <a:lnTo>
                      <a:pt x="31" y="124"/>
                    </a:lnTo>
                    <a:lnTo>
                      <a:pt x="31" y="126"/>
                    </a:lnTo>
                    <a:lnTo>
                      <a:pt x="31" y="128"/>
                    </a:lnTo>
                    <a:lnTo>
                      <a:pt x="27" y="130"/>
                    </a:lnTo>
                    <a:lnTo>
                      <a:pt x="26" y="132"/>
                    </a:lnTo>
                    <a:lnTo>
                      <a:pt x="26" y="137"/>
                    </a:lnTo>
                    <a:lnTo>
                      <a:pt x="26" y="141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6" y="148"/>
                    </a:lnTo>
                    <a:lnTo>
                      <a:pt x="26" y="148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4" y="155"/>
                    </a:lnTo>
                    <a:lnTo>
                      <a:pt x="24" y="153"/>
                    </a:lnTo>
                    <a:lnTo>
                      <a:pt x="22" y="155"/>
                    </a:lnTo>
                    <a:lnTo>
                      <a:pt x="22" y="152"/>
                    </a:lnTo>
                    <a:lnTo>
                      <a:pt x="22" y="150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2" y="155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9"/>
                    </a:lnTo>
                    <a:lnTo>
                      <a:pt x="20" y="159"/>
                    </a:lnTo>
                    <a:lnTo>
                      <a:pt x="20" y="157"/>
                    </a:lnTo>
                    <a:lnTo>
                      <a:pt x="18" y="159"/>
                    </a:lnTo>
                    <a:lnTo>
                      <a:pt x="18" y="157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8" y="157"/>
                    </a:lnTo>
                    <a:lnTo>
                      <a:pt x="18" y="157"/>
                    </a:lnTo>
                    <a:lnTo>
                      <a:pt x="18" y="159"/>
                    </a:lnTo>
                    <a:lnTo>
                      <a:pt x="18" y="161"/>
                    </a:lnTo>
                    <a:lnTo>
                      <a:pt x="18" y="162"/>
                    </a:lnTo>
                    <a:lnTo>
                      <a:pt x="20" y="164"/>
                    </a:lnTo>
                    <a:lnTo>
                      <a:pt x="20" y="168"/>
                    </a:lnTo>
                    <a:lnTo>
                      <a:pt x="20" y="170"/>
                    </a:lnTo>
                    <a:lnTo>
                      <a:pt x="18" y="173"/>
                    </a:lnTo>
                    <a:lnTo>
                      <a:pt x="20" y="177"/>
                    </a:lnTo>
                    <a:lnTo>
                      <a:pt x="20" y="179"/>
                    </a:lnTo>
                    <a:lnTo>
                      <a:pt x="20" y="182"/>
                    </a:lnTo>
                    <a:lnTo>
                      <a:pt x="20" y="186"/>
                    </a:lnTo>
                    <a:lnTo>
                      <a:pt x="20" y="190"/>
                    </a:lnTo>
                    <a:lnTo>
                      <a:pt x="18" y="193"/>
                    </a:lnTo>
                    <a:lnTo>
                      <a:pt x="16" y="199"/>
                    </a:lnTo>
                    <a:lnTo>
                      <a:pt x="16" y="200"/>
                    </a:lnTo>
                    <a:lnTo>
                      <a:pt x="16" y="202"/>
                    </a:lnTo>
                    <a:lnTo>
                      <a:pt x="16" y="204"/>
                    </a:lnTo>
                    <a:lnTo>
                      <a:pt x="16" y="206"/>
                    </a:lnTo>
                    <a:lnTo>
                      <a:pt x="16" y="211"/>
                    </a:lnTo>
                    <a:lnTo>
                      <a:pt x="16" y="215"/>
                    </a:lnTo>
                    <a:lnTo>
                      <a:pt x="15" y="217"/>
                    </a:lnTo>
                    <a:lnTo>
                      <a:pt x="13" y="220"/>
                    </a:lnTo>
                    <a:lnTo>
                      <a:pt x="13" y="222"/>
                    </a:lnTo>
                    <a:lnTo>
                      <a:pt x="13" y="220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1" y="228"/>
                    </a:lnTo>
                    <a:lnTo>
                      <a:pt x="7" y="229"/>
                    </a:lnTo>
                    <a:lnTo>
                      <a:pt x="6" y="231"/>
                    </a:lnTo>
                    <a:lnTo>
                      <a:pt x="4" y="231"/>
                    </a:lnTo>
                    <a:lnTo>
                      <a:pt x="4" y="231"/>
                    </a:lnTo>
                    <a:lnTo>
                      <a:pt x="2" y="233"/>
                    </a:lnTo>
                    <a:lnTo>
                      <a:pt x="0" y="238"/>
                    </a:lnTo>
                    <a:lnTo>
                      <a:pt x="2" y="238"/>
                    </a:lnTo>
                    <a:lnTo>
                      <a:pt x="4" y="238"/>
                    </a:lnTo>
                    <a:lnTo>
                      <a:pt x="4" y="240"/>
                    </a:lnTo>
                    <a:lnTo>
                      <a:pt x="4" y="242"/>
                    </a:lnTo>
                    <a:lnTo>
                      <a:pt x="6" y="244"/>
                    </a:lnTo>
                    <a:lnTo>
                      <a:pt x="7" y="244"/>
                    </a:lnTo>
                    <a:lnTo>
                      <a:pt x="7" y="246"/>
                    </a:lnTo>
                    <a:lnTo>
                      <a:pt x="7" y="246"/>
                    </a:lnTo>
                    <a:lnTo>
                      <a:pt x="11" y="247"/>
                    </a:lnTo>
                    <a:lnTo>
                      <a:pt x="15" y="247"/>
                    </a:lnTo>
                    <a:lnTo>
                      <a:pt x="15" y="249"/>
                    </a:lnTo>
                    <a:lnTo>
                      <a:pt x="16" y="247"/>
                    </a:lnTo>
                    <a:lnTo>
                      <a:pt x="16" y="249"/>
                    </a:lnTo>
                    <a:lnTo>
                      <a:pt x="18" y="247"/>
                    </a:lnTo>
                    <a:lnTo>
                      <a:pt x="18" y="247"/>
                    </a:lnTo>
                    <a:lnTo>
                      <a:pt x="20" y="247"/>
                    </a:lnTo>
                    <a:lnTo>
                      <a:pt x="22" y="246"/>
                    </a:lnTo>
                    <a:lnTo>
                      <a:pt x="24" y="246"/>
                    </a:lnTo>
                    <a:lnTo>
                      <a:pt x="26" y="244"/>
                    </a:lnTo>
                    <a:lnTo>
                      <a:pt x="27" y="242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33" y="240"/>
                    </a:lnTo>
                    <a:lnTo>
                      <a:pt x="33" y="240"/>
                    </a:lnTo>
                    <a:lnTo>
                      <a:pt x="35" y="238"/>
                    </a:lnTo>
                    <a:lnTo>
                      <a:pt x="36" y="238"/>
                    </a:lnTo>
                    <a:lnTo>
                      <a:pt x="38" y="237"/>
                    </a:lnTo>
                    <a:lnTo>
                      <a:pt x="44" y="238"/>
                    </a:lnTo>
                    <a:lnTo>
                      <a:pt x="47" y="237"/>
                    </a:lnTo>
                    <a:lnTo>
                      <a:pt x="49" y="237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4" y="237"/>
                    </a:lnTo>
                    <a:lnTo>
                      <a:pt x="54" y="238"/>
                    </a:lnTo>
                    <a:lnTo>
                      <a:pt x="54" y="238"/>
                    </a:lnTo>
                    <a:lnTo>
                      <a:pt x="58" y="238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4" y="238"/>
                    </a:lnTo>
                    <a:lnTo>
                      <a:pt x="65" y="238"/>
                    </a:lnTo>
                    <a:lnTo>
                      <a:pt x="67" y="237"/>
                    </a:lnTo>
                    <a:lnTo>
                      <a:pt x="69" y="235"/>
                    </a:lnTo>
                    <a:lnTo>
                      <a:pt x="69" y="235"/>
                    </a:lnTo>
                    <a:lnTo>
                      <a:pt x="71" y="233"/>
                    </a:lnTo>
                    <a:lnTo>
                      <a:pt x="73" y="229"/>
                    </a:lnTo>
                    <a:lnTo>
                      <a:pt x="74" y="229"/>
                    </a:lnTo>
                    <a:lnTo>
                      <a:pt x="76" y="229"/>
                    </a:lnTo>
                    <a:lnTo>
                      <a:pt x="78" y="229"/>
                    </a:lnTo>
                    <a:lnTo>
                      <a:pt x="80" y="228"/>
                    </a:lnTo>
                    <a:lnTo>
                      <a:pt x="82" y="228"/>
                    </a:lnTo>
                    <a:lnTo>
                      <a:pt x="87" y="226"/>
                    </a:lnTo>
                    <a:lnTo>
                      <a:pt x="89" y="224"/>
                    </a:lnTo>
                    <a:lnTo>
                      <a:pt x="91" y="224"/>
                    </a:lnTo>
                    <a:lnTo>
                      <a:pt x="93" y="224"/>
                    </a:lnTo>
                    <a:lnTo>
                      <a:pt x="98" y="224"/>
                    </a:lnTo>
                    <a:lnTo>
                      <a:pt x="100" y="224"/>
                    </a:lnTo>
                    <a:lnTo>
                      <a:pt x="103" y="224"/>
                    </a:lnTo>
                    <a:lnTo>
                      <a:pt x="107" y="224"/>
                    </a:lnTo>
                    <a:lnTo>
                      <a:pt x="111" y="220"/>
                    </a:lnTo>
                    <a:lnTo>
                      <a:pt x="118" y="218"/>
                    </a:lnTo>
                    <a:lnTo>
                      <a:pt x="120" y="218"/>
                    </a:lnTo>
                    <a:lnTo>
                      <a:pt x="125" y="220"/>
                    </a:lnTo>
                    <a:lnTo>
                      <a:pt x="131" y="218"/>
                    </a:lnTo>
                    <a:lnTo>
                      <a:pt x="132" y="220"/>
                    </a:lnTo>
                    <a:lnTo>
                      <a:pt x="134" y="220"/>
                    </a:lnTo>
                    <a:lnTo>
                      <a:pt x="136" y="220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40" y="226"/>
                    </a:lnTo>
                    <a:lnTo>
                      <a:pt x="141" y="224"/>
                    </a:lnTo>
                    <a:lnTo>
                      <a:pt x="143" y="226"/>
                    </a:lnTo>
                    <a:lnTo>
                      <a:pt x="143" y="228"/>
                    </a:lnTo>
                    <a:lnTo>
                      <a:pt x="145" y="228"/>
                    </a:lnTo>
                    <a:lnTo>
                      <a:pt x="145" y="226"/>
                    </a:lnTo>
                    <a:lnTo>
                      <a:pt x="147" y="228"/>
                    </a:lnTo>
                    <a:lnTo>
                      <a:pt x="147" y="231"/>
                    </a:lnTo>
                    <a:lnTo>
                      <a:pt x="150" y="231"/>
                    </a:lnTo>
                    <a:lnTo>
                      <a:pt x="149" y="235"/>
                    </a:lnTo>
                    <a:lnTo>
                      <a:pt x="147" y="235"/>
                    </a:lnTo>
                    <a:lnTo>
                      <a:pt x="147" y="235"/>
                    </a:lnTo>
                    <a:lnTo>
                      <a:pt x="147" y="237"/>
                    </a:lnTo>
                    <a:lnTo>
                      <a:pt x="147" y="238"/>
                    </a:lnTo>
                    <a:lnTo>
                      <a:pt x="149" y="240"/>
                    </a:lnTo>
                    <a:lnTo>
                      <a:pt x="150" y="238"/>
                    </a:lnTo>
                    <a:lnTo>
                      <a:pt x="149" y="240"/>
                    </a:lnTo>
                    <a:lnTo>
                      <a:pt x="150" y="242"/>
                    </a:lnTo>
                    <a:lnTo>
                      <a:pt x="149" y="244"/>
                    </a:lnTo>
                    <a:lnTo>
                      <a:pt x="149" y="246"/>
                    </a:lnTo>
                    <a:lnTo>
                      <a:pt x="149" y="247"/>
                    </a:lnTo>
                    <a:lnTo>
                      <a:pt x="149" y="249"/>
                    </a:lnTo>
                    <a:lnTo>
                      <a:pt x="149" y="251"/>
                    </a:lnTo>
                    <a:lnTo>
                      <a:pt x="149" y="253"/>
                    </a:lnTo>
                    <a:lnTo>
                      <a:pt x="147" y="255"/>
                    </a:lnTo>
                    <a:lnTo>
                      <a:pt x="147" y="253"/>
                    </a:lnTo>
                    <a:lnTo>
                      <a:pt x="145" y="253"/>
                    </a:lnTo>
                    <a:lnTo>
                      <a:pt x="147" y="255"/>
                    </a:lnTo>
                    <a:lnTo>
                      <a:pt x="147" y="255"/>
                    </a:lnTo>
                    <a:lnTo>
                      <a:pt x="147" y="256"/>
                    </a:lnTo>
                    <a:lnTo>
                      <a:pt x="147" y="258"/>
                    </a:lnTo>
                    <a:lnTo>
                      <a:pt x="149" y="258"/>
                    </a:lnTo>
                    <a:lnTo>
                      <a:pt x="149" y="258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50" y="255"/>
                    </a:lnTo>
                    <a:lnTo>
                      <a:pt x="152" y="253"/>
                    </a:lnTo>
                    <a:lnTo>
                      <a:pt x="156" y="251"/>
                    </a:lnTo>
                    <a:lnTo>
                      <a:pt x="158" y="249"/>
                    </a:lnTo>
                    <a:lnTo>
                      <a:pt x="158" y="249"/>
                    </a:lnTo>
                    <a:lnTo>
                      <a:pt x="160" y="247"/>
                    </a:lnTo>
                    <a:lnTo>
                      <a:pt x="161" y="247"/>
                    </a:lnTo>
                    <a:lnTo>
                      <a:pt x="163" y="246"/>
                    </a:lnTo>
                    <a:lnTo>
                      <a:pt x="163" y="246"/>
                    </a:lnTo>
                    <a:lnTo>
                      <a:pt x="165" y="246"/>
                    </a:lnTo>
                    <a:lnTo>
                      <a:pt x="167" y="246"/>
                    </a:lnTo>
                    <a:lnTo>
                      <a:pt x="167" y="244"/>
                    </a:lnTo>
                    <a:lnTo>
                      <a:pt x="169" y="242"/>
                    </a:lnTo>
                    <a:lnTo>
                      <a:pt x="170" y="240"/>
                    </a:lnTo>
                    <a:lnTo>
                      <a:pt x="172" y="238"/>
                    </a:lnTo>
                    <a:lnTo>
                      <a:pt x="174" y="238"/>
                    </a:lnTo>
                    <a:lnTo>
                      <a:pt x="174" y="235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4" y="237"/>
                    </a:lnTo>
                    <a:lnTo>
                      <a:pt x="176" y="237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4" y="240"/>
                    </a:lnTo>
                    <a:lnTo>
                      <a:pt x="174" y="240"/>
                    </a:lnTo>
                    <a:lnTo>
                      <a:pt x="170" y="244"/>
                    </a:lnTo>
                    <a:lnTo>
                      <a:pt x="169" y="246"/>
                    </a:lnTo>
                    <a:lnTo>
                      <a:pt x="169" y="246"/>
                    </a:lnTo>
                    <a:lnTo>
                      <a:pt x="167" y="249"/>
                    </a:lnTo>
                    <a:lnTo>
                      <a:pt x="165" y="251"/>
                    </a:lnTo>
                    <a:lnTo>
                      <a:pt x="163" y="253"/>
                    </a:lnTo>
                    <a:lnTo>
                      <a:pt x="163" y="253"/>
                    </a:lnTo>
                    <a:lnTo>
                      <a:pt x="163" y="253"/>
                    </a:lnTo>
                    <a:lnTo>
                      <a:pt x="163" y="255"/>
                    </a:lnTo>
                    <a:lnTo>
                      <a:pt x="161" y="256"/>
                    </a:lnTo>
                    <a:lnTo>
                      <a:pt x="160" y="258"/>
                    </a:lnTo>
                    <a:lnTo>
                      <a:pt x="158" y="258"/>
                    </a:lnTo>
                    <a:lnTo>
                      <a:pt x="156" y="258"/>
                    </a:lnTo>
                    <a:lnTo>
                      <a:pt x="154" y="262"/>
                    </a:lnTo>
                    <a:lnTo>
                      <a:pt x="154" y="262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60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1" y="258"/>
                    </a:lnTo>
                    <a:lnTo>
                      <a:pt x="163" y="258"/>
                    </a:lnTo>
                    <a:lnTo>
                      <a:pt x="165" y="255"/>
                    </a:lnTo>
                    <a:lnTo>
                      <a:pt x="169" y="253"/>
                    </a:lnTo>
                    <a:lnTo>
                      <a:pt x="169" y="253"/>
                    </a:lnTo>
                    <a:lnTo>
                      <a:pt x="169" y="255"/>
                    </a:lnTo>
                    <a:lnTo>
                      <a:pt x="169" y="258"/>
                    </a:lnTo>
                    <a:lnTo>
                      <a:pt x="167" y="260"/>
                    </a:lnTo>
                    <a:lnTo>
                      <a:pt x="165" y="262"/>
                    </a:lnTo>
                    <a:lnTo>
                      <a:pt x="163" y="266"/>
                    </a:lnTo>
                    <a:lnTo>
                      <a:pt x="160" y="267"/>
                    </a:lnTo>
                    <a:lnTo>
                      <a:pt x="161" y="267"/>
                    </a:lnTo>
                    <a:lnTo>
                      <a:pt x="163" y="267"/>
                    </a:lnTo>
                    <a:lnTo>
                      <a:pt x="165" y="267"/>
                    </a:lnTo>
                    <a:lnTo>
                      <a:pt x="169" y="266"/>
                    </a:lnTo>
                    <a:lnTo>
                      <a:pt x="170" y="266"/>
                    </a:lnTo>
                    <a:lnTo>
                      <a:pt x="170" y="266"/>
                    </a:lnTo>
                    <a:lnTo>
                      <a:pt x="169" y="267"/>
                    </a:lnTo>
                    <a:lnTo>
                      <a:pt x="169" y="273"/>
                    </a:lnTo>
                    <a:lnTo>
                      <a:pt x="167" y="278"/>
                    </a:lnTo>
                    <a:lnTo>
                      <a:pt x="165" y="280"/>
                    </a:lnTo>
                    <a:lnTo>
                      <a:pt x="165" y="282"/>
                    </a:lnTo>
                    <a:lnTo>
                      <a:pt x="163" y="282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3" y="291"/>
                    </a:lnTo>
                    <a:lnTo>
                      <a:pt x="163" y="291"/>
                    </a:lnTo>
                    <a:lnTo>
                      <a:pt x="163" y="293"/>
                    </a:lnTo>
                    <a:lnTo>
                      <a:pt x="165" y="294"/>
                    </a:lnTo>
                    <a:lnTo>
                      <a:pt x="167" y="296"/>
                    </a:lnTo>
                    <a:lnTo>
                      <a:pt x="167" y="298"/>
                    </a:lnTo>
                    <a:lnTo>
                      <a:pt x="169" y="296"/>
                    </a:lnTo>
                    <a:lnTo>
                      <a:pt x="170" y="296"/>
                    </a:lnTo>
                    <a:lnTo>
                      <a:pt x="172" y="298"/>
                    </a:lnTo>
                    <a:lnTo>
                      <a:pt x="174" y="298"/>
                    </a:lnTo>
                    <a:lnTo>
                      <a:pt x="174" y="300"/>
                    </a:lnTo>
                    <a:lnTo>
                      <a:pt x="176" y="302"/>
                    </a:lnTo>
                    <a:lnTo>
                      <a:pt x="178" y="304"/>
                    </a:lnTo>
                    <a:lnTo>
                      <a:pt x="178" y="304"/>
                    </a:lnTo>
                    <a:lnTo>
                      <a:pt x="179" y="304"/>
                    </a:lnTo>
                    <a:lnTo>
                      <a:pt x="183" y="304"/>
                    </a:lnTo>
                    <a:lnTo>
                      <a:pt x="185" y="300"/>
                    </a:lnTo>
                    <a:lnTo>
                      <a:pt x="187" y="300"/>
                    </a:lnTo>
                    <a:lnTo>
                      <a:pt x="188" y="298"/>
                    </a:lnTo>
                    <a:lnTo>
                      <a:pt x="190" y="298"/>
                    </a:lnTo>
                    <a:lnTo>
                      <a:pt x="190" y="298"/>
                    </a:lnTo>
                    <a:lnTo>
                      <a:pt x="188" y="296"/>
                    </a:lnTo>
                    <a:lnTo>
                      <a:pt x="190" y="296"/>
                    </a:lnTo>
                    <a:lnTo>
                      <a:pt x="194" y="294"/>
                    </a:lnTo>
                    <a:lnTo>
                      <a:pt x="194" y="296"/>
                    </a:lnTo>
                    <a:lnTo>
                      <a:pt x="194" y="298"/>
                    </a:lnTo>
                    <a:lnTo>
                      <a:pt x="192" y="300"/>
                    </a:lnTo>
                    <a:lnTo>
                      <a:pt x="190" y="300"/>
                    </a:lnTo>
                    <a:lnTo>
                      <a:pt x="190" y="300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196" y="300"/>
                    </a:lnTo>
                    <a:lnTo>
                      <a:pt x="194" y="302"/>
                    </a:lnTo>
                    <a:lnTo>
                      <a:pt x="194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6" y="307"/>
                    </a:lnTo>
                    <a:lnTo>
                      <a:pt x="196" y="309"/>
                    </a:lnTo>
                    <a:lnTo>
                      <a:pt x="198" y="309"/>
                    </a:lnTo>
                    <a:lnTo>
                      <a:pt x="198" y="307"/>
                    </a:lnTo>
                    <a:lnTo>
                      <a:pt x="199" y="305"/>
                    </a:lnTo>
                    <a:lnTo>
                      <a:pt x="199" y="305"/>
                    </a:lnTo>
                    <a:lnTo>
                      <a:pt x="198" y="305"/>
                    </a:lnTo>
                    <a:lnTo>
                      <a:pt x="198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8" y="305"/>
                    </a:lnTo>
                    <a:lnTo>
                      <a:pt x="199" y="305"/>
                    </a:lnTo>
                    <a:lnTo>
                      <a:pt x="201" y="304"/>
                    </a:lnTo>
                    <a:lnTo>
                      <a:pt x="201" y="305"/>
                    </a:lnTo>
                    <a:lnTo>
                      <a:pt x="203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7" y="302"/>
                    </a:lnTo>
                    <a:lnTo>
                      <a:pt x="210" y="300"/>
                    </a:lnTo>
                    <a:lnTo>
                      <a:pt x="212" y="300"/>
                    </a:lnTo>
                    <a:lnTo>
                      <a:pt x="216" y="298"/>
                    </a:lnTo>
                    <a:lnTo>
                      <a:pt x="217" y="298"/>
                    </a:lnTo>
                    <a:lnTo>
                      <a:pt x="225" y="298"/>
                    </a:lnTo>
                    <a:lnTo>
                      <a:pt x="228" y="298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32" y="294"/>
                    </a:lnTo>
                    <a:lnTo>
                      <a:pt x="234" y="294"/>
                    </a:lnTo>
                    <a:lnTo>
                      <a:pt x="234" y="293"/>
                    </a:lnTo>
                    <a:lnTo>
                      <a:pt x="234" y="291"/>
                    </a:lnTo>
                    <a:lnTo>
                      <a:pt x="236" y="291"/>
                    </a:lnTo>
                    <a:lnTo>
                      <a:pt x="236" y="289"/>
                    </a:lnTo>
                    <a:lnTo>
                      <a:pt x="239" y="285"/>
                    </a:lnTo>
                    <a:lnTo>
                      <a:pt x="239" y="285"/>
                    </a:lnTo>
                    <a:lnTo>
                      <a:pt x="241" y="284"/>
                    </a:lnTo>
                    <a:lnTo>
                      <a:pt x="241" y="282"/>
                    </a:lnTo>
                    <a:lnTo>
                      <a:pt x="243" y="280"/>
                    </a:lnTo>
                    <a:lnTo>
                      <a:pt x="245" y="278"/>
                    </a:lnTo>
                    <a:lnTo>
                      <a:pt x="246" y="276"/>
                    </a:lnTo>
                    <a:lnTo>
                      <a:pt x="246" y="276"/>
                    </a:lnTo>
                    <a:lnTo>
                      <a:pt x="248" y="275"/>
                    </a:lnTo>
                    <a:lnTo>
                      <a:pt x="250" y="275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1"/>
                    </a:lnTo>
                    <a:lnTo>
                      <a:pt x="261" y="264"/>
                    </a:lnTo>
                    <a:lnTo>
                      <a:pt x="263" y="262"/>
                    </a:lnTo>
                    <a:lnTo>
                      <a:pt x="263" y="26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552">
                <a:extLst>
                  <a:ext uri="{FF2B5EF4-FFF2-40B4-BE49-F238E27FC236}">
                    <a16:creationId xmlns:a16="http://schemas.microsoft.com/office/drawing/2014/main" id="{5F0456A4-8A33-48D2-AF49-A795DB721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7386" y="4870269"/>
                <a:ext cx="19060" cy="11275"/>
              </a:xfrm>
              <a:custGeom>
                <a:avLst/>
                <a:gdLst>
                  <a:gd name="T0" fmla="*/ 7 w 7"/>
                  <a:gd name="T1" fmla="*/ 0 h 5"/>
                  <a:gd name="T2" fmla="*/ 5 w 7"/>
                  <a:gd name="T3" fmla="*/ 0 h 5"/>
                  <a:gd name="T4" fmla="*/ 5 w 7"/>
                  <a:gd name="T5" fmla="*/ 1 h 5"/>
                  <a:gd name="T6" fmla="*/ 4 w 7"/>
                  <a:gd name="T7" fmla="*/ 3 h 5"/>
                  <a:gd name="T8" fmla="*/ 2 w 7"/>
                  <a:gd name="T9" fmla="*/ 3 h 5"/>
                  <a:gd name="T10" fmla="*/ 0 w 7"/>
                  <a:gd name="T11" fmla="*/ 5 h 5"/>
                  <a:gd name="T12" fmla="*/ 0 w 7"/>
                  <a:gd name="T13" fmla="*/ 5 h 5"/>
                  <a:gd name="T14" fmla="*/ 2 w 7"/>
                  <a:gd name="T15" fmla="*/ 5 h 5"/>
                  <a:gd name="T16" fmla="*/ 2 w 7"/>
                  <a:gd name="T17" fmla="*/ 5 h 5"/>
                  <a:gd name="T18" fmla="*/ 2 w 7"/>
                  <a:gd name="T19" fmla="*/ 5 h 5"/>
                  <a:gd name="T20" fmla="*/ 4 w 7"/>
                  <a:gd name="T21" fmla="*/ 5 h 5"/>
                  <a:gd name="T22" fmla="*/ 4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7 w 7"/>
                  <a:gd name="T29" fmla="*/ 3 h 5"/>
                  <a:gd name="T30" fmla="*/ 7 w 7"/>
                  <a:gd name="T31" fmla="*/ 1 h 5"/>
                  <a:gd name="T32" fmla="*/ 7 w 7"/>
                  <a:gd name="T33" fmla="*/ 1 h 5"/>
                  <a:gd name="T34" fmla="*/ 7 w 7"/>
                  <a:gd name="T35" fmla="*/ 0 h 5"/>
                  <a:gd name="T36" fmla="*/ 7 w 7"/>
                  <a:gd name="T37" fmla="*/ 1 h 5"/>
                  <a:gd name="T38" fmla="*/ 7 w 7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553">
                <a:extLst>
                  <a:ext uri="{FF2B5EF4-FFF2-40B4-BE49-F238E27FC236}">
                    <a16:creationId xmlns:a16="http://schemas.microsoft.com/office/drawing/2014/main" id="{51848CCF-9667-4076-AFD6-EE6F06A47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0998" y="4739485"/>
                <a:ext cx="261379" cy="133040"/>
              </a:xfrm>
              <a:custGeom>
                <a:avLst/>
                <a:gdLst>
                  <a:gd name="T0" fmla="*/ 91 w 96"/>
                  <a:gd name="T1" fmla="*/ 9 h 59"/>
                  <a:gd name="T2" fmla="*/ 93 w 96"/>
                  <a:gd name="T3" fmla="*/ 7 h 59"/>
                  <a:gd name="T4" fmla="*/ 93 w 96"/>
                  <a:gd name="T5" fmla="*/ 7 h 59"/>
                  <a:gd name="T6" fmla="*/ 87 w 96"/>
                  <a:gd name="T7" fmla="*/ 9 h 59"/>
                  <a:gd name="T8" fmla="*/ 89 w 96"/>
                  <a:gd name="T9" fmla="*/ 5 h 59"/>
                  <a:gd name="T10" fmla="*/ 87 w 96"/>
                  <a:gd name="T11" fmla="*/ 3 h 59"/>
                  <a:gd name="T12" fmla="*/ 91 w 96"/>
                  <a:gd name="T13" fmla="*/ 0 h 59"/>
                  <a:gd name="T14" fmla="*/ 89 w 96"/>
                  <a:gd name="T15" fmla="*/ 2 h 59"/>
                  <a:gd name="T16" fmla="*/ 84 w 96"/>
                  <a:gd name="T17" fmla="*/ 5 h 59"/>
                  <a:gd name="T18" fmla="*/ 76 w 96"/>
                  <a:gd name="T19" fmla="*/ 11 h 59"/>
                  <a:gd name="T20" fmla="*/ 69 w 96"/>
                  <a:gd name="T21" fmla="*/ 14 h 59"/>
                  <a:gd name="T22" fmla="*/ 58 w 96"/>
                  <a:gd name="T23" fmla="*/ 21 h 59"/>
                  <a:gd name="T24" fmla="*/ 55 w 96"/>
                  <a:gd name="T25" fmla="*/ 23 h 59"/>
                  <a:gd name="T26" fmla="*/ 49 w 96"/>
                  <a:gd name="T27" fmla="*/ 25 h 59"/>
                  <a:gd name="T28" fmla="*/ 40 w 96"/>
                  <a:gd name="T29" fmla="*/ 29 h 59"/>
                  <a:gd name="T30" fmla="*/ 35 w 96"/>
                  <a:gd name="T31" fmla="*/ 31 h 59"/>
                  <a:gd name="T32" fmla="*/ 31 w 96"/>
                  <a:gd name="T33" fmla="*/ 32 h 59"/>
                  <a:gd name="T34" fmla="*/ 27 w 96"/>
                  <a:gd name="T35" fmla="*/ 34 h 59"/>
                  <a:gd name="T36" fmla="*/ 24 w 96"/>
                  <a:gd name="T37" fmla="*/ 36 h 59"/>
                  <a:gd name="T38" fmla="*/ 18 w 96"/>
                  <a:gd name="T39" fmla="*/ 38 h 59"/>
                  <a:gd name="T40" fmla="*/ 17 w 96"/>
                  <a:gd name="T41" fmla="*/ 41 h 59"/>
                  <a:gd name="T42" fmla="*/ 17 w 96"/>
                  <a:gd name="T43" fmla="*/ 40 h 59"/>
                  <a:gd name="T44" fmla="*/ 11 w 96"/>
                  <a:gd name="T45" fmla="*/ 43 h 59"/>
                  <a:gd name="T46" fmla="*/ 11 w 96"/>
                  <a:gd name="T47" fmla="*/ 43 h 59"/>
                  <a:gd name="T48" fmla="*/ 9 w 96"/>
                  <a:gd name="T49" fmla="*/ 43 h 59"/>
                  <a:gd name="T50" fmla="*/ 8 w 96"/>
                  <a:gd name="T51" fmla="*/ 45 h 59"/>
                  <a:gd name="T52" fmla="*/ 8 w 96"/>
                  <a:gd name="T53" fmla="*/ 45 h 59"/>
                  <a:gd name="T54" fmla="*/ 6 w 96"/>
                  <a:gd name="T55" fmla="*/ 47 h 59"/>
                  <a:gd name="T56" fmla="*/ 2 w 96"/>
                  <a:gd name="T57" fmla="*/ 49 h 59"/>
                  <a:gd name="T58" fmla="*/ 4 w 96"/>
                  <a:gd name="T59" fmla="*/ 49 h 59"/>
                  <a:gd name="T60" fmla="*/ 2 w 96"/>
                  <a:gd name="T61" fmla="*/ 50 h 59"/>
                  <a:gd name="T62" fmla="*/ 2 w 96"/>
                  <a:gd name="T63" fmla="*/ 50 h 59"/>
                  <a:gd name="T64" fmla="*/ 2 w 96"/>
                  <a:gd name="T65" fmla="*/ 52 h 59"/>
                  <a:gd name="T66" fmla="*/ 6 w 96"/>
                  <a:gd name="T67" fmla="*/ 52 h 59"/>
                  <a:gd name="T68" fmla="*/ 6 w 96"/>
                  <a:gd name="T69" fmla="*/ 56 h 59"/>
                  <a:gd name="T70" fmla="*/ 6 w 96"/>
                  <a:gd name="T71" fmla="*/ 56 h 59"/>
                  <a:gd name="T72" fmla="*/ 8 w 96"/>
                  <a:gd name="T73" fmla="*/ 58 h 59"/>
                  <a:gd name="T74" fmla="*/ 9 w 96"/>
                  <a:gd name="T75" fmla="*/ 58 h 59"/>
                  <a:gd name="T76" fmla="*/ 11 w 96"/>
                  <a:gd name="T77" fmla="*/ 59 h 59"/>
                  <a:gd name="T78" fmla="*/ 15 w 96"/>
                  <a:gd name="T79" fmla="*/ 58 h 59"/>
                  <a:gd name="T80" fmla="*/ 17 w 96"/>
                  <a:gd name="T81" fmla="*/ 56 h 59"/>
                  <a:gd name="T82" fmla="*/ 24 w 96"/>
                  <a:gd name="T83" fmla="*/ 54 h 59"/>
                  <a:gd name="T84" fmla="*/ 27 w 96"/>
                  <a:gd name="T85" fmla="*/ 54 h 59"/>
                  <a:gd name="T86" fmla="*/ 27 w 96"/>
                  <a:gd name="T87" fmla="*/ 52 h 59"/>
                  <a:gd name="T88" fmla="*/ 33 w 96"/>
                  <a:gd name="T89" fmla="*/ 49 h 59"/>
                  <a:gd name="T90" fmla="*/ 38 w 96"/>
                  <a:gd name="T91" fmla="*/ 45 h 59"/>
                  <a:gd name="T92" fmla="*/ 44 w 96"/>
                  <a:gd name="T93" fmla="*/ 41 h 59"/>
                  <a:gd name="T94" fmla="*/ 49 w 96"/>
                  <a:gd name="T95" fmla="*/ 36 h 59"/>
                  <a:gd name="T96" fmla="*/ 51 w 96"/>
                  <a:gd name="T97" fmla="*/ 36 h 59"/>
                  <a:gd name="T98" fmla="*/ 55 w 96"/>
                  <a:gd name="T99" fmla="*/ 34 h 59"/>
                  <a:gd name="T100" fmla="*/ 56 w 96"/>
                  <a:gd name="T101" fmla="*/ 34 h 59"/>
                  <a:gd name="T102" fmla="*/ 58 w 96"/>
                  <a:gd name="T103" fmla="*/ 34 h 59"/>
                  <a:gd name="T104" fmla="*/ 62 w 96"/>
                  <a:gd name="T105" fmla="*/ 34 h 59"/>
                  <a:gd name="T106" fmla="*/ 62 w 96"/>
                  <a:gd name="T107" fmla="*/ 34 h 59"/>
                  <a:gd name="T108" fmla="*/ 64 w 96"/>
                  <a:gd name="T109" fmla="*/ 31 h 59"/>
                  <a:gd name="T110" fmla="*/ 69 w 96"/>
                  <a:gd name="T111" fmla="*/ 27 h 59"/>
                  <a:gd name="T112" fmla="*/ 73 w 96"/>
                  <a:gd name="T113" fmla="*/ 25 h 59"/>
                  <a:gd name="T114" fmla="*/ 82 w 96"/>
                  <a:gd name="T115" fmla="*/ 20 h 59"/>
                  <a:gd name="T116" fmla="*/ 85 w 96"/>
                  <a:gd name="T117" fmla="*/ 18 h 59"/>
                  <a:gd name="T118" fmla="*/ 91 w 96"/>
                  <a:gd name="T119" fmla="*/ 12 h 59"/>
                  <a:gd name="T120" fmla="*/ 93 w 96"/>
                  <a:gd name="T121" fmla="*/ 9 h 59"/>
                  <a:gd name="T122" fmla="*/ 94 w 96"/>
                  <a:gd name="T12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6" h="59">
                    <a:moveTo>
                      <a:pt x="93" y="9"/>
                    </a:moveTo>
                    <a:lnTo>
                      <a:pt x="93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3" y="7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7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5" y="3"/>
                    </a:lnTo>
                    <a:lnTo>
                      <a:pt x="84" y="5"/>
                    </a:lnTo>
                    <a:lnTo>
                      <a:pt x="78" y="9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1" y="12"/>
                    </a:lnTo>
                    <a:lnTo>
                      <a:pt x="69" y="14"/>
                    </a:lnTo>
                    <a:lnTo>
                      <a:pt x="66" y="18"/>
                    </a:lnTo>
                    <a:lnTo>
                      <a:pt x="62" y="20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49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4" y="41"/>
                    </a:lnTo>
                    <a:lnTo>
                      <a:pt x="46" y="40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2" y="34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4" y="31"/>
                    </a:lnTo>
                    <a:lnTo>
                      <a:pt x="67" y="29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91" y="12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7"/>
                    </a:lnTo>
                    <a:lnTo>
                      <a:pt x="94" y="7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554">
                <a:extLst>
                  <a:ext uri="{FF2B5EF4-FFF2-40B4-BE49-F238E27FC236}">
                    <a16:creationId xmlns:a16="http://schemas.microsoft.com/office/drawing/2014/main" id="{4281E288-FD0D-475B-85B4-F120852D6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377" y="4592917"/>
                <a:ext cx="157916" cy="178137"/>
              </a:xfrm>
              <a:custGeom>
                <a:avLst/>
                <a:gdLst>
                  <a:gd name="T0" fmla="*/ 56 w 58"/>
                  <a:gd name="T1" fmla="*/ 39 h 79"/>
                  <a:gd name="T2" fmla="*/ 53 w 58"/>
                  <a:gd name="T3" fmla="*/ 41 h 79"/>
                  <a:gd name="T4" fmla="*/ 47 w 58"/>
                  <a:gd name="T5" fmla="*/ 43 h 79"/>
                  <a:gd name="T6" fmla="*/ 44 w 58"/>
                  <a:gd name="T7" fmla="*/ 39 h 79"/>
                  <a:gd name="T8" fmla="*/ 42 w 58"/>
                  <a:gd name="T9" fmla="*/ 38 h 79"/>
                  <a:gd name="T10" fmla="*/ 44 w 58"/>
                  <a:gd name="T11" fmla="*/ 34 h 79"/>
                  <a:gd name="T12" fmla="*/ 47 w 58"/>
                  <a:gd name="T13" fmla="*/ 30 h 79"/>
                  <a:gd name="T14" fmla="*/ 47 w 58"/>
                  <a:gd name="T15" fmla="*/ 27 h 79"/>
                  <a:gd name="T16" fmla="*/ 47 w 58"/>
                  <a:gd name="T17" fmla="*/ 27 h 79"/>
                  <a:gd name="T18" fmla="*/ 42 w 58"/>
                  <a:gd name="T19" fmla="*/ 34 h 79"/>
                  <a:gd name="T20" fmla="*/ 44 w 58"/>
                  <a:gd name="T21" fmla="*/ 30 h 79"/>
                  <a:gd name="T22" fmla="*/ 42 w 58"/>
                  <a:gd name="T23" fmla="*/ 29 h 79"/>
                  <a:gd name="T24" fmla="*/ 42 w 58"/>
                  <a:gd name="T25" fmla="*/ 29 h 79"/>
                  <a:gd name="T26" fmla="*/ 42 w 58"/>
                  <a:gd name="T27" fmla="*/ 25 h 79"/>
                  <a:gd name="T28" fmla="*/ 46 w 58"/>
                  <a:gd name="T29" fmla="*/ 23 h 79"/>
                  <a:gd name="T30" fmla="*/ 47 w 58"/>
                  <a:gd name="T31" fmla="*/ 18 h 79"/>
                  <a:gd name="T32" fmla="*/ 47 w 58"/>
                  <a:gd name="T33" fmla="*/ 16 h 79"/>
                  <a:gd name="T34" fmla="*/ 49 w 58"/>
                  <a:gd name="T35" fmla="*/ 16 h 79"/>
                  <a:gd name="T36" fmla="*/ 49 w 58"/>
                  <a:gd name="T37" fmla="*/ 14 h 79"/>
                  <a:gd name="T38" fmla="*/ 51 w 58"/>
                  <a:gd name="T39" fmla="*/ 10 h 79"/>
                  <a:gd name="T40" fmla="*/ 51 w 58"/>
                  <a:gd name="T41" fmla="*/ 9 h 79"/>
                  <a:gd name="T42" fmla="*/ 49 w 58"/>
                  <a:gd name="T43" fmla="*/ 7 h 79"/>
                  <a:gd name="T44" fmla="*/ 49 w 58"/>
                  <a:gd name="T45" fmla="*/ 5 h 79"/>
                  <a:gd name="T46" fmla="*/ 47 w 58"/>
                  <a:gd name="T47" fmla="*/ 7 h 79"/>
                  <a:gd name="T48" fmla="*/ 47 w 58"/>
                  <a:gd name="T49" fmla="*/ 1 h 79"/>
                  <a:gd name="T50" fmla="*/ 49 w 58"/>
                  <a:gd name="T51" fmla="*/ 0 h 79"/>
                  <a:gd name="T52" fmla="*/ 47 w 58"/>
                  <a:gd name="T53" fmla="*/ 1 h 79"/>
                  <a:gd name="T54" fmla="*/ 44 w 58"/>
                  <a:gd name="T55" fmla="*/ 9 h 79"/>
                  <a:gd name="T56" fmla="*/ 46 w 58"/>
                  <a:gd name="T57" fmla="*/ 10 h 79"/>
                  <a:gd name="T58" fmla="*/ 44 w 58"/>
                  <a:gd name="T59" fmla="*/ 12 h 79"/>
                  <a:gd name="T60" fmla="*/ 42 w 58"/>
                  <a:gd name="T61" fmla="*/ 14 h 79"/>
                  <a:gd name="T62" fmla="*/ 42 w 58"/>
                  <a:gd name="T63" fmla="*/ 21 h 79"/>
                  <a:gd name="T64" fmla="*/ 44 w 58"/>
                  <a:gd name="T65" fmla="*/ 20 h 79"/>
                  <a:gd name="T66" fmla="*/ 42 w 58"/>
                  <a:gd name="T67" fmla="*/ 23 h 79"/>
                  <a:gd name="T68" fmla="*/ 42 w 58"/>
                  <a:gd name="T69" fmla="*/ 25 h 79"/>
                  <a:gd name="T70" fmla="*/ 40 w 58"/>
                  <a:gd name="T71" fmla="*/ 25 h 79"/>
                  <a:gd name="T72" fmla="*/ 40 w 58"/>
                  <a:gd name="T73" fmla="*/ 30 h 79"/>
                  <a:gd name="T74" fmla="*/ 38 w 58"/>
                  <a:gd name="T75" fmla="*/ 30 h 79"/>
                  <a:gd name="T76" fmla="*/ 38 w 58"/>
                  <a:gd name="T77" fmla="*/ 34 h 79"/>
                  <a:gd name="T78" fmla="*/ 35 w 58"/>
                  <a:gd name="T79" fmla="*/ 38 h 79"/>
                  <a:gd name="T80" fmla="*/ 31 w 58"/>
                  <a:gd name="T81" fmla="*/ 41 h 79"/>
                  <a:gd name="T82" fmla="*/ 27 w 58"/>
                  <a:gd name="T83" fmla="*/ 43 h 79"/>
                  <a:gd name="T84" fmla="*/ 20 w 58"/>
                  <a:gd name="T85" fmla="*/ 50 h 79"/>
                  <a:gd name="T86" fmla="*/ 15 w 58"/>
                  <a:gd name="T87" fmla="*/ 52 h 79"/>
                  <a:gd name="T88" fmla="*/ 13 w 58"/>
                  <a:gd name="T89" fmla="*/ 58 h 79"/>
                  <a:gd name="T90" fmla="*/ 15 w 58"/>
                  <a:gd name="T91" fmla="*/ 61 h 79"/>
                  <a:gd name="T92" fmla="*/ 13 w 58"/>
                  <a:gd name="T93" fmla="*/ 67 h 79"/>
                  <a:gd name="T94" fmla="*/ 8 w 58"/>
                  <a:gd name="T95" fmla="*/ 70 h 79"/>
                  <a:gd name="T96" fmla="*/ 0 w 58"/>
                  <a:gd name="T97" fmla="*/ 76 h 79"/>
                  <a:gd name="T98" fmla="*/ 2 w 58"/>
                  <a:gd name="T99" fmla="*/ 77 h 79"/>
                  <a:gd name="T100" fmla="*/ 4 w 58"/>
                  <a:gd name="T101" fmla="*/ 79 h 79"/>
                  <a:gd name="T102" fmla="*/ 18 w 58"/>
                  <a:gd name="T103" fmla="*/ 70 h 79"/>
                  <a:gd name="T104" fmla="*/ 27 w 58"/>
                  <a:gd name="T105" fmla="*/ 65 h 79"/>
                  <a:gd name="T106" fmla="*/ 29 w 58"/>
                  <a:gd name="T107" fmla="*/ 61 h 79"/>
                  <a:gd name="T108" fmla="*/ 31 w 58"/>
                  <a:gd name="T109" fmla="*/ 59 h 79"/>
                  <a:gd name="T110" fmla="*/ 38 w 58"/>
                  <a:gd name="T111" fmla="*/ 56 h 79"/>
                  <a:gd name="T112" fmla="*/ 40 w 58"/>
                  <a:gd name="T113" fmla="*/ 56 h 79"/>
                  <a:gd name="T114" fmla="*/ 42 w 58"/>
                  <a:gd name="T115" fmla="*/ 58 h 79"/>
                  <a:gd name="T116" fmla="*/ 42 w 58"/>
                  <a:gd name="T117" fmla="*/ 54 h 79"/>
                  <a:gd name="T118" fmla="*/ 47 w 58"/>
                  <a:gd name="T119" fmla="*/ 52 h 79"/>
                  <a:gd name="T120" fmla="*/ 51 w 58"/>
                  <a:gd name="T121" fmla="*/ 48 h 79"/>
                  <a:gd name="T122" fmla="*/ 58 w 58"/>
                  <a:gd name="T123" fmla="*/ 4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79">
                    <a:moveTo>
                      <a:pt x="56" y="39"/>
                    </a:moveTo>
                    <a:lnTo>
                      <a:pt x="56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4" y="32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2" y="20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6" y="47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72"/>
                    </a:lnTo>
                    <a:lnTo>
                      <a:pt x="4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8" y="77"/>
                    </a:lnTo>
                    <a:lnTo>
                      <a:pt x="11" y="76"/>
                    </a:lnTo>
                    <a:lnTo>
                      <a:pt x="18" y="70"/>
                    </a:lnTo>
                    <a:lnTo>
                      <a:pt x="20" y="68"/>
                    </a:lnTo>
                    <a:lnTo>
                      <a:pt x="22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7" y="52"/>
                    </a:lnTo>
                    <a:lnTo>
                      <a:pt x="49" y="5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5" y="45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555">
                <a:extLst>
                  <a:ext uri="{FF2B5EF4-FFF2-40B4-BE49-F238E27FC236}">
                    <a16:creationId xmlns:a16="http://schemas.microsoft.com/office/drawing/2014/main" id="{838E22D5-96BA-4D8C-86EB-0F9E4102D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5689" y="4216350"/>
                <a:ext cx="38117" cy="60883"/>
              </a:xfrm>
              <a:custGeom>
                <a:avLst/>
                <a:gdLst>
                  <a:gd name="T0" fmla="*/ 13 w 14"/>
                  <a:gd name="T1" fmla="*/ 22 h 27"/>
                  <a:gd name="T2" fmla="*/ 13 w 14"/>
                  <a:gd name="T3" fmla="*/ 22 h 27"/>
                  <a:gd name="T4" fmla="*/ 13 w 14"/>
                  <a:gd name="T5" fmla="*/ 18 h 27"/>
                  <a:gd name="T6" fmla="*/ 11 w 14"/>
                  <a:gd name="T7" fmla="*/ 16 h 27"/>
                  <a:gd name="T8" fmla="*/ 9 w 14"/>
                  <a:gd name="T9" fmla="*/ 16 h 27"/>
                  <a:gd name="T10" fmla="*/ 9 w 14"/>
                  <a:gd name="T11" fmla="*/ 16 h 27"/>
                  <a:gd name="T12" fmla="*/ 9 w 14"/>
                  <a:gd name="T13" fmla="*/ 16 h 27"/>
                  <a:gd name="T14" fmla="*/ 9 w 14"/>
                  <a:gd name="T15" fmla="*/ 15 h 27"/>
                  <a:gd name="T16" fmla="*/ 7 w 14"/>
                  <a:gd name="T17" fmla="*/ 13 h 27"/>
                  <a:gd name="T18" fmla="*/ 7 w 14"/>
                  <a:gd name="T19" fmla="*/ 11 h 27"/>
                  <a:gd name="T20" fmla="*/ 7 w 14"/>
                  <a:gd name="T21" fmla="*/ 11 h 27"/>
                  <a:gd name="T22" fmla="*/ 7 w 14"/>
                  <a:gd name="T23" fmla="*/ 9 h 27"/>
                  <a:gd name="T24" fmla="*/ 7 w 14"/>
                  <a:gd name="T25" fmla="*/ 9 h 27"/>
                  <a:gd name="T26" fmla="*/ 7 w 14"/>
                  <a:gd name="T27" fmla="*/ 6 h 27"/>
                  <a:gd name="T28" fmla="*/ 7 w 14"/>
                  <a:gd name="T29" fmla="*/ 6 h 27"/>
                  <a:gd name="T30" fmla="*/ 5 w 14"/>
                  <a:gd name="T31" fmla="*/ 6 h 27"/>
                  <a:gd name="T32" fmla="*/ 5 w 14"/>
                  <a:gd name="T33" fmla="*/ 4 h 27"/>
                  <a:gd name="T34" fmla="*/ 5 w 14"/>
                  <a:gd name="T35" fmla="*/ 4 h 27"/>
                  <a:gd name="T36" fmla="*/ 5 w 14"/>
                  <a:gd name="T37" fmla="*/ 2 h 27"/>
                  <a:gd name="T38" fmla="*/ 4 w 14"/>
                  <a:gd name="T39" fmla="*/ 0 h 27"/>
                  <a:gd name="T40" fmla="*/ 4 w 14"/>
                  <a:gd name="T41" fmla="*/ 0 h 27"/>
                  <a:gd name="T42" fmla="*/ 2 w 14"/>
                  <a:gd name="T43" fmla="*/ 0 h 27"/>
                  <a:gd name="T44" fmla="*/ 2 w 14"/>
                  <a:gd name="T45" fmla="*/ 0 h 27"/>
                  <a:gd name="T46" fmla="*/ 2 w 14"/>
                  <a:gd name="T47" fmla="*/ 2 h 27"/>
                  <a:gd name="T48" fmla="*/ 0 w 14"/>
                  <a:gd name="T49" fmla="*/ 4 h 27"/>
                  <a:gd name="T50" fmla="*/ 2 w 14"/>
                  <a:gd name="T51" fmla="*/ 6 h 27"/>
                  <a:gd name="T52" fmla="*/ 2 w 14"/>
                  <a:gd name="T53" fmla="*/ 7 h 27"/>
                  <a:gd name="T54" fmla="*/ 2 w 14"/>
                  <a:gd name="T55" fmla="*/ 7 h 27"/>
                  <a:gd name="T56" fmla="*/ 2 w 14"/>
                  <a:gd name="T57" fmla="*/ 11 h 27"/>
                  <a:gd name="T58" fmla="*/ 4 w 14"/>
                  <a:gd name="T59" fmla="*/ 15 h 27"/>
                  <a:gd name="T60" fmla="*/ 4 w 14"/>
                  <a:gd name="T61" fmla="*/ 16 h 27"/>
                  <a:gd name="T62" fmla="*/ 4 w 14"/>
                  <a:gd name="T63" fmla="*/ 16 h 27"/>
                  <a:gd name="T64" fmla="*/ 4 w 14"/>
                  <a:gd name="T65" fmla="*/ 16 h 27"/>
                  <a:gd name="T66" fmla="*/ 5 w 14"/>
                  <a:gd name="T67" fmla="*/ 16 h 27"/>
                  <a:gd name="T68" fmla="*/ 5 w 14"/>
                  <a:gd name="T69" fmla="*/ 18 h 27"/>
                  <a:gd name="T70" fmla="*/ 7 w 14"/>
                  <a:gd name="T71" fmla="*/ 20 h 27"/>
                  <a:gd name="T72" fmla="*/ 7 w 14"/>
                  <a:gd name="T73" fmla="*/ 20 h 27"/>
                  <a:gd name="T74" fmla="*/ 7 w 14"/>
                  <a:gd name="T75" fmla="*/ 20 h 27"/>
                  <a:gd name="T76" fmla="*/ 7 w 14"/>
                  <a:gd name="T77" fmla="*/ 20 h 27"/>
                  <a:gd name="T78" fmla="*/ 7 w 14"/>
                  <a:gd name="T79" fmla="*/ 20 h 27"/>
                  <a:gd name="T80" fmla="*/ 9 w 14"/>
                  <a:gd name="T81" fmla="*/ 22 h 27"/>
                  <a:gd name="T82" fmla="*/ 9 w 14"/>
                  <a:gd name="T83" fmla="*/ 22 h 27"/>
                  <a:gd name="T84" fmla="*/ 9 w 14"/>
                  <a:gd name="T85" fmla="*/ 22 h 27"/>
                  <a:gd name="T86" fmla="*/ 9 w 14"/>
                  <a:gd name="T87" fmla="*/ 24 h 27"/>
                  <a:gd name="T88" fmla="*/ 9 w 14"/>
                  <a:gd name="T89" fmla="*/ 24 h 27"/>
                  <a:gd name="T90" fmla="*/ 9 w 14"/>
                  <a:gd name="T91" fmla="*/ 25 h 27"/>
                  <a:gd name="T92" fmla="*/ 11 w 14"/>
                  <a:gd name="T93" fmla="*/ 25 h 27"/>
                  <a:gd name="T94" fmla="*/ 11 w 14"/>
                  <a:gd name="T95" fmla="*/ 25 h 27"/>
                  <a:gd name="T96" fmla="*/ 13 w 14"/>
                  <a:gd name="T97" fmla="*/ 25 h 27"/>
                  <a:gd name="T98" fmla="*/ 13 w 14"/>
                  <a:gd name="T99" fmla="*/ 27 h 27"/>
                  <a:gd name="T100" fmla="*/ 13 w 14"/>
                  <a:gd name="T101" fmla="*/ 25 h 27"/>
                  <a:gd name="T102" fmla="*/ 13 w 14"/>
                  <a:gd name="T103" fmla="*/ 25 h 27"/>
                  <a:gd name="T104" fmla="*/ 14 w 14"/>
                  <a:gd name="T105" fmla="*/ 25 h 27"/>
                  <a:gd name="T106" fmla="*/ 14 w 14"/>
                  <a:gd name="T107" fmla="*/ 24 h 27"/>
                  <a:gd name="T108" fmla="*/ 13 w 14"/>
                  <a:gd name="T109" fmla="*/ 22 h 27"/>
                  <a:gd name="T110" fmla="*/ 13 w 14"/>
                  <a:gd name="T111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" h="27">
                    <a:moveTo>
                      <a:pt x="13" y="22"/>
                    </a:moveTo>
                    <a:lnTo>
                      <a:pt x="13" y="22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556">
                <a:extLst>
                  <a:ext uri="{FF2B5EF4-FFF2-40B4-BE49-F238E27FC236}">
                    <a16:creationId xmlns:a16="http://schemas.microsoft.com/office/drawing/2014/main" id="{7F9743F4-E744-4B80-98F9-47A9C7C42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5587" y="4232133"/>
                <a:ext cx="2724" cy="13529"/>
              </a:xfrm>
              <a:custGeom>
                <a:avLst/>
                <a:gdLst>
                  <a:gd name="T0" fmla="*/ 1 w 1"/>
                  <a:gd name="T1" fmla="*/ 2 h 6"/>
                  <a:gd name="T2" fmla="*/ 1 w 1"/>
                  <a:gd name="T3" fmla="*/ 0 h 6"/>
                  <a:gd name="T4" fmla="*/ 0 w 1"/>
                  <a:gd name="T5" fmla="*/ 2 h 6"/>
                  <a:gd name="T6" fmla="*/ 0 w 1"/>
                  <a:gd name="T7" fmla="*/ 2 h 6"/>
                  <a:gd name="T8" fmla="*/ 0 w 1"/>
                  <a:gd name="T9" fmla="*/ 4 h 6"/>
                  <a:gd name="T10" fmla="*/ 0 w 1"/>
                  <a:gd name="T11" fmla="*/ 4 h 6"/>
                  <a:gd name="T12" fmla="*/ 0 w 1"/>
                  <a:gd name="T13" fmla="*/ 6 h 6"/>
                  <a:gd name="T14" fmla="*/ 0 w 1"/>
                  <a:gd name="T15" fmla="*/ 6 h 6"/>
                  <a:gd name="T16" fmla="*/ 1 w 1"/>
                  <a:gd name="T17" fmla="*/ 6 h 6"/>
                  <a:gd name="T18" fmla="*/ 1 w 1"/>
                  <a:gd name="T19" fmla="*/ 4 h 6"/>
                  <a:gd name="T20" fmla="*/ 1 w 1"/>
                  <a:gd name="T21" fmla="*/ 4 h 6"/>
                  <a:gd name="T22" fmla="*/ 1 w 1"/>
                  <a:gd name="T23" fmla="*/ 4 h 6"/>
                  <a:gd name="T24" fmla="*/ 1 w 1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557">
                <a:extLst>
                  <a:ext uri="{FF2B5EF4-FFF2-40B4-BE49-F238E27FC236}">
                    <a16:creationId xmlns:a16="http://schemas.microsoft.com/office/drawing/2014/main" id="{45D88FE0-4470-4A45-BC30-5842161B9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755" y="4252428"/>
                <a:ext cx="5445" cy="4509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560">
                <a:extLst>
                  <a:ext uri="{FF2B5EF4-FFF2-40B4-BE49-F238E27FC236}">
                    <a16:creationId xmlns:a16="http://schemas.microsoft.com/office/drawing/2014/main" id="{627843E2-7D60-4B7C-8479-215302412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042" y="4078801"/>
                <a:ext cx="8169" cy="20295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5 h 9"/>
                  <a:gd name="T6" fmla="*/ 3 w 3"/>
                  <a:gd name="T7" fmla="*/ 3 h 9"/>
                  <a:gd name="T8" fmla="*/ 3 w 3"/>
                  <a:gd name="T9" fmla="*/ 3 h 9"/>
                  <a:gd name="T10" fmla="*/ 3 w 3"/>
                  <a:gd name="T11" fmla="*/ 3 h 9"/>
                  <a:gd name="T12" fmla="*/ 3 w 3"/>
                  <a:gd name="T13" fmla="*/ 1 h 9"/>
                  <a:gd name="T14" fmla="*/ 3 w 3"/>
                  <a:gd name="T15" fmla="*/ 1 h 9"/>
                  <a:gd name="T16" fmla="*/ 1 w 3"/>
                  <a:gd name="T17" fmla="*/ 3 h 9"/>
                  <a:gd name="T18" fmla="*/ 1 w 3"/>
                  <a:gd name="T19" fmla="*/ 5 h 9"/>
                  <a:gd name="T20" fmla="*/ 0 w 3"/>
                  <a:gd name="T21" fmla="*/ 3 h 9"/>
                  <a:gd name="T22" fmla="*/ 1 w 3"/>
                  <a:gd name="T23" fmla="*/ 1 h 9"/>
                  <a:gd name="T24" fmla="*/ 1 w 3"/>
                  <a:gd name="T25" fmla="*/ 0 h 9"/>
                  <a:gd name="T26" fmla="*/ 1 w 3"/>
                  <a:gd name="T27" fmla="*/ 0 h 9"/>
                  <a:gd name="T28" fmla="*/ 0 w 3"/>
                  <a:gd name="T29" fmla="*/ 0 h 9"/>
                  <a:gd name="T30" fmla="*/ 0 w 3"/>
                  <a:gd name="T31" fmla="*/ 3 h 9"/>
                  <a:gd name="T32" fmla="*/ 0 w 3"/>
                  <a:gd name="T33" fmla="*/ 5 h 9"/>
                  <a:gd name="T34" fmla="*/ 0 w 3"/>
                  <a:gd name="T35" fmla="*/ 9 h 9"/>
                  <a:gd name="T36" fmla="*/ 0 w 3"/>
                  <a:gd name="T37" fmla="*/ 9 h 9"/>
                  <a:gd name="T38" fmla="*/ 1 w 3"/>
                  <a:gd name="T39" fmla="*/ 9 h 9"/>
                  <a:gd name="T40" fmla="*/ 3 w 3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561">
                <a:extLst>
                  <a:ext uri="{FF2B5EF4-FFF2-40B4-BE49-F238E27FC236}">
                    <a16:creationId xmlns:a16="http://schemas.microsoft.com/office/drawing/2014/main" id="{71597A06-4FDE-4C30-AC32-5C87CD32B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2763" y="4105860"/>
                <a:ext cx="5445" cy="18039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8 h 8"/>
                  <a:gd name="T4" fmla="*/ 2 w 2"/>
                  <a:gd name="T5" fmla="*/ 6 h 8"/>
                  <a:gd name="T6" fmla="*/ 2 w 2"/>
                  <a:gd name="T7" fmla="*/ 6 h 8"/>
                  <a:gd name="T8" fmla="*/ 2 w 2"/>
                  <a:gd name="T9" fmla="*/ 2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0 h 8"/>
                  <a:gd name="T16" fmla="*/ 0 w 2"/>
                  <a:gd name="T17" fmla="*/ 0 h 8"/>
                  <a:gd name="T18" fmla="*/ 0 w 2"/>
                  <a:gd name="T19" fmla="*/ 2 h 8"/>
                  <a:gd name="T20" fmla="*/ 0 w 2"/>
                  <a:gd name="T21" fmla="*/ 2 h 8"/>
                  <a:gd name="T22" fmla="*/ 0 w 2"/>
                  <a:gd name="T23" fmla="*/ 2 h 8"/>
                  <a:gd name="T24" fmla="*/ 0 w 2"/>
                  <a:gd name="T25" fmla="*/ 8 h 8"/>
                  <a:gd name="T26" fmla="*/ 2 w 2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562">
                <a:extLst>
                  <a:ext uri="{FF2B5EF4-FFF2-40B4-BE49-F238E27FC236}">
                    <a16:creationId xmlns:a16="http://schemas.microsoft.com/office/drawing/2014/main" id="{08B3212B-1F74-4131-AFB9-4873B6017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545" y="4101349"/>
                <a:ext cx="2724" cy="9020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2 h 4"/>
                  <a:gd name="T6" fmla="*/ 1 w 1"/>
                  <a:gd name="T7" fmla="*/ 0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Rectangle 563">
                <a:extLst>
                  <a:ext uri="{FF2B5EF4-FFF2-40B4-BE49-F238E27FC236}">
                    <a16:creationId xmlns:a16="http://schemas.microsoft.com/office/drawing/2014/main" id="{C372A2AC-09CD-4708-8C0E-8DE1ED82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7269" y="4099096"/>
                <a:ext cx="2724" cy="2256"/>
              </a:xfrm>
              <a:prstGeom prst="rect">
                <a:avLst/>
              </a:pr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564">
                <a:extLst>
                  <a:ext uri="{FF2B5EF4-FFF2-40B4-BE49-F238E27FC236}">
                    <a16:creationId xmlns:a16="http://schemas.microsoft.com/office/drawing/2014/main" id="{CBB5FC6E-4FA1-4B25-B052-9D945C28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9099" y="4114878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565">
                <a:extLst>
                  <a:ext uri="{FF2B5EF4-FFF2-40B4-BE49-F238E27FC236}">
                    <a16:creationId xmlns:a16="http://schemas.microsoft.com/office/drawing/2014/main" id="{E3567DE6-A3DB-4248-BB71-0A1FBCC5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209" y="4150957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2 w 2"/>
                  <a:gd name="T17" fmla="*/ 0 h 4"/>
                  <a:gd name="T18" fmla="*/ 0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566">
                <a:extLst>
                  <a:ext uri="{FF2B5EF4-FFF2-40B4-BE49-F238E27FC236}">
                    <a16:creationId xmlns:a16="http://schemas.microsoft.com/office/drawing/2014/main" id="{0342CC47-4E04-4EE1-9B58-FBE086C8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209" y="4180272"/>
                <a:ext cx="5445" cy="6765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567">
                <a:extLst>
                  <a:ext uri="{FF2B5EF4-FFF2-40B4-BE49-F238E27FC236}">
                    <a16:creationId xmlns:a16="http://schemas.microsoft.com/office/drawing/2014/main" id="{769692E2-26E8-4687-9F8D-B89345E8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0243" y="3993114"/>
                <a:ext cx="10891" cy="2256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2 w 4"/>
                  <a:gd name="T7" fmla="*/ 0 h 1"/>
                  <a:gd name="T8" fmla="*/ 2 w 4"/>
                  <a:gd name="T9" fmla="*/ 0 h 1"/>
                  <a:gd name="T10" fmla="*/ 0 w 4"/>
                  <a:gd name="T11" fmla="*/ 0 h 1"/>
                  <a:gd name="T12" fmla="*/ 2 w 4"/>
                  <a:gd name="T13" fmla="*/ 0 h 1"/>
                  <a:gd name="T14" fmla="*/ 2 w 4"/>
                  <a:gd name="T15" fmla="*/ 0 h 1"/>
                  <a:gd name="T16" fmla="*/ 2 w 4"/>
                  <a:gd name="T17" fmla="*/ 1 h 1"/>
                  <a:gd name="T18" fmla="*/ 4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568">
                <a:extLst>
                  <a:ext uri="{FF2B5EF4-FFF2-40B4-BE49-F238E27FC236}">
                    <a16:creationId xmlns:a16="http://schemas.microsoft.com/office/drawing/2014/main" id="{7AD7D4C1-01A9-4B57-8A8C-79F9EB62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6681" y="3857821"/>
                <a:ext cx="19060" cy="15785"/>
              </a:xfrm>
              <a:custGeom>
                <a:avLst/>
                <a:gdLst>
                  <a:gd name="T0" fmla="*/ 3 w 7"/>
                  <a:gd name="T1" fmla="*/ 5 h 7"/>
                  <a:gd name="T2" fmla="*/ 3 w 7"/>
                  <a:gd name="T3" fmla="*/ 7 h 7"/>
                  <a:gd name="T4" fmla="*/ 5 w 7"/>
                  <a:gd name="T5" fmla="*/ 7 h 7"/>
                  <a:gd name="T6" fmla="*/ 7 w 7"/>
                  <a:gd name="T7" fmla="*/ 7 h 7"/>
                  <a:gd name="T8" fmla="*/ 7 w 7"/>
                  <a:gd name="T9" fmla="*/ 5 h 7"/>
                  <a:gd name="T10" fmla="*/ 5 w 7"/>
                  <a:gd name="T11" fmla="*/ 5 h 7"/>
                  <a:gd name="T12" fmla="*/ 5 w 7"/>
                  <a:gd name="T13" fmla="*/ 5 h 7"/>
                  <a:gd name="T14" fmla="*/ 3 w 7"/>
                  <a:gd name="T15" fmla="*/ 4 h 7"/>
                  <a:gd name="T16" fmla="*/ 3 w 7"/>
                  <a:gd name="T17" fmla="*/ 4 h 7"/>
                  <a:gd name="T18" fmla="*/ 3 w 7"/>
                  <a:gd name="T19" fmla="*/ 2 h 7"/>
                  <a:gd name="T20" fmla="*/ 2 w 7"/>
                  <a:gd name="T21" fmla="*/ 2 h 7"/>
                  <a:gd name="T22" fmla="*/ 2 w 7"/>
                  <a:gd name="T23" fmla="*/ 0 h 7"/>
                  <a:gd name="T24" fmla="*/ 0 w 7"/>
                  <a:gd name="T25" fmla="*/ 0 h 7"/>
                  <a:gd name="T26" fmla="*/ 0 w 7"/>
                  <a:gd name="T27" fmla="*/ 0 h 7"/>
                  <a:gd name="T28" fmla="*/ 2 w 7"/>
                  <a:gd name="T29" fmla="*/ 4 h 7"/>
                  <a:gd name="T30" fmla="*/ 3 w 7"/>
                  <a:gd name="T3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3" y="5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569">
                <a:extLst>
                  <a:ext uri="{FF2B5EF4-FFF2-40B4-BE49-F238E27FC236}">
                    <a16:creationId xmlns:a16="http://schemas.microsoft.com/office/drawing/2014/main" id="{7ADBC243-854E-4FD6-A37D-88A058B21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1235" y="3878116"/>
                <a:ext cx="5445" cy="1127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2 w 2"/>
                  <a:gd name="T5" fmla="*/ 2 h 5"/>
                  <a:gd name="T6" fmla="*/ 2 w 2"/>
                  <a:gd name="T7" fmla="*/ 2 h 5"/>
                  <a:gd name="T8" fmla="*/ 2 w 2"/>
                  <a:gd name="T9" fmla="*/ 0 h 5"/>
                  <a:gd name="T10" fmla="*/ 0 w 2"/>
                  <a:gd name="T11" fmla="*/ 2 h 5"/>
                  <a:gd name="T12" fmla="*/ 2 w 2"/>
                  <a:gd name="T13" fmla="*/ 2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570">
                <a:extLst>
                  <a:ext uri="{FF2B5EF4-FFF2-40B4-BE49-F238E27FC236}">
                    <a16:creationId xmlns:a16="http://schemas.microsoft.com/office/drawing/2014/main" id="{5F80819F-3F78-498D-A3F1-1E5555A92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2126" y="3887136"/>
                <a:ext cx="2724" cy="6765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1 w 1"/>
                  <a:gd name="T13" fmla="*/ 1 h 3"/>
                  <a:gd name="T14" fmla="*/ 0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571">
                <a:extLst>
                  <a:ext uri="{FF2B5EF4-FFF2-40B4-BE49-F238E27FC236}">
                    <a16:creationId xmlns:a16="http://schemas.microsoft.com/office/drawing/2014/main" id="{7F78F874-6487-4375-B2C6-AC9739E86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4847" y="3889389"/>
                <a:ext cx="16336" cy="18039"/>
              </a:xfrm>
              <a:custGeom>
                <a:avLst/>
                <a:gdLst>
                  <a:gd name="T0" fmla="*/ 6 w 6"/>
                  <a:gd name="T1" fmla="*/ 4 h 8"/>
                  <a:gd name="T2" fmla="*/ 4 w 6"/>
                  <a:gd name="T3" fmla="*/ 4 h 8"/>
                  <a:gd name="T4" fmla="*/ 2 w 6"/>
                  <a:gd name="T5" fmla="*/ 0 h 8"/>
                  <a:gd name="T6" fmla="*/ 2 w 6"/>
                  <a:gd name="T7" fmla="*/ 0 h 8"/>
                  <a:gd name="T8" fmla="*/ 0 w 6"/>
                  <a:gd name="T9" fmla="*/ 2 h 8"/>
                  <a:gd name="T10" fmla="*/ 0 w 6"/>
                  <a:gd name="T11" fmla="*/ 2 h 8"/>
                  <a:gd name="T12" fmla="*/ 0 w 6"/>
                  <a:gd name="T13" fmla="*/ 4 h 8"/>
                  <a:gd name="T14" fmla="*/ 0 w 6"/>
                  <a:gd name="T15" fmla="*/ 4 h 8"/>
                  <a:gd name="T16" fmla="*/ 2 w 6"/>
                  <a:gd name="T17" fmla="*/ 4 h 8"/>
                  <a:gd name="T18" fmla="*/ 4 w 6"/>
                  <a:gd name="T19" fmla="*/ 8 h 8"/>
                  <a:gd name="T20" fmla="*/ 6 w 6"/>
                  <a:gd name="T21" fmla="*/ 8 h 8"/>
                  <a:gd name="T22" fmla="*/ 6 w 6"/>
                  <a:gd name="T2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572">
                <a:extLst>
                  <a:ext uri="{FF2B5EF4-FFF2-40B4-BE49-F238E27FC236}">
                    <a16:creationId xmlns:a16="http://schemas.microsoft.com/office/drawing/2014/main" id="{5AFE79E0-FC44-4C03-B708-0B362BBB3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285" y="3823998"/>
                <a:ext cx="19060" cy="38333"/>
              </a:xfrm>
              <a:custGeom>
                <a:avLst/>
                <a:gdLst>
                  <a:gd name="T0" fmla="*/ 2 w 7"/>
                  <a:gd name="T1" fmla="*/ 10 h 17"/>
                  <a:gd name="T2" fmla="*/ 2 w 7"/>
                  <a:gd name="T3" fmla="*/ 10 h 17"/>
                  <a:gd name="T4" fmla="*/ 2 w 7"/>
                  <a:gd name="T5" fmla="*/ 13 h 17"/>
                  <a:gd name="T6" fmla="*/ 2 w 7"/>
                  <a:gd name="T7" fmla="*/ 15 h 17"/>
                  <a:gd name="T8" fmla="*/ 4 w 7"/>
                  <a:gd name="T9" fmla="*/ 17 h 17"/>
                  <a:gd name="T10" fmla="*/ 6 w 7"/>
                  <a:gd name="T11" fmla="*/ 17 h 17"/>
                  <a:gd name="T12" fmla="*/ 7 w 7"/>
                  <a:gd name="T13" fmla="*/ 17 h 17"/>
                  <a:gd name="T14" fmla="*/ 7 w 7"/>
                  <a:gd name="T15" fmla="*/ 15 h 17"/>
                  <a:gd name="T16" fmla="*/ 7 w 7"/>
                  <a:gd name="T17" fmla="*/ 15 h 17"/>
                  <a:gd name="T18" fmla="*/ 7 w 7"/>
                  <a:gd name="T19" fmla="*/ 13 h 17"/>
                  <a:gd name="T20" fmla="*/ 6 w 7"/>
                  <a:gd name="T21" fmla="*/ 8 h 17"/>
                  <a:gd name="T22" fmla="*/ 4 w 7"/>
                  <a:gd name="T23" fmla="*/ 6 h 17"/>
                  <a:gd name="T24" fmla="*/ 2 w 7"/>
                  <a:gd name="T25" fmla="*/ 0 h 17"/>
                  <a:gd name="T26" fmla="*/ 0 w 7"/>
                  <a:gd name="T27" fmla="*/ 0 h 17"/>
                  <a:gd name="T28" fmla="*/ 0 w 7"/>
                  <a:gd name="T29" fmla="*/ 0 h 17"/>
                  <a:gd name="T30" fmla="*/ 0 w 7"/>
                  <a:gd name="T31" fmla="*/ 2 h 17"/>
                  <a:gd name="T32" fmla="*/ 0 w 7"/>
                  <a:gd name="T33" fmla="*/ 4 h 17"/>
                  <a:gd name="T34" fmla="*/ 0 w 7"/>
                  <a:gd name="T35" fmla="*/ 8 h 17"/>
                  <a:gd name="T36" fmla="*/ 2 w 7"/>
                  <a:gd name="T3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7">
                    <a:moveTo>
                      <a:pt x="2" y="10"/>
                    </a:moveTo>
                    <a:lnTo>
                      <a:pt x="2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573">
                <a:extLst>
                  <a:ext uri="{FF2B5EF4-FFF2-40B4-BE49-F238E27FC236}">
                    <a16:creationId xmlns:a16="http://schemas.microsoft.com/office/drawing/2014/main" id="{BBDB5744-66F6-4978-A0FF-9BE5E5B2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4847" y="3902918"/>
                <a:ext cx="0" cy="6765"/>
              </a:xfrm>
              <a:custGeom>
                <a:avLst/>
                <a:gdLst>
                  <a:gd name="T0" fmla="*/ 0 h 3"/>
                  <a:gd name="T1" fmla="*/ 2 h 3"/>
                  <a:gd name="T2" fmla="*/ 2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574">
                <a:extLst>
                  <a:ext uri="{FF2B5EF4-FFF2-40B4-BE49-F238E27FC236}">
                    <a16:creationId xmlns:a16="http://schemas.microsoft.com/office/drawing/2014/main" id="{BED7F668-F238-4242-BEBF-B97060685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183" y="3907429"/>
                <a:ext cx="0" cy="225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575">
                <a:extLst>
                  <a:ext uri="{FF2B5EF4-FFF2-40B4-BE49-F238E27FC236}">
                    <a16:creationId xmlns:a16="http://schemas.microsoft.com/office/drawing/2014/main" id="{BC4C6B79-A5D1-4741-A2F2-136BA2BB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4798" y="3882625"/>
                <a:ext cx="24505" cy="24804"/>
              </a:xfrm>
              <a:custGeom>
                <a:avLst/>
                <a:gdLst>
                  <a:gd name="T0" fmla="*/ 6 w 9"/>
                  <a:gd name="T1" fmla="*/ 7 h 11"/>
                  <a:gd name="T2" fmla="*/ 8 w 9"/>
                  <a:gd name="T3" fmla="*/ 9 h 11"/>
                  <a:gd name="T4" fmla="*/ 9 w 9"/>
                  <a:gd name="T5" fmla="*/ 11 h 11"/>
                  <a:gd name="T6" fmla="*/ 9 w 9"/>
                  <a:gd name="T7" fmla="*/ 11 h 11"/>
                  <a:gd name="T8" fmla="*/ 9 w 9"/>
                  <a:gd name="T9" fmla="*/ 7 h 11"/>
                  <a:gd name="T10" fmla="*/ 9 w 9"/>
                  <a:gd name="T11" fmla="*/ 7 h 11"/>
                  <a:gd name="T12" fmla="*/ 8 w 9"/>
                  <a:gd name="T13" fmla="*/ 7 h 11"/>
                  <a:gd name="T14" fmla="*/ 8 w 9"/>
                  <a:gd name="T15" fmla="*/ 5 h 11"/>
                  <a:gd name="T16" fmla="*/ 6 w 9"/>
                  <a:gd name="T17" fmla="*/ 3 h 11"/>
                  <a:gd name="T18" fmla="*/ 0 w 9"/>
                  <a:gd name="T19" fmla="*/ 0 h 11"/>
                  <a:gd name="T20" fmla="*/ 2 w 9"/>
                  <a:gd name="T21" fmla="*/ 2 h 11"/>
                  <a:gd name="T22" fmla="*/ 2 w 9"/>
                  <a:gd name="T23" fmla="*/ 3 h 11"/>
                  <a:gd name="T24" fmla="*/ 6 w 9"/>
                  <a:gd name="T2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1">
                    <a:moveTo>
                      <a:pt x="6" y="7"/>
                    </a:moveTo>
                    <a:lnTo>
                      <a:pt x="8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576">
                <a:extLst>
                  <a:ext uri="{FF2B5EF4-FFF2-40B4-BE49-F238E27FC236}">
                    <a16:creationId xmlns:a16="http://schemas.microsoft.com/office/drawing/2014/main" id="{FC3AF0FB-023D-448B-AC15-C6AB3EFE9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082" y="3902918"/>
                <a:ext cx="13615" cy="31568"/>
              </a:xfrm>
              <a:custGeom>
                <a:avLst/>
                <a:gdLst>
                  <a:gd name="T0" fmla="*/ 3 w 5"/>
                  <a:gd name="T1" fmla="*/ 14 h 14"/>
                  <a:gd name="T2" fmla="*/ 5 w 5"/>
                  <a:gd name="T3" fmla="*/ 14 h 14"/>
                  <a:gd name="T4" fmla="*/ 5 w 5"/>
                  <a:gd name="T5" fmla="*/ 13 h 14"/>
                  <a:gd name="T6" fmla="*/ 5 w 5"/>
                  <a:gd name="T7" fmla="*/ 13 h 14"/>
                  <a:gd name="T8" fmla="*/ 3 w 5"/>
                  <a:gd name="T9" fmla="*/ 13 h 14"/>
                  <a:gd name="T10" fmla="*/ 3 w 5"/>
                  <a:gd name="T11" fmla="*/ 11 h 14"/>
                  <a:gd name="T12" fmla="*/ 3 w 5"/>
                  <a:gd name="T13" fmla="*/ 9 h 14"/>
                  <a:gd name="T14" fmla="*/ 3 w 5"/>
                  <a:gd name="T15" fmla="*/ 7 h 14"/>
                  <a:gd name="T16" fmla="*/ 1 w 5"/>
                  <a:gd name="T17" fmla="*/ 5 h 14"/>
                  <a:gd name="T18" fmla="*/ 1 w 5"/>
                  <a:gd name="T19" fmla="*/ 3 h 14"/>
                  <a:gd name="T20" fmla="*/ 1 w 5"/>
                  <a:gd name="T21" fmla="*/ 2 h 14"/>
                  <a:gd name="T22" fmla="*/ 1 w 5"/>
                  <a:gd name="T23" fmla="*/ 0 h 14"/>
                  <a:gd name="T24" fmla="*/ 0 w 5"/>
                  <a:gd name="T25" fmla="*/ 0 h 14"/>
                  <a:gd name="T26" fmla="*/ 0 w 5"/>
                  <a:gd name="T27" fmla="*/ 2 h 14"/>
                  <a:gd name="T28" fmla="*/ 0 w 5"/>
                  <a:gd name="T29" fmla="*/ 2 h 14"/>
                  <a:gd name="T30" fmla="*/ 0 w 5"/>
                  <a:gd name="T31" fmla="*/ 3 h 14"/>
                  <a:gd name="T32" fmla="*/ 0 w 5"/>
                  <a:gd name="T33" fmla="*/ 5 h 14"/>
                  <a:gd name="T34" fmla="*/ 1 w 5"/>
                  <a:gd name="T35" fmla="*/ 11 h 14"/>
                  <a:gd name="T36" fmla="*/ 3 w 5"/>
                  <a:gd name="T37" fmla="*/ 13 h 14"/>
                  <a:gd name="T38" fmla="*/ 3 w 5"/>
                  <a:gd name="T3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4">
                    <a:moveTo>
                      <a:pt x="3" y="14"/>
                    </a:moveTo>
                    <a:lnTo>
                      <a:pt x="5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577">
                <a:extLst>
                  <a:ext uri="{FF2B5EF4-FFF2-40B4-BE49-F238E27FC236}">
                    <a16:creationId xmlns:a16="http://schemas.microsoft.com/office/drawing/2014/main" id="{3E6A903F-FE19-44B8-B005-5ED0937A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4746" y="3918704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578">
                <a:extLst>
                  <a:ext uri="{FF2B5EF4-FFF2-40B4-BE49-F238E27FC236}">
                    <a16:creationId xmlns:a16="http://schemas.microsoft.com/office/drawing/2014/main" id="{B0FF27CE-AFAD-4D24-8CD5-016DEEA4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1134" y="3927724"/>
                <a:ext cx="29951" cy="15785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2 h 7"/>
                  <a:gd name="T4" fmla="*/ 2 w 11"/>
                  <a:gd name="T5" fmla="*/ 2 h 7"/>
                  <a:gd name="T6" fmla="*/ 2 w 11"/>
                  <a:gd name="T7" fmla="*/ 0 h 7"/>
                  <a:gd name="T8" fmla="*/ 0 w 11"/>
                  <a:gd name="T9" fmla="*/ 0 h 7"/>
                  <a:gd name="T10" fmla="*/ 0 w 11"/>
                  <a:gd name="T11" fmla="*/ 2 h 7"/>
                  <a:gd name="T12" fmla="*/ 0 w 11"/>
                  <a:gd name="T13" fmla="*/ 2 h 7"/>
                  <a:gd name="T14" fmla="*/ 0 w 11"/>
                  <a:gd name="T15" fmla="*/ 3 h 7"/>
                  <a:gd name="T16" fmla="*/ 2 w 11"/>
                  <a:gd name="T17" fmla="*/ 5 h 7"/>
                  <a:gd name="T18" fmla="*/ 2 w 11"/>
                  <a:gd name="T19" fmla="*/ 7 h 7"/>
                  <a:gd name="T20" fmla="*/ 5 w 11"/>
                  <a:gd name="T21" fmla="*/ 5 h 7"/>
                  <a:gd name="T22" fmla="*/ 7 w 11"/>
                  <a:gd name="T23" fmla="*/ 7 h 7"/>
                  <a:gd name="T24" fmla="*/ 9 w 11"/>
                  <a:gd name="T25" fmla="*/ 7 h 7"/>
                  <a:gd name="T26" fmla="*/ 11 w 11"/>
                  <a:gd name="T27" fmla="*/ 7 h 7"/>
                  <a:gd name="T28" fmla="*/ 11 w 11"/>
                  <a:gd name="T29" fmla="*/ 5 h 7"/>
                  <a:gd name="T30" fmla="*/ 9 w 11"/>
                  <a:gd name="T31" fmla="*/ 5 h 7"/>
                  <a:gd name="T32" fmla="*/ 9 w 11"/>
                  <a:gd name="T33" fmla="*/ 3 h 7"/>
                  <a:gd name="T34" fmla="*/ 7 w 11"/>
                  <a:gd name="T35" fmla="*/ 2 h 7"/>
                  <a:gd name="T36" fmla="*/ 7 w 11"/>
                  <a:gd name="T3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579">
                <a:extLst>
                  <a:ext uri="{FF2B5EF4-FFF2-40B4-BE49-F238E27FC236}">
                    <a16:creationId xmlns:a16="http://schemas.microsoft.com/office/drawing/2014/main" id="{8AE2E873-2105-46EC-99B7-FD0C14F4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3806" y="3952526"/>
                <a:ext cx="21781" cy="20295"/>
              </a:xfrm>
              <a:custGeom>
                <a:avLst/>
                <a:gdLst>
                  <a:gd name="T0" fmla="*/ 8 w 8"/>
                  <a:gd name="T1" fmla="*/ 7 h 9"/>
                  <a:gd name="T2" fmla="*/ 8 w 8"/>
                  <a:gd name="T3" fmla="*/ 5 h 9"/>
                  <a:gd name="T4" fmla="*/ 6 w 8"/>
                  <a:gd name="T5" fmla="*/ 5 h 9"/>
                  <a:gd name="T6" fmla="*/ 6 w 8"/>
                  <a:gd name="T7" fmla="*/ 3 h 9"/>
                  <a:gd name="T8" fmla="*/ 2 w 8"/>
                  <a:gd name="T9" fmla="*/ 1 h 9"/>
                  <a:gd name="T10" fmla="*/ 2 w 8"/>
                  <a:gd name="T11" fmla="*/ 0 h 9"/>
                  <a:gd name="T12" fmla="*/ 0 w 8"/>
                  <a:gd name="T13" fmla="*/ 0 h 9"/>
                  <a:gd name="T14" fmla="*/ 2 w 8"/>
                  <a:gd name="T15" fmla="*/ 3 h 9"/>
                  <a:gd name="T16" fmla="*/ 2 w 8"/>
                  <a:gd name="T17" fmla="*/ 3 h 9"/>
                  <a:gd name="T18" fmla="*/ 4 w 8"/>
                  <a:gd name="T19" fmla="*/ 5 h 9"/>
                  <a:gd name="T20" fmla="*/ 4 w 8"/>
                  <a:gd name="T21" fmla="*/ 7 h 9"/>
                  <a:gd name="T22" fmla="*/ 6 w 8"/>
                  <a:gd name="T23" fmla="*/ 9 h 9"/>
                  <a:gd name="T24" fmla="*/ 8 w 8"/>
                  <a:gd name="T25" fmla="*/ 7 h 9"/>
                  <a:gd name="T26" fmla="*/ 8 w 8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9">
                    <a:moveTo>
                      <a:pt x="8" y="7"/>
                    </a:moveTo>
                    <a:lnTo>
                      <a:pt x="8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1AA7A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64" name="文本框 9">
            <a:extLst>
              <a:ext uri="{FF2B5EF4-FFF2-40B4-BE49-F238E27FC236}">
                <a16:creationId xmlns:a16="http://schemas.microsoft.com/office/drawing/2014/main" id="{625CFE11-4765-4C66-BC85-2632412E7264}"/>
              </a:ext>
            </a:extLst>
          </p:cNvPr>
          <p:cNvSpPr txBox="1"/>
          <p:nvPr/>
        </p:nvSpPr>
        <p:spPr>
          <a:xfrm>
            <a:off x="3590710" y="2772016"/>
            <a:ext cx="1128636" cy="37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92E7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5" name="文本框 10">
            <a:extLst>
              <a:ext uri="{FF2B5EF4-FFF2-40B4-BE49-F238E27FC236}">
                <a16:creationId xmlns:a16="http://schemas.microsoft.com/office/drawing/2014/main" id="{01BCDE23-9293-4353-8373-571712158CF1}"/>
              </a:ext>
            </a:extLst>
          </p:cNvPr>
          <p:cNvSpPr txBox="1"/>
          <p:nvPr/>
        </p:nvSpPr>
        <p:spPr>
          <a:xfrm>
            <a:off x="3835892" y="3096495"/>
            <a:ext cx="2231955" cy="74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rgbClr val="ADE7E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点此输入地址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点此输入地址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点此输入地址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6" name="Freeform 409">
            <a:extLst>
              <a:ext uri="{FF2B5EF4-FFF2-40B4-BE49-F238E27FC236}">
                <a16:creationId xmlns:a16="http://schemas.microsoft.com/office/drawing/2014/main" id="{F07B7953-606F-4603-990F-F9381EBA62E4}"/>
              </a:ext>
            </a:extLst>
          </p:cNvPr>
          <p:cNvSpPr>
            <a:spLocks/>
          </p:cNvSpPr>
          <p:nvPr/>
        </p:nvSpPr>
        <p:spPr bwMode="auto">
          <a:xfrm>
            <a:off x="9220580" y="3310540"/>
            <a:ext cx="45719" cy="45719"/>
          </a:xfrm>
          <a:custGeom>
            <a:avLst/>
            <a:gdLst>
              <a:gd name="T0" fmla="*/ 0 w 4"/>
              <a:gd name="T1" fmla="*/ 2 h 5"/>
              <a:gd name="T2" fmla="*/ 2 w 4"/>
              <a:gd name="T3" fmla="*/ 4 h 5"/>
              <a:gd name="T4" fmla="*/ 4 w 4"/>
              <a:gd name="T5" fmla="*/ 5 h 5"/>
              <a:gd name="T6" fmla="*/ 4 w 4"/>
              <a:gd name="T7" fmla="*/ 4 h 5"/>
              <a:gd name="T8" fmla="*/ 2 w 4"/>
              <a:gd name="T9" fmla="*/ 4 h 5"/>
              <a:gd name="T10" fmla="*/ 2 w 4"/>
              <a:gd name="T11" fmla="*/ 2 h 5"/>
              <a:gd name="T12" fmla="*/ 2 w 4"/>
              <a:gd name="T13" fmla="*/ 2 h 5"/>
              <a:gd name="T14" fmla="*/ 2 w 4"/>
              <a:gd name="T15" fmla="*/ 0 h 5"/>
              <a:gd name="T16" fmla="*/ 0 w 4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0" y="2"/>
                </a:moveTo>
                <a:lnTo>
                  <a:pt x="2" y="4"/>
                </a:lnTo>
                <a:lnTo>
                  <a:pt x="4" y="5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7" name="Freeform 410">
            <a:extLst>
              <a:ext uri="{FF2B5EF4-FFF2-40B4-BE49-F238E27FC236}">
                <a16:creationId xmlns:a16="http://schemas.microsoft.com/office/drawing/2014/main" id="{6552A000-7348-4A14-B7F3-D2D95CCA6FF8}"/>
              </a:ext>
            </a:extLst>
          </p:cNvPr>
          <p:cNvSpPr>
            <a:spLocks/>
          </p:cNvSpPr>
          <p:nvPr/>
        </p:nvSpPr>
        <p:spPr bwMode="auto">
          <a:xfrm>
            <a:off x="9280479" y="3480842"/>
            <a:ext cx="171392" cy="297082"/>
          </a:xfrm>
          <a:custGeom>
            <a:avLst/>
            <a:gdLst>
              <a:gd name="T0" fmla="*/ 62 w 63"/>
              <a:gd name="T1" fmla="*/ 18 h 130"/>
              <a:gd name="T2" fmla="*/ 62 w 63"/>
              <a:gd name="T3" fmla="*/ 10 h 130"/>
              <a:gd name="T4" fmla="*/ 58 w 63"/>
              <a:gd name="T5" fmla="*/ 5 h 130"/>
              <a:gd name="T6" fmla="*/ 54 w 63"/>
              <a:gd name="T7" fmla="*/ 1 h 130"/>
              <a:gd name="T8" fmla="*/ 53 w 63"/>
              <a:gd name="T9" fmla="*/ 5 h 130"/>
              <a:gd name="T10" fmla="*/ 51 w 63"/>
              <a:gd name="T11" fmla="*/ 12 h 130"/>
              <a:gd name="T12" fmla="*/ 47 w 63"/>
              <a:gd name="T13" fmla="*/ 16 h 130"/>
              <a:gd name="T14" fmla="*/ 44 w 63"/>
              <a:gd name="T15" fmla="*/ 14 h 130"/>
              <a:gd name="T16" fmla="*/ 45 w 63"/>
              <a:gd name="T17" fmla="*/ 19 h 130"/>
              <a:gd name="T18" fmla="*/ 42 w 63"/>
              <a:gd name="T19" fmla="*/ 21 h 130"/>
              <a:gd name="T20" fmla="*/ 45 w 63"/>
              <a:gd name="T21" fmla="*/ 25 h 130"/>
              <a:gd name="T22" fmla="*/ 40 w 63"/>
              <a:gd name="T23" fmla="*/ 29 h 130"/>
              <a:gd name="T24" fmla="*/ 38 w 63"/>
              <a:gd name="T25" fmla="*/ 27 h 130"/>
              <a:gd name="T26" fmla="*/ 36 w 63"/>
              <a:gd name="T27" fmla="*/ 29 h 130"/>
              <a:gd name="T28" fmla="*/ 36 w 63"/>
              <a:gd name="T29" fmla="*/ 32 h 130"/>
              <a:gd name="T30" fmla="*/ 33 w 63"/>
              <a:gd name="T31" fmla="*/ 32 h 130"/>
              <a:gd name="T32" fmla="*/ 33 w 63"/>
              <a:gd name="T33" fmla="*/ 36 h 130"/>
              <a:gd name="T34" fmla="*/ 31 w 63"/>
              <a:gd name="T35" fmla="*/ 38 h 130"/>
              <a:gd name="T36" fmla="*/ 29 w 63"/>
              <a:gd name="T37" fmla="*/ 34 h 130"/>
              <a:gd name="T38" fmla="*/ 25 w 63"/>
              <a:gd name="T39" fmla="*/ 36 h 130"/>
              <a:gd name="T40" fmla="*/ 24 w 63"/>
              <a:gd name="T41" fmla="*/ 38 h 130"/>
              <a:gd name="T42" fmla="*/ 22 w 63"/>
              <a:gd name="T43" fmla="*/ 38 h 130"/>
              <a:gd name="T44" fmla="*/ 16 w 63"/>
              <a:gd name="T45" fmla="*/ 39 h 130"/>
              <a:gd name="T46" fmla="*/ 15 w 63"/>
              <a:gd name="T47" fmla="*/ 43 h 130"/>
              <a:gd name="T48" fmla="*/ 11 w 63"/>
              <a:gd name="T49" fmla="*/ 56 h 130"/>
              <a:gd name="T50" fmla="*/ 11 w 63"/>
              <a:gd name="T51" fmla="*/ 68 h 130"/>
              <a:gd name="T52" fmla="*/ 13 w 63"/>
              <a:gd name="T53" fmla="*/ 74 h 130"/>
              <a:gd name="T54" fmla="*/ 11 w 63"/>
              <a:gd name="T55" fmla="*/ 77 h 130"/>
              <a:gd name="T56" fmla="*/ 4 w 63"/>
              <a:gd name="T57" fmla="*/ 88 h 130"/>
              <a:gd name="T58" fmla="*/ 0 w 63"/>
              <a:gd name="T59" fmla="*/ 94 h 130"/>
              <a:gd name="T60" fmla="*/ 0 w 63"/>
              <a:gd name="T61" fmla="*/ 101 h 130"/>
              <a:gd name="T62" fmla="*/ 2 w 63"/>
              <a:gd name="T63" fmla="*/ 108 h 130"/>
              <a:gd name="T64" fmla="*/ 2 w 63"/>
              <a:gd name="T65" fmla="*/ 115 h 130"/>
              <a:gd name="T66" fmla="*/ 4 w 63"/>
              <a:gd name="T67" fmla="*/ 124 h 130"/>
              <a:gd name="T68" fmla="*/ 9 w 63"/>
              <a:gd name="T69" fmla="*/ 128 h 130"/>
              <a:gd name="T70" fmla="*/ 18 w 63"/>
              <a:gd name="T71" fmla="*/ 128 h 130"/>
              <a:gd name="T72" fmla="*/ 25 w 63"/>
              <a:gd name="T73" fmla="*/ 126 h 130"/>
              <a:gd name="T74" fmla="*/ 31 w 63"/>
              <a:gd name="T75" fmla="*/ 119 h 130"/>
              <a:gd name="T76" fmla="*/ 34 w 63"/>
              <a:gd name="T77" fmla="*/ 108 h 130"/>
              <a:gd name="T78" fmla="*/ 40 w 63"/>
              <a:gd name="T79" fmla="*/ 94 h 130"/>
              <a:gd name="T80" fmla="*/ 45 w 63"/>
              <a:gd name="T81" fmla="*/ 79 h 130"/>
              <a:gd name="T82" fmla="*/ 49 w 63"/>
              <a:gd name="T83" fmla="*/ 68 h 130"/>
              <a:gd name="T84" fmla="*/ 54 w 63"/>
              <a:gd name="T85" fmla="*/ 52 h 130"/>
              <a:gd name="T86" fmla="*/ 58 w 63"/>
              <a:gd name="T87" fmla="*/ 45 h 130"/>
              <a:gd name="T88" fmla="*/ 58 w 63"/>
              <a:gd name="T89" fmla="*/ 39 h 130"/>
              <a:gd name="T90" fmla="*/ 60 w 63"/>
              <a:gd name="T91" fmla="*/ 32 h 130"/>
              <a:gd name="T92" fmla="*/ 62 w 63"/>
              <a:gd name="T93" fmla="*/ 36 h 130"/>
              <a:gd name="T94" fmla="*/ 63 w 63"/>
              <a:gd name="T95" fmla="*/ 2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130">
                <a:moveTo>
                  <a:pt x="62" y="23"/>
                </a:moveTo>
                <a:lnTo>
                  <a:pt x="62" y="21"/>
                </a:lnTo>
                <a:lnTo>
                  <a:pt x="62" y="18"/>
                </a:lnTo>
                <a:lnTo>
                  <a:pt x="62" y="16"/>
                </a:lnTo>
                <a:lnTo>
                  <a:pt x="62" y="12"/>
                </a:lnTo>
                <a:lnTo>
                  <a:pt x="62" y="10"/>
                </a:lnTo>
                <a:lnTo>
                  <a:pt x="62" y="9"/>
                </a:lnTo>
                <a:lnTo>
                  <a:pt x="60" y="5"/>
                </a:lnTo>
                <a:lnTo>
                  <a:pt x="58" y="5"/>
                </a:lnTo>
                <a:lnTo>
                  <a:pt x="58" y="1"/>
                </a:lnTo>
                <a:lnTo>
                  <a:pt x="56" y="0"/>
                </a:lnTo>
                <a:lnTo>
                  <a:pt x="54" y="1"/>
                </a:lnTo>
                <a:lnTo>
                  <a:pt x="53" y="3"/>
                </a:lnTo>
                <a:lnTo>
                  <a:pt x="53" y="3"/>
                </a:lnTo>
                <a:lnTo>
                  <a:pt x="53" y="5"/>
                </a:lnTo>
                <a:lnTo>
                  <a:pt x="53" y="9"/>
                </a:lnTo>
                <a:lnTo>
                  <a:pt x="53" y="10"/>
                </a:lnTo>
                <a:lnTo>
                  <a:pt x="51" y="12"/>
                </a:lnTo>
                <a:lnTo>
                  <a:pt x="49" y="10"/>
                </a:lnTo>
                <a:lnTo>
                  <a:pt x="49" y="12"/>
                </a:lnTo>
                <a:lnTo>
                  <a:pt x="47" y="16"/>
                </a:lnTo>
                <a:lnTo>
                  <a:pt x="47" y="14"/>
                </a:lnTo>
                <a:lnTo>
                  <a:pt x="45" y="14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5" y="19"/>
                </a:lnTo>
                <a:lnTo>
                  <a:pt x="44" y="18"/>
                </a:lnTo>
                <a:lnTo>
                  <a:pt x="44" y="21"/>
                </a:lnTo>
                <a:lnTo>
                  <a:pt x="42" y="21"/>
                </a:lnTo>
                <a:lnTo>
                  <a:pt x="44" y="23"/>
                </a:lnTo>
                <a:lnTo>
                  <a:pt x="44" y="23"/>
                </a:lnTo>
                <a:lnTo>
                  <a:pt x="45" y="25"/>
                </a:lnTo>
                <a:lnTo>
                  <a:pt x="44" y="25"/>
                </a:lnTo>
                <a:lnTo>
                  <a:pt x="44" y="25"/>
                </a:lnTo>
                <a:lnTo>
                  <a:pt x="40" y="29"/>
                </a:lnTo>
                <a:lnTo>
                  <a:pt x="40" y="27"/>
                </a:lnTo>
                <a:lnTo>
                  <a:pt x="40" y="25"/>
                </a:lnTo>
                <a:lnTo>
                  <a:pt x="38" y="27"/>
                </a:lnTo>
                <a:lnTo>
                  <a:pt x="40" y="27"/>
                </a:lnTo>
                <a:lnTo>
                  <a:pt x="38" y="29"/>
                </a:lnTo>
                <a:lnTo>
                  <a:pt x="36" y="29"/>
                </a:lnTo>
                <a:lnTo>
                  <a:pt x="38" y="32"/>
                </a:lnTo>
                <a:lnTo>
                  <a:pt x="36" y="32"/>
                </a:lnTo>
                <a:lnTo>
                  <a:pt x="36" y="32"/>
                </a:lnTo>
                <a:lnTo>
                  <a:pt x="36" y="30"/>
                </a:lnTo>
                <a:lnTo>
                  <a:pt x="34" y="30"/>
                </a:lnTo>
                <a:lnTo>
                  <a:pt x="33" y="32"/>
                </a:lnTo>
                <a:lnTo>
                  <a:pt x="31" y="34"/>
                </a:lnTo>
                <a:lnTo>
                  <a:pt x="31" y="34"/>
                </a:lnTo>
                <a:lnTo>
                  <a:pt x="33" y="36"/>
                </a:lnTo>
                <a:lnTo>
                  <a:pt x="33" y="38"/>
                </a:lnTo>
                <a:lnTo>
                  <a:pt x="31" y="38"/>
                </a:lnTo>
                <a:lnTo>
                  <a:pt x="31" y="38"/>
                </a:lnTo>
                <a:lnTo>
                  <a:pt x="29" y="36"/>
                </a:lnTo>
                <a:lnTo>
                  <a:pt x="29" y="34"/>
                </a:lnTo>
                <a:lnTo>
                  <a:pt x="29" y="34"/>
                </a:lnTo>
                <a:lnTo>
                  <a:pt x="27" y="36"/>
                </a:lnTo>
                <a:lnTo>
                  <a:pt x="27" y="34"/>
                </a:lnTo>
                <a:lnTo>
                  <a:pt x="25" y="36"/>
                </a:lnTo>
                <a:lnTo>
                  <a:pt x="25" y="36"/>
                </a:lnTo>
                <a:lnTo>
                  <a:pt x="24" y="38"/>
                </a:lnTo>
                <a:lnTo>
                  <a:pt x="24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0" y="38"/>
                </a:lnTo>
                <a:lnTo>
                  <a:pt x="18" y="39"/>
                </a:lnTo>
                <a:lnTo>
                  <a:pt x="16" y="39"/>
                </a:lnTo>
                <a:lnTo>
                  <a:pt x="16" y="39"/>
                </a:lnTo>
                <a:lnTo>
                  <a:pt x="15" y="39"/>
                </a:lnTo>
                <a:lnTo>
                  <a:pt x="15" y="43"/>
                </a:lnTo>
                <a:lnTo>
                  <a:pt x="11" y="48"/>
                </a:lnTo>
                <a:lnTo>
                  <a:pt x="11" y="52"/>
                </a:lnTo>
                <a:lnTo>
                  <a:pt x="11" y="56"/>
                </a:lnTo>
                <a:lnTo>
                  <a:pt x="11" y="59"/>
                </a:lnTo>
                <a:lnTo>
                  <a:pt x="11" y="65"/>
                </a:lnTo>
                <a:lnTo>
                  <a:pt x="11" y="68"/>
                </a:lnTo>
                <a:lnTo>
                  <a:pt x="13" y="70"/>
                </a:lnTo>
                <a:lnTo>
                  <a:pt x="13" y="72"/>
                </a:lnTo>
                <a:lnTo>
                  <a:pt x="13" y="74"/>
                </a:lnTo>
                <a:lnTo>
                  <a:pt x="13" y="74"/>
                </a:lnTo>
                <a:lnTo>
                  <a:pt x="11" y="76"/>
                </a:lnTo>
                <a:lnTo>
                  <a:pt x="11" y="77"/>
                </a:lnTo>
                <a:lnTo>
                  <a:pt x="7" y="83"/>
                </a:lnTo>
                <a:lnTo>
                  <a:pt x="6" y="88"/>
                </a:lnTo>
                <a:lnTo>
                  <a:pt x="4" y="88"/>
                </a:lnTo>
                <a:lnTo>
                  <a:pt x="4" y="90"/>
                </a:lnTo>
                <a:lnTo>
                  <a:pt x="2" y="92"/>
                </a:lnTo>
                <a:lnTo>
                  <a:pt x="0" y="94"/>
                </a:lnTo>
                <a:lnTo>
                  <a:pt x="0" y="97"/>
                </a:lnTo>
                <a:lnTo>
                  <a:pt x="0" y="99"/>
                </a:lnTo>
                <a:lnTo>
                  <a:pt x="0" y="101"/>
                </a:lnTo>
                <a:lnTo>
                  <a:pt x="2" y="104"/>
                </a:lnTo>
                <a:lnTo>
                  <a:pt x="2" y="106"/>
                </a:lnTo>
                <a:lnTo>
                  <a:pt x="2" y="108"/>
                </a:lnTo>
                <a:lnTo>
                  <a:pt x="4" y="110"/>
                </a:lnTo>
                <a:lnTo>
                  <a:pt x="2" y="112"/>
                </a:lnTo>
                <a:lnTo>
                  <a:pt x="2" y="115"/>
                </a:lnTo>
                <a:lnTo>
                  <a:pt x="2" y="117"/>
                </a:lnTo>
                <a:lnTo>
                  <a:pt x="2" y="121"/>
                </a:lnTo>
                <a:lnTo>
                  <a:pt x="4" y="124"/>
                </a:lnTo>
                <a:lnTo>
                  <a:pt x="6" y="126"/>
                </a:lnTo>
                <a:lnTo>
                  <a:pt x="7" y="126"/>
                </a:lnTo>
                <a:lnTo>
                  <a:pt x="9" y="128"/>
                </a:lnTo>
                <a:lnTo>
                  <a:pt x="11" y="130"/>
                </a:lnTo>
                <a:lnTo>
                  <a:pt x="15" y="130"/>
                </a:lnTo>
                <a:lnTo>
                  <a:pt x="18" y="128"/>
                </a:lnTo>
                <a:lnTo>
                  <a:pt x="24" y="126"/>
                </a:lnTo>
                <a:lnTo>
                  <a:pt x="25" y="126"/>
                </a:lnTo>
                <a:lnTo>
                  <a:pt x="25" y="126"/>
                </a:lnTo>
                <a:lnTo>
                  <a:pt x="27" y="124"/>
                </a:lnTo>
                <a:lnTo>
                  <a:pt x="29" y="121"/>
                </a:lnTo>
                <a:lnTo>
                  <a:pt x="31" y="119"/>
                </a:lnTo>
                <a:lnTo>
                  <a:pt x="33" y="115"/>
                </a:lnTo>
                <a:lnTo>
                  <a:pt x="34" y="110"/>
                </a:lnTo>
                <a:lnTo>
                  <a:pt x="34" y="108"/>
                </a:lnTo>
                <a:lnTo>
                  <a:pt x="36" y="103"/>
                </a:lnTo>
                <a:lnTo>
                  <a:pt x="38" y="97"/>
                </a:lnTo>
                <a:lnTo>
                  <a:pt x="40" y="94"/>
                </a:lnTo>
                <a:lnTo>
                  <a:pt x="44" y="86"/>
                </a:lnTo>
                <a:lnTo>
                  <a:pt x="44" y="83"/>
                </a:lnTo>
                <a:lnTo>
                  <a:pt x="45" y="79"/>
                </a:lnTo>
                <a:lnTo>
                  <a:pt x="49" y="70"/>
                </a:lnTo>
                <a:lnTo>
                  <a:pt x="49" y="68"/>
                </a:lnTo>
                <a:lnTo>
                  <a:pt x="49" y="68"/>
                </a:lnTo>
                <a:lnTo>
                  <a:pt x="53" y="63"/>
                </a:lnTo>
                <a:lnTo>
                  <a:pt x="54" y="56"/>
                </a:lnTo>
                <a:lnTo>
                  <a:pt x="54" y="52"/>
                </a:lnTo>
                <a:lnTo>
                  <a:pt x="54" y="48"/>
                </a:lnTo>
                <a:lnTo>
                  <a:pt x="56" y="47"/>
                </a:lnTo>
                <a:lnTo>
                  <a:pt x="58" y="45"/>
                </a:lnTo>
                <a:lnTo>
                  <a:pt x="58" y="43"/>
                </a:lnTo>
                <a:lnTo>
                  <a:pt x="58" y="41"/>
                </a:lnTo>
                <a:lnTo>
                  <a:pt x="58" y="39"/>
                </a:lnTo>
                <a:lnTo>
                  <a:pt x="58" y="36"/>
                </a:lnTo>
                <a:lnTo>
                  <a:pt x="58" y="32"/>
                </a:lnTo>
                <a:lnTo>
                  <a:pt x="60" y="32"/>
                </a:lnTo>
                <a:lnTo>
                  <a:pt x="60" y="34"/>
                </a:lnTo>
                <a:lnTo>
                  <a:pt x="62" y="36"/>
                </a:lnTo>
                <a:lnTo>
                  <a:pt x="62" y="36"/>
                </a:lnTo>
                <a:lnTo>
                  <a:pt x="63" y="34"/>
                </a:lnTo>
                <a:lnTo>
                  <a:pt x="63" y="32"/>
                </a:lnTo>
                <a:lnTo>
                  <a:pt x="63" y="29"/>
                </a:lnTo>
                <a:lnTo>
                  <a:pt x="63" y="27"/>
                </a:lnTo>
                <a:lnTo>
                  <a:pt x="62" y="23"/>
                </a:lnTo>
                <a:close/>
              </a:path>
            </a:pathLst>
          </a:custGeom>
          <a:solidFill>
            <a:srgbClr val="1AA7A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8" name="Freeform 411">
            <a:extLst>
              <a:ext uri="{FF2B5EF4-FFF2-40B4-BE49-F238E27FC236}">
                <a16:creationId xmlns:a16="http://schemas.microsoft.com/office/drawing/2014/main" id="{3FC9680A-A5E8-4F50-9102-DFD5909279D4}"/>
              </a:ext>
            </a:extLst>
          </p:cNvPr>
          <p:cNvSpPr>
            <a:spLocks/>
          </p:cNvSpPr>
          <p:nvPr/>
        </p:nvSpPr>
        <p:spPr bwMode="auto">
          <a:xfrm>
            <a:off x="9626260" y="2724268"/>
            <a:ext cx="45719" cy="45719"/>
          </a:xfrm>
          <a:custGeom>
            <a:avLst/>
            <a:gdLst>
              <a:gd name="T0" fmla="*/ 0 w 2"/>
              <a:gd name="T1" fmla="*/ 0 h 6"/>
              <a:gd name="T2" fmla="*/ 0 w 2"/>
              <a:gd name="T3" fmla="*/ 0 h 6"/>
              <a:gd name="T4" fmla="*/ 0 w 2"/>
              <a:gd name="T5" fmla="*/ 2 h 6"/>
              <a:gd name="T6" fmla="*/ 0 w 2"/>
              <a:gd name="T7" fmla="*/ 4 h 6"/>
              <a:gd name="T8" fmla="*/ 0 w 2"/>
              <a:gd name="T9" fmla="*/ 4 h 6"/>
              <a:gd name="T10" fmla="*/ 0 w 2"/>
              <a:gd name="T11" fmla="*/ 4 h 6"/>
              <a:gd name="T12" fmla="*/ 0 w 2"/>
              <a:gd name="T13" fmla="*/ 6 h 6"/>
              <a:gd name="T14" fmla="*/ 0 w 2"/>
              <a:gd name="T15" fmla="*/ 6 h 6"/>
              <a:gd name="T16" fmla="*/ 0 w 2"/>
              <a:gd name="T17" fmla="*/ 4 h 6"/>
              <a:gd name="T18" fmla="*/ 0 w 2"/>
              <a:gd name="T19" fmla="*/ 4 h 6"/>
              <a:gd name="T20" fmla="*/ 0 w 2"/>
              <a:gd name="T21" fmla="*/ 4 h 6"/>
              <a:gd name="T22" fmla="*/ 2 w 2"/>
              <a:gd name="T23" fmla="*/ 2 h 6"/>
              <a:gd name="T24" fmla="*/ 2 w 2"/>
              <a:gd name="T25" fmla="*/ 2 h 6"/>
              <a:gd name="T26" fmla="*/ 0 w 2"/>
              <a:gd name="T27" fmla="*/ 2 h 6"/>
              <a:gd name="T28" fmla="*/ 0 w 2"/>
              <a:gd name="T2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" h="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9" name="Freeform 412">
            <a:extLst>
              <a:ext uri="{FF2B5EF4-FFF2-40B4-BE49-F238E27FC236}">
                <a16:creationId xmlns:a16="http://schemas.microsoft.com/office/drawing/2014/main" id="{AE0416C1-8F29-4DAA-806F-572626F34CC9}"/>
              </a:ext>
            </a:extLst>
          </p:cNvPr>
          <p:cNvSpPr>
            <a:spLocks/>
          </p:cNvSpPr>
          <p:nvPr/>
        </p:nvSpPr>
        <p:spPr bwMode="auto">
          <a:xfrm>
            <a:off x="9013654" y="2417603"/>
            <a:ext cx="46249" cy="45719"/>
          </a:xfrm>
          <a:custGeom>
            <a:avLst/>
            <a:gdLst>
              <a:gd name="T0" fmla="*/ 17 w 17"/>
              <a:gd name="T1" fmla="*/ 2 h 11"/>
              <a:gd name="T2" fmla="*/ 17 w 17"/>
              <a:gd name="T3" fmla="*/ 0 h 11"/>
              <a:gd name="T4" fmla="*/ 17 w 17"/>
              <a:gd name="T5" fmla="*/ 0 h 11"/>
              <a:gd name="T6" fmla="*/ 17 w 17"/>
              <a:gd name="T7" fmla="*/ 0 h 11"/>
              <a:gd name="T8" fmla="*/ 15 w 17"/>
              <a:gd name="T9" fmla="*/ 0 h 11"/>
              <a:gd name="T10" fmla="*/ 15 w 17"/>
              <a:gd name="T11" fmla="*/ 0 h 11"/>
              <a:gd name="T12" fmla="*/ 13 w 17"/>
              <a:gd name="T13" fmla="*/ 2 h 11"/>
              <a:gd name="T14" fmla="*/ 9 w 17"/>
              <a:gd name="T15" fmla="*/ 4 h 11"/>
              <a:gd name="T16" fmla="*/ 6 w 17"/>
              <a:gd name="T17" fmla="*/ 4 h 11"/>
              <a:gd name="T18" fmla="*/ 6 w 17"/>
              <a:gd name="T19" fmla="*/ 4 h 11"/>
              <a:gd name="T20" fmla="*/ 6 w 17"/>
              <a:gd name="T21" fmla="*/ 4 h 11"/>
              <a:gd name="T22" fmla="*/ 4 w 17"/>
              <a:gd name="T23" fmla="*/ 6 h 11"/>
              <a:gd name="T24" fmla="*/ 2 w 17"/>
              <a:gd name="T25" fmla="*/ 6 h 11"/>
              <a:gd name="T26" fmla="*/ 2 w 17"/>
              <a:gd name="T27" fmla="*/ 6 h 11"/>
              <a:gd name="T28" fmla="*/ 0 w 17"/>
              <a:gd name="T29" fmla="*/ 6 h 11"/>
              <a:gd name="T30" fmla="*/ 2 w 17"/>
              <a:gd name="T31" fmla="*/ 8 h 11"/>
              <a:gd name="T32" fmla="*/ 2 w 17"/>
              <a:gd name="T33" fmla="*/ 9 h 11"/>
              <a:gd name="T34" fmla="*/ 4 w 17"/>
              <a:gd name="T35" fmla="*/ 11 h 11"/>
              <a:gd name="T36" fmla="*/ 8 w 17"/>
              <a:gd name="T37" fmla="*/ 11 h 11"/>
              <a:gd name="T38" fmla="*/ 8 w 17"/>
              <a:gd name="T39" fmla="*/ 9 h 11"/>
              <a:gd name="T40" fmla="*/ 9 w 17"/>
              <a:gd name="T41" fmla="*/ 9 h 11"/>
              <a:gd name="T42" fmla="*/ 11 w 17"/>
              <a:gd name="T43" fmla="*/ 8 h 11"/>
              <a:gd name="T44" fmla="*/ 13 w 17"/>
              <a:gd name="T45" fmla="*/ 8 h 11"/>
              <a:gd name="T46" fmla="*/ 15 w 17"/>
              <a:gd name="T47" fmla="*/ 6 h 11"/>
              <a:gd name="T48" fmla="*/ 13 w 17"/>
              <a:gd name="T49" fmla="*/ 6 h 11"/>
              <a:gd name="T50" fmla="*/ 15 w 17"/>
              <a:gd name="T51" fmla="*/ 2 h 11"/>
              <a:gd name="T52" fmla="*/ 17 w 17"/>
              <a:gd name="T5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" h="11">
                <a:moveTo>
                  <a:pt x="17" y="2"/>
                </a:move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5" y="0"/>
                </a:lnTo>
                <a:lnTo>
                  <a:pt x="13" y="2"/>
                </a:lnTo>
                <a:lnTo>
                  <a:pt x="9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4" y="6"/>
                </a:lnTo>
                <a:lnTo>
                  <a:pt x="2" y="6"/>
                </a:lnTo>
                <a:lnTo>
                  <a:pt x="2" y="6"/>
                </a:lnTo>
                <a:lnTo>
                  <a:pt x="0" y="6"/>
                </a:lnTo>
                <a:lnTo>
                  <a:pt x="2" y="8"/>
                </a:lnTo>
                <a:lnTo>
                  <a:pt x="2" y="9"/>
                </a:lnTo>
                <a:lnTo>
                  <a:pt x="4" y="11"/>
                </a:lnTo>
                <a:lnTo>
                  <a:pt x="8" y="11"/>
                </a:lnTo>
                <a:lnTo>
                  <a:pt x="8" y="9"/>
                </a:lnTo>
                <a:lnTo>
                  <a:pt x="9" y="9"/>
                </a:lnTo>
                <a:lnTo>
                  <a:pt x="11" y="8"/>
                </a:lnTo>
                <a:lnTo>
                  <a:pt x="13" y="8"/>
                </a:lnTo>
                <a:lnTo>
                  <a:pt x="15" y="6"/>
                </a:lnTo>
                <a:lnTo>
                  <a:pt x="13" y="6"/>
                </a:lnTo>
                <a:lnTo>
                  <a:pt x="15" y="2"/>
                </a:lnTo>
                <a:lnTo>
                  <a:pt x="17" y="2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0" name="Freeform 413">
            <a:extLst>
              <a:ext uri="{FF2B5EF4-FFF2-40B4-BE49-F238E27FC236}">
                <a16:creationId xmlns:a16="http://schemas.microsoft.com/office/drawing/2014/main" id="{54761BD6-DF7B-426C-A64D-E575833E5A3E}"/>
              </a:ext>
            </a:extLst>
          </p:cNvPr>
          <p:cNvSpPr>
            <a:spLocks/>
          </p:cNvSpPr>
          <p:nvPr/>
        </p:nvSpPr>
        <p:spPr bwMode="auto">
          <a:xfrm>
            <a:off x="9528241" y="2584465"/>
            <a:ext cx="45719" cy="45719"/>
          </a:xfrm>
          <a:custGeom>
            <a:avLst/>
            <a:gdLst>
              <a:gd name="T0" fmla="*/ 3 w 7"/>
              <a:gd name="T1" fmla="*/ 2 h 3"/>
              <a:gd name="T2" fmla="*/ 1 w 7"/>
              <a:gd name="T3" fmla="*/ 2 h 3"/>
              <a:gd name="T4" fmla="*/ 0 w 7"/>
              <a:gd name="T5" fmla="*/ 3 h 3"/>
              <a:gd name="T6" fmla="*/ 0 w 7"/>
              <a:gd name="T7" fmla="*/ 3 h 3"/>
              <a:gd name="T8" fmla="*/ 3 w 7"/>
              <a:gd name="T9" fmla="*/ 3 h 3"/>
              <a:gd name="T10" fmla="*/ 7 w 7"/>
              <a:gd name="T11" fmla="*/ 0 h 3"/>
              <a:gd name="T12" fmla="*/ 5 w 7"/>
              <a:gd name="T13" fmla="*/ 0 h 3"/>
              <a:gd name="T14" fmla="*/ 3 w 7"/>
              <a:gd name="T15" fmla="*/ 0 h 3"/>
              <a:gd name="T16" fmla="*/ 3 w 7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">
                <a:moveTo>
                  <a:pt x="3" y="2"/>
                </a:moveTo>
                <a:lnTo>
                  <a:pt x="1" y="2"/>
                </a:lnTo>
                <a:lnTo>
                  <a:pt x="0" y="3"/>
                </a:ln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1" name="Freeform 414">
            <a:extLst>
              <a:ext uri="{FF2B5EF4-FFF2-40B4-BE49-F238E27FC236}">
                <a16:creationId xmlns:a16="http://schemas.microsoft.com/office/drawing/2014/main" id="{78EEE42D-DA86-457C-AD16-494E65E71F0B}"/>
              </a:ext>
            </a:extLst>
          </p:cNvPr>
          <p:cNvSpPr>
            <a:spLocks/>
          </p:cNvSpPr>
          <p:nvPr/>
        </p:nvSpPr>
        <p:spPr bwMode="auto">
          <a:xfrm>
            <a:off x="9503739" y="2638581"/>
            <a:ext cx="45719" cy="45719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0 w 1"/>
              <a:gd name="T5" fmla="*/ 2 h 2"/>
              <a:gd name="T6" fmla="*/ 0 w 1"/>
              <a:gd name="T7" fmla="*/ 2 h 2"/>
              <a:gd name="T8" fmla="*/ 1 w 1"/>
              <a:gd name="T9" fmla="*/ 2 h 2"/>
              <a:gd name="T10" fmla="*/ 1 w 1"/>
              <a:gd name="T11" fmla="*/ 2 h 2"/>
              <a:gd name="T12" fmla="*/ 0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2" name="Rectangle 415">
            <a:extLst>
              <a:ext uri="{FF2B5EF4-FFF2-40B4-BE49-F238E27FC236}">
                <a16:creationId xmlns:a16="http://schemas.microsoft.com/office/drawing/2014/main" id="{BDB8CADD-51ED-4A67-B9E7-C6D87F80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460" y="2640839"/>
            <a:ext cx="45719" cy="45719"/>
          </a:xfrm>
          <a:prstGeom prst="rect">
            <a:avLst/>
          </a:pr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3" name="Freeform 416">
            <a:extLst>
              <a:ext uri="{FF2B5EF4-FFF2-40B4-BE49-F238E27FC236}">
                <a16:creationId xmlns:a16="http://schemas.microsoft.com/office/drawing/2014/main" id="{0970F5A3-8107-462A-AA57-E7F34AC1ECEB}"/>
              </a:ext>
            </a:extLst>
          </p:cNvPr>
          <p:cNvSpPr>
            <a:spLocks/>
          </p:cNvSpPr>
          <p:nvPr/>
        </p:nvSpPr>
        <p:spPr bwMode="auto">
          <a:xfrm>
            <a:off x="9424779" y="2602504"/>
            <a:ext cx="45719" cy="45719"/>
          </a:xfrm>
          <a:custGeom>
            <a:avLst/>
            <a:gdLst>
              <a:gd name="T0" fmla="*/ 0 w 1"/>
              <a:gd name="T1" fmla="*/ 2 h 4"/>
              <a:gd name="T2" fmla="*/ 1 w 1"/>
              <a:gd name="T3" fmla="*/ 4 h 4"/>
              <a:gd name="T4" fmla="*/ 1 w 1"/>
              <a:gd name="T5" fmla="*/ 2 h 4"/>
              <a:gd name="T6" fmla="*/ 1 w 1"/>
              <a:gd name="T7" fmla="*/ 0 h 4"/>
              <a:gd name="T8" fmla="*/ 0 w 1"/>
              <a:gd name="T9" fmla="*/ 0 h 4"/>
              <a:gd name="T10" fmla="*/ 0 w 1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4">
                <a:moveTo>
                  <a:pt x="0" y="2"/>
                </a:moveTo>
                <a:lnTo>
                  <a:pt x="1" y="4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4" name="Freeform 582">
            <a:extLst>
              <a:ext uri="{FF2B5EF4-FFF2-40B4-BE49-F238E27FC236}">
                <a16:creationId xmlns:a16="http://schemas.microsoft.com/office/drawing/2014/main" id="{A36C4E76-8AB4-41B9-ABCB-00C682821EB9}"/>
              </a:ext>
            </a:extLst>
          </p:cNvPr>
          <p:cNvSpPr>
            <a:spLocks/>
          </p:cNvSpPr>
          <p:nvPr/>
        </p:nvSpPr>
        <p:spPr bwMode="auto">
          <a:xfrm>
            <a:off x="7777555" y="2331916"/>
            <a:ext cx="45719" cy="45719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0 w 2"/>
              <a:gd name="T13" fmla="*/ 0 h 2"/>
              <a:gd name="T14" fmla="*/ 0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5" name="Freeform 583">
            <a:extLst>
              <a:ext uri="{FF2B5EF4-FFF2-40B4-BE49-F238E27FC236}">
                <a16:creationId xmlns:a16="http://schemas.microsoft.com/office/drawing/2014/main" id="{659F4529-92DA-4709-B0BA-5B5BC6DEFCD5}"/>
              </a:ext>
            </a:extLst>
          </p:cNvPr>
          <p:cNvSpPr>
            <a:spLocks/>
          </p:cNvSpPr>
          <p:nvPr/>
        </p:nvSpPr>
        <p:spPr bwMode="auto">
          <a:xfrm flipV="1">
            <a:off x="7791167" y="2373125"/>
            <a:ext cx="45719" cy="45719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6" name="Freeform 584">
            <a:extLst>
              <a:ext uri="{FF2B5EF4-FFF2-40B4-BE49-F238E27FC236}">
                <a16:creationId xmlns:a16="http://schemas.microsoft.com/office/drawing/2014/main" id="{164DFB68-5C37-4DA1-AE2D-5D17061A3961}"/>
              </a:ext>
            </a:extLst>
          </p:cNvPr>
          <p:cNvSpPr>
            <a:spLocks/>
          </p:cNvSpPr>
          <p:nvPr/>
        </p:nvSpPr>
        <p:spPr bwMode="auto">
          <a:xfrm>
            <a:off x="7821116" y="2352209"/>
            <a:ext cx="45719" cy="45719"/>
          </a:xfrm>
          <a:custGeom>
            <a:avLst/>
            <a:gdLst>
              <a:gd name="T0" fmla="*/ 0 w 6"/>
              <a:gd name="T1" fmla="*/ 0 h 2"/>
              <a:gd name="T2" fmla="*/ 0 w 6"/>
              <a:gd name="T3" fmla="*/ 0 h 2"/>
              <a:gd name="T4" fmla="*/ 0 w 6"/>
              <a:gd name="T5" fmla="*/ 0 h 2"/>
              <a:gd name="T6" fmla="*/ 2 w 6"/>
              <a:gd name="T7" fmla="*/ 0 h 2"/>
              <a:gd name="T8" fmla="*/ 2 w 6"/>
              <a:gd name="T9" fmla="*/ 2 h 2"/>
              <a:gd name="T10" fmla="*/ 4 w 6"/>
              <a:gd name="T11" fmla="*/ 0 h 2"/>
              <a:gd name="T12" fmla="*/ 6 w 6"/>
              <a:gd name="T13" fmla="*/ 0 h 2"/>
              <a:gd name="T14" fmla="*/ 4 w 6"/>
              <a:gd name="T15" fmla="*/ 0 h 2"/>
              <a:gd name="T16" fmla="*/ 0 w 6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7" name="Freeform 585">
            <a:extLst>
              <a:ext uri="{FF2B5EF4-FFF2-40B4-BE49-F238E27FC236}">
                <a16:creationId xmlns:a16="http://schemas.microsoft.com/office/drawing/2014/main" id="{90CC3F41-02F2-44A8-8006-4BCDD13F5969}"/>
              </a:ext>
            </a:extLst>
          </p:cNvPr>
          <p:cNvSpPr>
            <a:spLocks/>
          </p:cNvSpPr>
          <p:nvPr/>
        </p:nvSpPr>
        <p:spPr bwMode="auto">
          <a:xfrm>
            <a:off x="7832008" y="2370249"/>
            <a:ext cx="45719" cy="45719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77AE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463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</TotalTime>
  <Words>13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方正舒体</vt:lpstr>
      <vt:lpstr>微软雅黑</vt:lpstr>
      <vt:lpstr>Arial</vt:lpstr>
      <vt:lpstr>Garamond</vt:lpstr>
      <vt:lpstr>环保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Mloong</cp:lastModifiedBy>
  <cp:revision>79</cp:revision>
  <dcterms:created xsi:type="dcterms:W3CDTF">2018-10-25T07:04:23Z</dcterms:created>
  <dcterms:modified xsi:type="dcterms:W3CDTF">2018-10-26T08:51:56Z</dcterms:modified>
</cp:coreProperties>
</file>