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91" r:id="rId4"/>
    <p:sldMasterId id="2147493496" r:id="rId5"/>
    <p:sldMasterId id="2147493498" r:id="rId6"/>
    <p:sldMasterId id="2147493493" r:id="rId7"/>
  </p:sldMasterIdLst>
  <p:notesMasterIdLst>
    <p:notesMasterId r:id="rId11"/>
  </p:notesMasterIdLst>
  <p:sldIdLst>
    <p:sldId id="270" r:id="rId8"/>
    <p:sldId id="269" r:id="rId9"/>
    <p:sldId id="271" r:id="rId10"/>
  </p:sldIdLst>
  <p:sldSz cx="12193588" cy="6858000"/>
  <p:notesSz cx="6858000" cy="9144000"/>
  <p:defaultTextStyle>
    <a:defPPr>
      <a:defRPr lang="en-US"/>
    </a:defPPr>
    <a:lvl1pPr marL="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3A1C"/>
    <a:srgbClr val="E6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28" autoAdjust="0"/>
    <p:restoredTop sz="93228"/>
  </p:normalViewPr>
  <p:slideViewPr>
    <p:cSldViewPr snapToGrid="0" snapToObjects="1">
      <p:cViewPr varScale="1">
        <p:scale>
          <a:sx n="71" d="100"/>
          <a:sy n="71" d="100"/>
        </p:scale>
        <p:origin x="594" y="54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50" d="100"/>
          <a:sy n="50" d="100"/>
        </p:scale>
        <p:origin x="246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39E59-54BD-9844-A4FE-866969F887B8}" type="datetimeFigureOut">
              <a:rPr kumimoji="1" lang="zh-CN" altLang="en-US" smtClean="0"/>
              <a:pPr/>
              <a:t>2018/7/26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BE184-0AE9-FE48-BE37-49CCE4DB5210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68338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Template/Home.shtml" TargetMode="External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376817" y="258235"/>
            <a:ext cx="4868751" cy="52956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/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7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0922724" y="6256177"/>
            <a:ext cx="805513" cy="616255"/>
          </a:xfrm>
          <a:prstGeom prst="rect">
            <a:avLst/>
          </a:prstGeom>
          <a:solidFill>
            <a:schemeClr val="accent5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99052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376817" y="258235"/>
            <a:ext cx="4868751" cy="52956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/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7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0922724" y="6256177"/>
            <a:ext cx="805513" cy="616255"/>
          </a:xfrm>
          <a:prstGeom prst="rect">
            <a:avLst/>
          </a:prstGeom>
          <a:solidFill>
            <a:schemeClr val="accent5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43195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376817" y="258235"/>
            <a:ext cx="4868751" cy="52956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/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7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0922724" y="6256177"/>
            <a:ext cx="805513" cy="616255"/>
          </a:xfrm>
          <a:prstGeom prst="rect">
            <a:avLst/>
          </a:prstGeom>
          <a:solidFill>
            <a:schemeClr val="accent5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11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61" y="759873"/>
            <a:ext cx="662447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lang="zh-CN" altLang="en-US" sz="18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标注</a:t>
            </a:r>
          </a:p>
        </p:txBody>
      </p:sp>
      <p:sp>
        <p:nvSpPr>
          <p:cNvPr id="7" name="矩形 6"/>
          <p:cNvSpPr/>
          <p:nvPr userDrawn="1"/>
        </p:nvSpPr>
        <p:spPr>
          <a:xfrm>
            <a:off x="2572924" y="759874"/>
            <a:ext cx="1402184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字体使用 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行距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背景图片出处</a:t>
            </a:r>
          </a:p>
          <a:p>
            <a:pPr defTabSz="60958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声明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153552" y="759874"/>
            <a:ext cx="7075266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英文 </a:t>
            </a:r>
            <a:r>
              <a:rPr lang="en-US" altLang="zh-CN" sz="1400" dirty="0">
                <a:solidFill>
                  <a:srgbClr val="FFFFFF"/>
                </a:solidFill>
                <a:latin typeface="Segoe UI Light"/>
                <a:cs typeface="Segoe UI Light"/>
              </a:rPr>
              <a:t>Century Gothic</a:t>
            </a: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中文 微软雅黑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正文 </a:t>
            </a:r>
            <a:r>
              <a:rPr lang="en-US" altLang="zh-CN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1.3</a:t>
            </a: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en-US" altLang="zh-CN" sz="1400" dirty="0" err="1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cn.bing.com</a:t>
            </a: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本网站所提供的任何信息内容（包括但不限于 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PPT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模板、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Word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文档、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Excel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图表、图片素材等）均受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中华人民共和国著作权法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信息网络传播权保护条例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(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包括图片或图表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)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不得被全部或部分的复制、传播、销售，否则将承担法律责任。</a:t>
            </a:r>
          </a:p>
        </p:txBody>
      </p:sp>
      <p:sp>
        <p:nvSpPr>
          <p:cNvPr id="9" name="矩形 8"/>
          <p:cNvSpPr/>
          <p:nvPr userDrawn="1"/>
        </p:nvSpPr>
        <p:spPr>
          <a:xfrm>
            <a:off x="440661" y="182446"/>
            <a:ext cx="77787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kumimoji="1" lang="en-US" altLang="zh-CN" sz="1000" dirty="0">
                <a:solidFill>
                  <a:prstClr val="white"/>
                </a:solidFill>
                <a:latin typeface="Segoe UI Light"/>
                <a:ea typeface="微软雅黑" charset="0"/>
                <a:cs typeface="Segoe UI Light"/>
              </a:rPr>
              <a:t>OfficePLUS</a:t>
            </a:r>
            <a:endParaRPr lang="zh-CN" altLang="en-US" sz="1000" dirty="0">
              <a:solidFill>
                <a:prstClr val="white"/>
              </a:solidFill>
              <a:latin typeface="Segoe UI Light"/>
              <a:ea typeface="微软雅黑" charset="0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234576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290" y="2788087"/>
            <a:ext cx="3178317" cy="418585"/>
          </a:xfrm>
          <a:prstGeom prst="rect">
            <a:avLst/>
          </a:prstGeom>
        </p:spPr>
      </p:pic>
      <p:sp>
        <p:nvSpPr>
          <p:cNvPr id="10" name="文本框 9"/>
          <p:cNvSpPr txBox="1"/>
          <p:nvPr userDrawn="1"/>
        </p:nvSpPr>
        <p:spPr>
          <a:xfrm>
            <a:off x="4300601" y="4007796"/>
            <a:ext cx="3347826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kumimoji="1" lang="zh-CN" altLang="en-US" sz="1333" dirty="0">
                <a:solidFill>
                  <a:srgbClr val="000000"/>
                </a:solidFill>
                <a:latin typeface="Century Gothic"/>
                <a:ea typeface="微软雅黑" panose="020B0503020204020204" pitchFamily="34" charset="-122"/>
              </a:rPr>
              <a:t>点击</a:t>
            </a:r>
            <a:r>
              <a:rPr kumimoji="1" lang="en-US" altLang="zh-CN" sz="1333" dirty="0">
                <a:solidFill>
                  <a:srgbClr val="000000"/>
                </a:solidFill>
                <a:latin typeface="Century Gothic"/>
                <a:ea typeface="微软雅黑" panose="020B0503020204020204" pitchFamily="34" charset="-122"/>
              </a:rPr>
              <a:t>Logo</a:t>
            </a:r>
            <a:r>
              <a:rPr kumimoji="1" lang="zh-CN" altLang="en-US" sz="1333" dirty="0">
                <a:solidFill>
                  <a:srgbClr val="000000"/>
                </a:solidFill>
                <a:latin typeface="Century Gothic"/>
                <a:ea typeface="微软雅黑" panose="020B0503020204020204" pitchFamily="34" charset="-122"/>
              </a:rPr>
              <a:t>获取更多优质模板（放映模式）</a:t>
            </a:r>
          </a:p>
        </p:txBody>
      </p:sp>
    </p:spTree>
    <p:extLst>
      <p:ext uri="{BB962C8B-B14F-4D97-AF65-F5344CB8AC3E}">
        <p14:creationId xmlns:p14="http://schemas.microsoft.com/office/powerpoint/2010/main" val="34214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3180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2" r:id="rId1"/>
  </p:sldLayoutIdLst>
  <p:txStyles>
    <p:titleStyle>
      <a:lvl1pPr algn="ctr" defTabSz="609524" rtl="0" eaLnBrk="1" latinLnBrk="0" hangingPunct="1">
        <a:spcBef>
          <a:spcPct val="0"/>
        </a:spcBef>
        <a:buNone/>
        <a:defRPr sz="586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43" indent="-457143" algn="l" defTabSz="609524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476" indent="-380952" algn="l" defTabSz="609524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810" indent="-304762" algn="l" defTabSz="60952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334" indent="-304762" algn="l" defTabSz="609524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2857" indent="-304762" algn="l" defTabSz="609524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381" indent="-304762" algn="l" defTabSz="609524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1905" indent="-304762" algn="l" defTabSz="609524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429" indent="-304762" algn="l" defTabSz="609524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0952" indent="-304762" algn="l" defTabSz="609524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2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24" algn="l" defTabSz="60952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48" algn="l" defTabSz="60952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571" algn="l" defTabSz="60952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095" algn="l" defTabSz="60952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619" algn="l" defTabSz="60952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143" algn="l" defTabSz="60952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666" algn="l" defTabSz="60952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190" algn="l" defTabSz="60952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9725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7" r:id="rId1"/>
  </p:sldLayoutIdLst>
  <p:txStyles>
    <p:titleStyle>
      <a:lvl1pPr algn="ctr" defTabSz="609524" rtl="0" eaLnBrk="1" latinLnBrk="0" hangingPunct="1">
        <a:spcBef>
          <a:spcPct val="0"/>
        </a:spcBef>
        <a:buNone/>
        <a:defRPr sz="586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43" indent="-457143" algn="l" defTabSz="609524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476" indent="-380952" algn="l" defTabSz="609524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810" indent="-304762" algn="l" defTabSz="60952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334" indent="-304762" algn="l" defTabSz="609524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2857" indent="-304762" algn="l" defTabSz="609524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381" indent="-304762" algn="l" defTabSz="609524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1905" indent="-304762" algn="l" defTabSz="609524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429" indent="-304762" algn="l" defTabSz="609524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0952" indent="-304762" algn="l" defTabSz="609524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2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24" algn="l" defTabSz="60952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48" algn="l" defTabSz="60952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571" algn="l" defTabSz="60952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095" algn="l" defTabSz="60952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619" algn="l" defTabSz="60952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143" algn="l" defTabSz="60952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666" algn="l" defTabSz="60952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190" algn="l" defTabSz="60952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314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9" r:id="rId1"/>
  </p:sldLayoutIdLst>
  <p:txStyles>
    <p:titleStyle>
      <a:lvl1pPr algn="ctr" defTabSz="609524" rtl="0" eaLnBrk="1" latinLnBrk="0" hangingPunct="1">
        <a:spcBef>
          <a:spcPct val="0"/>
        </a:spcBef>
        <a:buNone/>
        <a:defRPr sz="586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43" indent="-457143" algn="l" defTabSz="609524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476" indent="-380952" algn="l" defTabSz="609524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810" indent="-304762" algn="l" defTabSz="60952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334" indent="-304762" algn="l" defTabSz="609524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2857" indent="-304762" algn="l" defTabSz="609524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381" indent="-304762" algn="l" defTabSz="609524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1905" indent="-304762" algn="l" defTabSz="609524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429" indent="-304762" algn="l" defTabSz="609524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0952" indent="-304762" algn="l" defTabSz="609524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2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24" algn="l" defTabSz="60952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48" algn="l" defTabSz="60952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571" algn="l" defTabSz="60952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095" algn="l" defTabSz="60952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619" algn="l" defTabSz="60952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143" algn="l" defTabSz="60952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666" algn="l" defTabSz="60952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190" algn="l" defTabSz="60952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9360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4" r:id="rId1"/>
    <p:sldLayoutId id="214749349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>
                <a:solidFill>
                  <a:prstClr val="black"/>
                </a:solidFill>
              </a:rPr>
              <a:t>&gt;</a:t>
            </a:r>
            <a:r>
              <a:rPr kumimoji="1" lang="zh-CN" altLang="en-US" dirty="0">
                <a:solidFill>
                  <a:prstClr val="black"/>
                </a:solidFill>
              </a:rPr>
              <a:t> </a:t>
            </a:r>
            <a:r>
              <a:rPr kumimoji="1" lang="en-US" altLang="zh-CN" dirty="0">
                <a:solidFill>
                  <a:prstClr val="black"/>
                </a:solidFill>
              </a:rPr>
              <a:t>GANTT</a:t>
            </a:r>
            <a:r>
              <a:rPr kumimoji="1" lang="zh-CN" altLang="en-US" dirty="0">
                <a:solidFill>
                  <a:prstClr val="black"/>
                </a:solidFill>
              </a:rPr>
              <a:t> </a:t>
            </a:r>
            <a:r>
              <a:rPr kumimoji="1" lang="en-US" altLang="zh-CN" dirty="0">
                <a:solidFill>
                  <a:prstClr val="black"/>
                </a:solidFill>
              </a:rPr>
              <a:t>CHART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zh-CN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848021" y="1317153"/>
          <a:ext cx="10689596" cy="3727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9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5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57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57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57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57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657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4693"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STAGE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CN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04" marR="121904" marT="60952" marB="60952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STAGE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CN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04" marR="121904" marT="60952" marB="60952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STAGE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CN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04" marR="121904" marT="60952" marB="60952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STAGE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CN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04" marR="121904" marT="60952" marB="60952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STAGE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CN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04" marR="121904" marT="60952" marB="60952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STAGE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zh-CN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04" marR="121904" marT="60952" marB="60952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STAGE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CN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04" marR="121904" marT="60952" marB="60952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44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TASK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CN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04" marR="121904" marT="60952" marB="60952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44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TASK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CN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04" marR="121904" marT="60952" marB="60952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44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TASK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CN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04" marR="121904" marT="60952" marB="60952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44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TASK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CN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04" marR="121904" marT="60952" marB="60952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044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TASK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CN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04" marR="121904" marT="60952" marB="60952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044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TASK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zh-CN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04" marR="121904" marT="60952" marB="60952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044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TASK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CN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04" marR="121904" marT="60952" marB="60952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5" name="组 4"/>
          <p:cNvGrpSpPr/>
          <p:nvPr/>
        </p:nvGrpSpPr>
        <p:grpSpPr>
          <a:xfrm>
            <a:off x="3743810" y="5388407"/>
            <a:ext cx="1734991" cy="321863"/>
            <a:chOff x="1081014" y="4027616"/>
            <a:chExt cx="1301413" cy="241429"/>
          </a:xfrm>
        </p:grpSpPr>
        <p:sp>
          <p:nvSpPr>
            <p:cNvPr id="6" name="矩形 5"/>
            <p:cNvSpPr/>
            <p:nvPr/>
          </p:nvSpPr>
          <p:spPr>
            <a:xfrm>
              <a:off x="1081014" y="4063186"/>
              <a:ext cx="230895" cy="20585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69"/>
              <a:endParaRPr kumimoji="1" lang="zh-CN" altLang="en-US" sz="1333">
                <a:solidFill>
                  <a:prstClr val="white"/>
                </a:solidFill>
                <a:latin typeface="Century Gothic"/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322296" y="4027616"/>
              <a:ext cx="1060131" cy="223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69"/>
              <a:r>
                <a:rPr kumimoji="1" lang="en-US" altLang="zh-CN" sz="1333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Century Gothic"/>
                  <a:ea typeface="微软雅黑" panose="020B0503020204020204" pitchFamily="34" charset="-122"/>
                </a:rPr>
                <a:t>EXAMPLE</a:t>
              </a:r>
              <a:r>
                <a:rPr kumimoji="1" lang="zh-CN" altLang="en-US" sz="1333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Century Gothic"/>
                  <a:ea typeface="微软雅黑" panose="020B0503020204020204" pitchFamily="34" charset="-122"/>
                </a:rPr>
                <a:t> </a:t>
              </a:r>
              <a:r>
                <a:rPr kumimoji="1" lang="en-US" altLang="zh-CN" sz="1333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Century Gothic"/>
                  <a:ea typeface="微软雅黑" panose="020B0503020204020204" pitchFamily="34" charset="-122"/>
                </a:rPr>
                <a:t>1</a:t>
              </a:r>
              <a:endParaRPr kumimoji="1" lang="zh-CN" altLang="en-US" sz="1333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" name="组 7"/>
          <p:cNvGrpSpPr/>
          <p:nvPr/>
        </p:nvGrpSpPr>
        <p:grpSpPr>
          <a:xfrm>
            <a:off x="7343823" y="5388407"/>
            <a:ext cx="1734991" cy="321863"/>
            <a:chOff x="1081014" y="4027616"/>
            <a:chExt cx="1301413" cy="241429"/>
          </a:xfrm>
        </p:grpSpPr>
        <p:sp>
          <p:nvSpPr>
            <p:cNvPr id="9" name="矩形 8"/>
            <p:cNvSpPr/>
            <p:nvPr/>
          </p:nvSpPr>
          <p:spPr>
            <a:xfrm>
              <a:off x="1081014" y="4063186"/>
              <a:ext cx="230895" cy="20585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69"/>
              <a:endParaRPr kumimoji="1" lang="zh-CN" altLang="en-US" sz="1333">
                <a:solidFill>
                  <a:prstClr val="white"/>
                </a:solidFill>
                <a:latin typeface="Century Gothic"/>
                <a:ea typeface="微软雅黑" panose="020B0503020204020204" pitchFamily="34" charset="-122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322296" y="4027616"/>
              <a:ext cx="1060131" cy="223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69"/>
              <a:r>
                <a:rPr kumimoji="1" lang="en-US" altLang="zh-CN" sz="1333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Century Gothic"/>
                  <a:ea typeface="微软雅黑" panose="020B0503020204020204" pitchFamily="34" charset="-122"/>
                </a:rPr>
                <a:t>EXAMPLE</a:t>
              </a:r>
              <a:r>
                <a:rPr kumimoji="1" lang="zh-CN" altLang="en-US" sz="1333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Century Gothic"/>
                  <a:ea typeface="微软雅黑" panose="020B0503020204020204" pitchFamily="34" charset="-122"/>
                </a:rPr>
                <a:t> </a:t>
              </a:r>
              <a:r>
                <a:rPr kumimoji="1" lang="en-US" altLang="zh-CN" sz="1333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Century Gothic"/>
                  <a:ea typeface="微软雅黑" panose="020B0503020204020204" pitchFamily="34" charset="-122"/>
                </a:rPr>
                <a:t>2</a:t>
              </a:r>
              <a:endParaRPr kumimoji="1" lang="zh-CN" altLang="en-US" sz="1333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/>
                <a:ea typeface="微软雅黑" panose="020B0503020204020204" pitchFamily="34" charset="-122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2690810" y="1831462"/>
            <a:ext cx="3777841" cy="223663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prstClr val="white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690808" y="2055125"/>
            <a:ext cx="2505786" cy="22366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prstClr val="white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468651" y="2751795"/>
            <a:ext cx="2531463" cy="223663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prstClr val="white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222273" y="2975458"/>
            <a:ext cx="1246378" cy="22366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prstClr val="white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 flipH="1">
            <a:off x="3952377" y="3680575"/>
            <a:ext cx="2516273" cy="223663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prstClr val="white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735763" y="3904238"/>
            <a:ext cx="3801853" cy="22366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prstClr val="white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196595" y="4128461"/>
            <a:ext cx="3802222" cy="223663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prstClr val="white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196594" y="4352124"/>
            <a:ext cx="2505786" cy="22366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prstClr val="white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747220" y="4597628"/>
            <a:ext cx="1252893" cy="223663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prstClr val="white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747221" y="4821291"/>
            <a:ext cx="3777841" cy="22366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prstClr val="white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690809" y="3211436"/>
            <a:ext cx="5030734" cy="223663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prstClr val="white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943701" y="3435099"/>
            <a:ext cx="2505786" cy="22366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prstClr val="white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735764" y="2304469"/>
            <a:ext cx="3777841" cy="223663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prstClr val="white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7735764" y="2528132"/>
            <a:ext cx="3777841" cy="22366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prstClr val="white"/>
              </a:solidFill>
              <a:latin typeface="Century Gothic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0010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>
                <a:solidFill>
                  <a:prstClr val="black"/>
                </a:solidFill>
              </a:rPr>
              <a:t>&gt;</a:t>
            </a:r>
            <a:r>
              <a:rPr kumimoji="1" lang="zh-CN" altLang="en-US" dirty="0">
                <a:solidFill>
                  <a:prstClr val="black"/>
                </a:solidFill>
              </a:rPr>
              <a:t> </a:t>
            </a:r>
            <a:r>
              <a:rPr kumimoji="1" lang="en-US" altLang="zh-CN" dirty="0">
                <a:solidFill>
                  <a:prstClr val="black"/>
                </a:solidFill>
              </a:rPr>
              <a:t>GANTT</a:t>
            </a:r>
            <a:r>
              <a:rPr kumimoji="1" lang="zh-CN" altLang="en-US" dirty="0">
                <a:solidFill>
                  <a:prstClr val="black"/>
                </a:solidFill>
              </a:rPr>
              <a:t> </a:t>
            </a:r>
            <a:r>
              <a:rPr kumimoji="1" lang="en-US" altLang="zh-CN" dirty="0">
                <a:solidFill>
                  <a:prstClr val="black"/>
                </a:solidFill>
              </a:rPr>
              <a:t>CHART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zh-CN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/>
          </p:nvPr>
        </p:nvGraphicFramePr>
        <p:xfrm>
          <a:off x="848021" y="1317153"/>
          <a:ext cx="10689596" cy="3727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9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5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57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57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57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57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657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4693"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STAGE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CN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04" marR="121904" marT="60952" marB="60952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STAGE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CN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04" marR="121904" marT="60952" marB="60952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STAGE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CN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04" marR="121904" marT="60952" marB="60952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STAGE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CN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04" marR="121904" marT="60952" marB="60952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STAGE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CN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04" marR="121904" marT="60952" marB="60952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STAGE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zh-CN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04" marR="121904" marT="60952" marB="60952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STAGE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CN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04" marR="121904" marT="60952" marB="60952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44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TASK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CN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04" marR="121904" marT="60952" marB="60952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44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TASK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CN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04" marR="121904" marT="60952" marB="60952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44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TASK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CN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04" marR="121904" marT="60952" marB="60952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44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TASK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CN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04" marR="121904" marT="60952" marB="60952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044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TASK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CN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04" marR="121904" marT="60952" marB="60952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044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TASK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zh-CN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04" marR="121904" marT="60952" marB="60952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044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TASK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CN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04" marR="121904" marT="60952" marB="60952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6" name="组 5"/>
          <p:cNvGrpSpPr/>
          <p:nvPr/>
        </p:nvGrpSpPr>
        <p:grpSpPr>
          <a:xfrm>
            <a:off x="3743810" y="5388407"/>
            <a:ext cx="1734991" cy="321863"/>
            <a:chOff x="1081014" y="4027616"/>
            <a:chExt cx="1301413" cy="241429"/>
          </a:xfrm>
        </p:grpSpPr>
        <p:sp>
          <p:nvSpPr>
            <p:cNvPr id="7" name="矩形 6"/>
            <p:cNvSpPr/>
            <p:nvPr/>
          </p:nvSpPr>
          <p:spPr>
            <a:xfrm>
              <a:off x="1081014" y="4063186"/>
              <a:ext cx="230895" cy="20585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69"/>
              <a:endParaRPr kumimoji="1" lang="zh-CN" altLang="en-US" sz="1333">
                <a:solidFill>
                  <a:prstClr val="white"/>
                </a:solidFill>
                <a:latin typeface="Century Gothic"/>
                <a:ea typeface="微软雅黑" panose="020B0503020204020204" pitchFamily="34" charset="-122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322296" y="4027616"/>
              <a:ext cx="1060131" cy="223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69"/>
              <a:r>
                <a:rPr kumimoji="1" lang="en-US" altLang="zh-CN" sz="1333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Century Gothic"/>
                  <a:ea typeface="微软雅黑" panose="020B0503020204020204" pitchFamily="34" charset="-122"/>
                </a:rPr>
                <a:t>EXAMPLE</a:t>
              </a:r>
              <a:r>
                <a:rPr kumimoji="1" lang="zh-CN" altLang="en-US" sz="1333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Century Gothic"/>
                  <a:ea typeface="微软雅黑" panose="020B0503020204020204" pitchFamily="34" charset="-122"/>
                </a:rPr>
                <a:t> </a:t>
              </a:r>
              <a:r>
                <a:rPr kumimoji="1" lang="en-US" altLang="zh-CN" sz="1333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Century Gothic"/>
                  <a:ea typeface="微软雅黑" panose="020B0503020204020204" pitchFamily="34" charset="-122"/>
                </a:rPr>
                <a:t>1</a:t>
              </a:r>
              <a:endParaRPr kumimoji="1" lang="zh-CN" altLang="en-US" sz="1333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" name="组 8"/>
          <p:cNvGrpSpPr/>
          <p:nvPr/>
        </p:nvGrpSpPr>
        <p:grpSpPr>
          <a:xfrm>
            <a:off x="7343823" y="5388407"/>
            <a:ext cx="1734991" cy="321863"/>
            <a:chOff x="1081014" y="4027616"/>
            <a:chExt cx="1301413" cy="241429"/>
          </a:xfrm>
        </p:grpSpPr>
        <p:sp>
          <p:nvSpPr>
            <p:cNvPr id="10" name="矩形 9"/>
            <p:cNvSpPr/>
            <p:nvPr/>
          </p:nvSpPr>
          <p:spPr>
            <a:xfrm>
              <a:off x="1081014" y="4063186"/>
              <a:ext cx="230895" cy="20585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69"/>
              <a:endParaRPr kumimoji="1" lang="zh-CN" altLang="en-US" sz="1333">
                <a:solidFill>
                  <a:prstClr val="white"/>
                </a:solidFill>
                <a:latin typeface="Century Gothic"/>
                <a:ea typeface="微软雅黑" panose="020B0503020204020204" pitchFamily="34" charset="-122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1322296" y="4027616"/>
              <a:ext cx="1060131" cy="223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69"/>
              <a:r>
                <a:rPr kumimoji="1" lang="en-US" altLang="zh-CN" sz="1333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Century Gothic"/>
                  <a:ea typeface="微软雅黑" panose="020B0503020204020204" pitchFamily="34" charset="-122"/>
                </a:rPr>
                <a:t>EXAMPLE</a:t>
              </a:r>
              <a:r>
                <a:rPr kumimoji="1" lang="zh-CN" altLang="en-US" sz="1333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Century Gothic"/>
                  <a:ea typeface="微软雅黑" panose="020B0503020204020204" pitchFamily="34" charset="-122"/>
                </a:rPr>
                <a:t> </a:t>
              </a:r>
              <a:r>
                <a:rPr kumimoji="1" lang="en-US" altLang="zh-CN" sz="1333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Century Gothic"/>
                  <a:ea typeface="微软雅黑" panose="020B0503020204020204" pitchFamily="34" charset="-122"/>
                </a:rPr>
                <a:t>2</a:t>
              </a:r>
              <a:endParaRPr kumimoji="1" lang="zh-CN" altLang="en-US" sz="1333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/>
                <a:ea typeface="微软雅黑" panose="020B0503020204020204" pitchFamily="34" charset="-122"/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2690810" y="1831462"/>
            <a:ext cx="3777841" cy="223663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prstClr val="white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690808" y="2055125"/>
            <a:ext cx="2505786" cy="22366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prstClr val="white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468651" y="2751795"/>
            <a:ext cx="2531463" cy="223663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prstClr val="white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222273" y="2975458"/>
            <a:ext cx="1246378" cy="22366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prstClr val="white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 flipH="1">
            <a:off x="3952377" y="3680575"/>
            <a:ext cx="2516273" cy="223663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prstClr val="white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735763" y="3904238"/>
            <a:ext cx="3801853" cy="22366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prstClr val="white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196595" y="4128461"/>
            <a:ext cx="3802222" cy="223663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prstClr val="white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196594" y="4352124"/>
            <a:ext cx="2505786" cy="22366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prstClr val="white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747220" y="4597628"/>
            <a:ext cx="1252893" cy="223663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prstClr val="white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747221" y="4821291"/>
            <a:ext cx="3777841" cy="22366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prstClr val="white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690809" y="3211436"/>
            <a:ext cx="5030734" cy="223663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prstClr val="white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943701" y="3435099"/>
            <a:ext cx="2505786" cy="22366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prstClr val="white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7735764" y="2304469"/>
            <a:ext cx="3777841" cy="223663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prstClr val="white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7735764" y="2528132"/>
            <a:ext cx="3777841" cy="22366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prstClr val="white"/>
              </a:solidFill>
              <a:latin typeface="Century Gothic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397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>
                <a:solidFill>
                  <a:prstClr val="black"/>
                </a:solidFill>
              </a:rPr>
              <a:t>&gt;</a:t>
            </a:r>
            <a:r>
              <a:rPr kumimoji="1" lang="zh-CN" altLang="en-US" dirty="0">
                <a:solidFill>
                  <a:prstClr val="black"/>
                </a:solidFill>
              </a:rPr>
              <a:t> </a:t>
            </a:r>
            <a:r>
              <a:rPr kumimoji="1" lang="en-US" altLang="zh-CN" dirty="0">
                <a:solidFill>
                  <a:prstClr val="black"/>
                </a:solidFill>
              </a:rPr>
              <a:t>GANTT</a:t>
            </a:r>
            <a:r>
              <a:rPr kumimoji="1" lang="zh-CN" altLang="en-US" dirty="0">
                <a:solidFill>
                  <a:prstClr val="black"/>
                </a:solidFill>
              </a:rPr>
              <a:t> </a:t>
            </a:r>
            <a:r>
              <a:rPr kumimoji="1" lang="en-US" altLang="zh-CN" dirty="0">
                <a:solidFill>
                  <a:prstClr val="black"/>
                </a:solidFill>
              </a:rPr>
              <a:t>CHART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zh-CN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848021" y="1317153"/>
          <a:ext cx="10689596" cy="3727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9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5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57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57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57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57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657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4693"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STAGE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CN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04" marR="121904" marT="60952" marB="60952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STAGE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CN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04" marR="121904" marT="60952" marB="60952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STAGE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CN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04" marR="121904" marT="60952" marB="60952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STAGE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CN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04" marR="121904" marT="60952" marB="60952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STAGE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CN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04" marR="121904" marT="60952" marB="60952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STAGE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zh-CN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04" marR="121904" marT="60952" marB="60952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STAGE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CN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04" marR="121904" marT="60952" marB="60952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44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TASK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CN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04" marR="121904" marT="60952" marB="60952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44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TASK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CN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04" marR="121904" marT="60952" marB="60952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44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TASK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CN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04" marR="121904" marT="60952" marB="60952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44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TASK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CN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04" marR="121904" marT="60952" marB="60952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044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TASK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CN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04" marR="121904" marT="60952" marB="60952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044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TASK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zh-CN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04" marR="121904" marT="60952" marB="60952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044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TASK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CN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04" marR="121904" marT="60952" marB="60952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04" marR="121904" marT="60952" marB="60952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5" name="组 4"/>
          <p:cNvGrpSpPr/>
          <p:nvPr/>
        </p:nvGrpSpPr>
        <p:grpSpPr>
          <a:xfrm>
            <a:off x="3743810" y="5388407"/>
            <a:ext cx="1734991" cy="321863"/>
            <a:chOff x="1081014" y="4027616"/>
            <a:chExt cx="1301413" cy="241429"/>
          </a:xfrm>
        </p:grpSpPr>
        <p:sp>
          <p:nvSpPr>
            <p:cNvPr id="6" name="矩形 5"/>
            <p:cNvSpPr/>
            <p:nvPr/>
          </p:nvSpPr>
          <p:spPr>
            <a:xfrm>
              <a:off x="1081014" y="4063186"/>
              <a:ext cx="230895" cy="20585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69"/>
              <a:endParaRPr kumimoji="1" lang="zh-CN" altLang="en-US" sz="1333">
                <a:solidFill>
                  <a:prstClr val="white"/>
                </a:solidFill>
                <a:latin typeface="Century Gothic"/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322296" y="4027616"/>
              <a:ext cx="1060131" cy="223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69"/>
              <a:r>
                <a:rPr kumimoji="1" lang="en-US" altLang="zh-CN" sz="1333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Century Gothic"/>
                  <a:ea typeface="微软雅黑" panose="020B0503020204020204" pitchFamily="34" charset="-122"/>
                </a:rPr>
                <a:t>EXAMPLE</a:t>
              </a:r>
              <a:r>
                <a:rPr kumimoji="1" lang="zh-CN" altLang="en-US" sz="1333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Century Gothic"/>
                  <a:ea typeface="微软雅黑" panose="020B0503020204020204" pitchFamily="34" charset="-122"/>
                </a:rPr>
                <a:t> </a:t>
              </a:r>
              <a:r>
                <a:rPr kumimoji="1" lang="en-US" altLang="zh-CN" sz="1333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Century Gothic"/>
                  <a:ea typeface="微软雅黑" panose="020B0503020204020204" pitchFamily="34" charset="-122"/>
                </a:rPr>
                <a:t>1</a:t>
              </a:r>
              <a:endParaRPr kumimoji="1" lang="zh-CN" altLang="en-US" sz="1333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" name="组 7"/>
          <p:cNvGrpSpPr/>
          <p:nvPr/>
        </p:nvGrpSpPr>
        <p:grpSpPr>
          <a:xfrm>
            <a:off x="7343823" y="5388407"/>
            <a:ext cx="1734991" cy="321863"/>
            <a:chOff x="1081014" y="4027616"/>
            <a:chExt cx="1301413" cy="241429"/>
          </a:xfrm>
        </p:grpSpPr>
        <p:sp>
          <p:nvSpPr>
            <p:cNvPr id="9" name="矩形 8"/>
            <p:cNvSpPr/>
            <p:nvPr/>
          </p:nvSpPr>
          <p:spPr>
            <a:xfrm>
              <a:off x="1081014" y="4063186"/>
              <a:ext cx="230895" cy="20585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69"/>
              <a:endParaRPr kumimoji="1" lang="zh-CN" altLang="en-US" sz="1333">
                <a:solidFill>
                  <a:prstClr val="white"/>
                </a:solidFill>
                <a:latin typeface="Century Gothic"/>
                <a:ea typeface="微软雅黑" panose="020B0503020204020204" pitchFamily="34" charset="-122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322296" y="4027616"/>
              <a:ext cx="1060131" cy="223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69"/>
              <a:r>
                <a:rPr kumimoji="1" lang="en-US" altLang="zh-CN" sz="1333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Century Gothic"/>
                  <a:ea typeface="微软雅黑" panose="020B0503020204020204" pitchFamily="34" charset="-122"/>
                </a:rPr>
                <a:t>EXAMPLE</a:t>
              </a:r>
              <a:r>
                <a:rPr kumimoji="1" lang="zh-CN" altLang="en-US" sz="1333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Century Gothic"/>
                  <a:ea typeface="微软雅黑" panose="020B0503020204020204" pitchFamily="34" charset="-122"/>
                </a:rPr>
                <a:t> </a:t>
              </a:r>
              <a:r>
                <a:rPr kumimoji="1" lang="en-US" altLang="zh-CN" sz="1333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Century Gothic"/>
                  <a:ea typeface="微软雅黑" panose="020B0503020204020204" pitchFamily="34" charset="-122"/>
                </a:rPr>
                <a:t>2</a:t>
              </a:r>
              <a:endParaRPr kumimoji="1" lang="zh-CN" altLang="en-US" sz="1333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/>
                <a:ea typeface="微软雅黑" panose="020B0503020204020204" pitchFamily="34" charset="-122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2690810" y="1831462"/>
            <a:ext cx="3777841" cy="223663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prstClr val="white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690808" y="2055125"/>
            <a:ext cx="2505786" cy="22366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prstClr val="white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468651" y="2751795"/>
            <a:ext cx="2531463" cy="223663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prstClr val="white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222273" y="2975458"/>
            <a:ext cx="1246378" cy="22366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prstClr val="white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 flipH="1">
            <a:off x="3952377" y="3680575"/>
            <a:ext cx="2516273" cy="223663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prstClr val="white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735763" y="3904238"/>
            <a:ext cx="3801853" cy="22366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prstClr val="white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196595" y="4128461"/>
            <a:ext cx="3802222" cy="223663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prstClr val="white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196594" y="4352124"/>
            <a:ext cx="2505786" cy="22366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prstClr val="white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747220" y="4597628"/>
            <a:ext cx="1252893" cy="223663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prstClr val="white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747221" y="4821291"/>
            <a:ext cx="3777841" cy="22366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prstClr val="white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690809" y="3211436"/>
            <a:ext cx="5030734" cy="223663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prstClr val="white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943701" y="3435099"/>
            <a:ext cx="2505786" cy="22366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prstClr val="white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735764" y="2304469"/>
            <a:ext cx="3777841" cy="223663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prstClr val="white"/>
              </a:solidFill>
              <a:latin typeface="Century Gothic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7735764" y="2528132"/>
            <a:ext cx="3777841" cy="22366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prstClr val="white"/>
              </a:solidFill>
              <a:latin typeface="Century Gothic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813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7_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8_Office Theme">
  <a:themeElements>
    <a:clrScheme name="自定义 8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238AC2"/>
      </a:accent1>
      <a:accent2>
        <a:srgbClr val="55677E"/>
      </a:accent2>
      <a:accent3>
        <a:srgbClr val="48D7C4"/>
      </a:accent3>
      <a:accent4>
        <a:srgbClr val="F6AA3E"/>
      </a:accent4>
      <a:accent5>
        <a:srgbClr val="A3D562"/>
      </a:accent5>
      <a:accent6>
        <a:srgbClr val="515151"/>
      </a:accent6>
      <a:hlink>
        <a:srgbClr val="0563C1"/>
      </a:hlink>
      <a:folHlink>
        <a:srgbClr val="954F72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9_Office Theme">
  <a:themeElements>
    <a:clrScheme name="自定义 88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7EAC"/>
      </a:accent1>
      <a:accent2>
        <a:srgbClr val="60BCD5"/>
      </a:accent2>
      <a:accent3>
        <a:srgbClr val="7CDCFF"/>
      </a:accent3>
      <a:accent4>
        <a:srgbClr val="36CAFF"/>
      </a:accent4>
      <a:accent5>
        <a:srgbClr val="A9A9A9"/>
      </a:accent5>
      <a:accent6>
        <a:srgbClr val="70AD47"/>
      </a:accent6>
      <a:hlink>
        <a:srgbClr val="0563C1"/>
      </a:hlink>
      <a:folHlink>
        <a:srgbClr val="954F72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PLUS">
      <a:majorFont>
        <a:latin typeface="Calibri Light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microsoft.com/sharepoint/v3/fields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292</TotalTime>
  <Words>105</Words>
  <Application>Microsoft Office PowerPoint</Application>
  <PresentationFormat>自定义</PresentationFormat>
  <Paragraphs>51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宋体</vt:lpstr>
      <vt:lpstr>微软雅黑</vt:lpstr>
      <vt:lpstr>Arial</vt:lpstr>
      <vt:lpstr>Calibri</vt:lpstr>
      <vt:lpstr>Century Gothic</vt:lpstr>
      <vt:lpstr>Segoe UI Light</vt:lpstr>
      <vt:lpstr>7_Office Theme</vt:lpstr>
      <vt:lpstr>8_Office Theme</vt:lpstr>
      <vt:lpstr>9_Office Theme</vt:lpstr>
      <vt:lpstr>1_Office 主题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cp:keywords/>
  <dc:description/>
  <cp:lastModifiedBy>Mloong</cp:lastModifiedBy>
  <cp:revision>74</cp:revision>
  <dcterms:created xsi:type="dcterms:W3CDTF">2010-04-12T23:12:02Z</dcterms:created>
  <dcterms:modified xsi:type="dcterms:W3CDTF">2018-07-26T01:38:12Z</dcterms:modified>
  <cp:category/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