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2" r:id="rId2"/>
    <p:sldMasterId id="2147483685" r:id="rId3"/>
    <p:sldMasterId id="2147483674" r:id="rId4"/>
  </p:sldMasterIdLst>
  <p:sldIdLst>
    <p:sldId id="279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3A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67"/>
    <p:restoredTop sz="94577"/>
  </p:normalViewPr>
  <p:slideViewPr>
    <p:cSldViewPr snapToGrid="0">
      <p:cViewPr varScale="1">
        <p:scale>
          <a:sx n="108" d="100"/>
          <a:sy n="108" d="100"/>
        </p:scale>
        <p:origin x="39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4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office.msn.com.cn/Template/Home.shtml" TargetMode="External"/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>
          <a:xfrm>
            <a:off x="5768788" y="0"/>
            <a:ext cx="6423212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等腰三角形 53"/>
          <p:cNvSpPr/>
          <p:nvPr userDrawn="1"/>
        </p:nvSpPr>
        <p:spPr>
          <a:xfrm rot="16200000">
            <a:off x="5394525" y="528656"/>
            <a:ext cx="461665" cy="345645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 userDrawn="1"/>
        </p:nvSpPr>
        <p:spPr>
          <a:xfrm>
            <a:off x="-410135" y="255494"/>
            <a:ext cx="820270" cy="82027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 userDrawn="1"/>
        </p:nvSpPr>
        <p:spPr>
          <a:xfrm>
            <a:off x="-352078" y="197436"/>
            <a:ext cx="820270" cy="820270"/>
          </a:xfrm>
          <a:prstGeom prst="ellipse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670316" y="342786"/>
            <a:ext cx="4463981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000" b="1">
                <a:latin typeface="Microsoft YaHei" charset="0"/>
                <a:ea typeface="Microsoft YaHei" charset="0"/>
                <a:cs typeface="Microsoft YaHei" charset="0"/>
              </a:defRPr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12247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椭圆 8"/>
          <p:cNvSpPr/>
          <p:nvPr userDrawn="1"/>
        </p:nvSpPr>
        <p:spPr>
          <a:xfrm>
            <a:off x="-410135" y="255494"/>
            <a:ext cx="820270" cy="82027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 userDrawn="1"/>
        </p:nvSpPr>
        <p:spPr>
          <a:xfrm>
            <a:off x="-352078" y="197436"/>
            <a:ext cx="820270" cy="820270"/>
          </a:xfrm>
          <a:prstGeom prst="ellipse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670316" y="342786"/>
            <a:ext cx="4463981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000" b="1">
                <a:latin typeface="Microsoft YaHei" charset="0"/>
                <a:ea typeface="Microsoft YaHei" charset="0"/>
                <a:cs typeface="Microsoft YaHei" charset="0"/>
              </a:defRPr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33114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>
          <a:xfrm>
            <a:off x="5768788" y="0"/>
            <a:ext cx="6423212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等腰三角形 53"/>
          <p:cNvSpPr/>
          <p:nvPr userDrawn="1"/>
        </p:nvSpPr>
        <p:spPr>
          <a:xfrm rot="16200000">
            <a:off x="5394525" y="528656"/>
            <a:ext cx="461665" cy="345645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 userDrawn="1"/>
        </p:nvSpPr>
        <p:spPr>
          <a:xfrm>
            <a:off x="-410135" y="255494"/>
            <a:ext cx="820270" cy="82027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 userDrawn="1"/>
        </p:nvSpPr>
        <p:spPr>
          <a:xfrm>
            <a:off x="-352078" y="197436"/>
            <a:ext cx="820270" cy="820270"/>
          </a:xfrm>
          <a:prstGeom prst="ellipse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670316" y="342786"/>
            <a:ext cx="4463981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000" b="1">
                <a:latin typeface="Microsoft YaHei" charset="0"/>
                <a:ea typeface="Microsoft YaHei" charset="0"/>
                <a:cs typeface="Microsoft YaHei" charset="0"/>
              </a:defRPr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55527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椭圆 8"/>
          <p:cNvSpPr/>
          <p:nvPr userDrawn="1"/>
        </p:nvSpPr>
        <p:spPr>
          <a:xfrm>
            <a:off x="-410135" y="255494"/>
            <a:ext cx="820270" cy="82027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 userDrawn="1"/>
        </p:nvSpPr>
        <p:spPr>
          <a:xfrm>
            <a:off x="-352078" y="197436"/>
            <a:ext cx="820270" cy="820270"/>
          </a:xfrm>
          <a:prstGeom prst="ellipse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670316" y="342786"/>
            <a:ext cx="4463981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000" b="1">
                <a:latin typeface="Microsoft YaHei" charset="0"/>
                <a:ea typeface="Microsoft YaHei" charset="0"/>
                <a:cs typeface="Microsoft YaHei" charset="0"/>
              </a:defRPr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3876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>
          <a:xfrm>
            <a:off x="5768788" y="0"/>
            <a:ext cx="6423212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等腰三角形 53"/>
          <p:cNvSpPr/>
          <p:nvPr userDrawn="1"/>
        </p:nvSpPr>
        <p:spPr>
          <a:xfrm rot="16200000">
            <a:off x="5394525" y="528656"/>
            <a:ext cx="461665" cy="345645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 userDrawn="1"/>
        </p:nvSpPr>
        <p:spPr>
          <a:xfrm>
            <a:off x="-410135" y="255494"/>
            <a:ext cx="820270" cy="82027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 userDrawn="1"/>
        </p:nvSpPr>
        <p:spPr>
          <a:xfrm>
            <a:off x="-352078" y="197436"/>
            <a:ext cx="820270" cy="820270"/>
          </a:xfrm>
          <a:prstGeom prst="ellipse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670316" y="342786"/>
            <a:ext cx="4463981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000" b="1">
                <a:latin typeface="Microsoft YaHei" charset="0"/>
                <a:ea typeface="Microsoft YaHei" charset="0"/>
                <a:cs typeface="Microsoft YaHei" charset="0"/>
              </a:defRPr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62356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椭圆 8"/>
          <p:cNvSpPr/>
          <p:nvPr userDrawn="1"/>
        </p:nvSpPr>
        <p:spPr>
          <a:xfrm>
            <a:off x="-410135" y="255494"/>
            <a:ext cx="820270" cy="82027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 userDrawn="1"/>
        </p:nvSpPr>
        <p:spPr>
          <a:xfrm>
            <a:off x="-352078" y="197436"/>
            <a:ext cx="820270" cy="820270"/>
          </a:xfrm>
          <a:prstGeom prst="ellipse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670316" y="342786"/>
            <a:ext cx="4463981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000" b="1">
                <a:latin typeface="Microsoft YaHei" charset="0"/>
                <a:ea typeface="Microsoft YaHei" charset="0"/>
                <a:cs typeface="Microsoft YaHei" charset="0"/>
              </a:defRPr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18687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竖排文字">
    <p:bg>
      <p:bgPr>
        <a:solidFill>
          <a:srgbClr val="E73A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440603" y="759873"/>
            <a:ext cx="662361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585"/>
            <a:r>
              <a:rPr lang="zh-CN" altLang="en-US" sz="1800" dirty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标注</a:t>
            </a:r>
          </a:p>
        </p:txBody>
      </p:sp>
      <p:sp>
        <p:nvSpPr>
          <p:cNvPr id="7" name="矩形 6"/>
          <p:cNvSpPr/>
          <p:nvPr userDrawn="1"/>
        </p:nvSpPr>
        <p:spPr>
          <a:xfrm>
            <a:off x="2572589" y="759873"/>
            <a:ext cx="1402001" cy="3453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9585">
              <a:lnSpc>
                <a:spcPct val="13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字体使用 </a:t>
            </a: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行距</a:t>
            </a: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背景图片出处</a:t>
            </a:r>
          </a:p>
          <a:p>
            <a:pPr defTabSz="609585">
              <a:lnSpc>
                <a:spcPct val="130000"/>
              </a:lnSpc>
            </a:pPr>
            <a:endParaRPr lang="zh-CN" altLang="en-US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zh-CN" altLang="en-US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声明</a:t>
            </a: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4153010" y="759873"/>
            <a:ext cx="7074345" cy="4239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英文 </a:t>
            </a:r>
            <a:r>
              <a:rPr lang="en-US" altLang="zh-CN" sz="1400" dirty="0">
                <a:solidFill>
                  <a:srgbClr val="FFFFFF"/>
                </a:solidFill>
                <a:latin typeface="Segoe UI Light"/>
                <a:cs typeface="Segoe UI Light"/>
              </a:rPr>
              <a:t>Century Gothic</a:t>
            </a: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中文 微软雅黑</a:t>
            </a: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正文 </a:t>
            </a:r>
            <a:r>
              <a:rPr lang="en-US" altLang="zh-CN" sz="1400" dirty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1.3</a:t>
            </a: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r>
              <a:rPr lang="en-US" altLang="zh-CN" sz="1400" dirty="0" err="1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cn.bing.com</a:t>
            </a:r>
            <a:endParaRPr lang="zh-CN" altLang="en-US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zh-CN" altLang="en-US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zh-CN" altLang="en-US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marL="0" marR="0" lvl="0" indent="0" algn="l" defTabSz="60958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本网站所提供的任何信息内容（包括但不限于 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PPT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模板、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Word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文档、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Excel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图表、图片素材等）均受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《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中华人民共和国著作权法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》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、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《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信息网络传播权保护条例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》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及其他适用的法律法规的保护，未经权利人书面明确授权，信息内容的任何部分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(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包括图片或图表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)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不得被全部或部分的复制、传播、销售，否则将承担法律责任。</a:t>
            </a:r>
          </a:p>
        </p:txBody>
      </p:sp>
      <p:sp>
        <p:nvSpPr>
          <p:cNvPr id="9" name="矩形 8"/>
          <p:cNvSpPr/>
          <p:nvPr userDrawn="1"/>
        </p:nvSpPr>
        <p:spPr>
          <a:xfrm>
            <a:off x="440603" y="182445"/>
            <a:ext cx="77777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585"/>
            <a:r>
              <a:rPr kumimoji="1" lang="en-US" altLang="zh-CN" sz="1000" dirty="0">
                <a:solidFill>
                  <a:prstClr val="white"/>
                </a:solidFill>
                <a:latin typeface="Segoe UI Light"/>
                <a:ea typeface="微软雅黑" charset="0"/>
                <a:cs typeface="Segoe UI Light"/>
              </a:rPr>
              <a:t>OfficePLUS</a:t>
            </a:r>
            <a:endParaRPr lang="zh-CN" altLang="en-US" sz="1000" dirty="0">
              <a:solidFill>
                <a:prstClr val="white"/>
              </a:solidFill>
              <a:latin typeface="Segoe UI Light"/>
              <a:ea typeface="微软雅黑" charset="0"/>
              <a:cs typeface="Segoe UI Light"/>
            </a:endParaRPr>
          </a:p>
        </p:txBody>
      </p:sp>
    </p:spTree>
    <p:extLst>
      <p:ext uri="{BB962C8B-B14F-4D97-AF65-F5344CB8AC3E}">
        <p14:creationId xmlns:p14="http://schemas.microsoft.com/office/powerpoint/2010/main" val="82173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hlinkClick r:id="rId2"/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6726" y="2788086"/>
            <a:ext cx="3177903" cy="418585"/>
          </a:xfrm>
          <a:prstGeom prst="rect">
            <a:avLst/>
          </a:prstGeom>
        </p:spPr>
      </p:pic>
      <p:sp>
        <p:nvSpPr>
          <p:cNvPr id="10" name="文本框 9"/>
          <p:cNvSpPr txBox="1"/>
          <p:nvPr userDrawn="1"/>
        </p:nvSpPr>
        <p:spPr>
          <a:xfrm>
            <a:off x="4300041" y="4007796"/>
            <a:ext cx="3347390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kumimoji="1" lang="zh-CN" altLang="en-US" sz="1333" dirty="0">
                <a:solidFill>
                  <a:srgbClr val="000000"/>
                </a:solidFill>
                <a:latin typeface="Century Gothic"/>
                <a:ea typeface="微软雅黑" panose="020B0503020204020204" pitchFamily="34" charset="-122"/>
              </a:rPr>
              <a:t>点击</a:t>
            </a:r>
            <a:r>
              <a:rPr kumimoji="1" lang="en-US" altLang="zh-CN" sz="1333" dirty="0">
                <a:solidFill>
                  <a:srgbClr val="000000"/>
                </a:solidFill>
                <a:latin typeface="Century Gothic"/>
                <a:ea typeface="微软雅黑" panose="020B0503020204020204" pitchFamily="34" charset="-122"/>
              </a:rPr>
              <a:t>Logo</a:t>
            </a:r>
            <a:r>
              <a:rPr kumimoji="1" lang="zh-CN" altLang="en-US" sz="1333" dirty="0">
                <a:solidFill>
                  <a:srgbClr val="000000"/>
                </a:solidFill>
                <a:latin typeface="Century Gothic"/>
                <a:ea typeface="微软雅黑" panose="020B0503020204020204" pitchFamily="34" charset="-122"/>
              </a:rPr>
              <a:t>获取更多优质模板（放映模式）</a:t>
            </a:r>
          </a:p>
        </p:txBody>
      </p:sp>
    </p:spTree>
    <p:extLst>
      <p:ext uri="{BB962C8B-B14F-4D97-AF65-F5344CB8AC3E}">
        <p14:creationId xmlns:p14="http://schemas.microsoft.com/office/powerpoint/2010/main" val="857490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2094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2753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9835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0801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项目进度甘特图</a:t>
            </a:r>
          </a:p>
        </p:txBody>
      </p:sp>
      <p:graphicFrame>
        <p:nvGraphicFramePr>
          <p:cNvPr id="54" name="表格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0707654"/>
              </p:ext>
            </p:extLst>
          </p:nvPr>
        </p:nvGraphicFramePr>
        <p:xfrm>
          <a:off x="1163671" y="1875296"/>
          <a:ext cx="9933115" cy="3750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331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6732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6732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6732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6732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6732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6732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6732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6732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6732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5" name="文本框 54"/>
          <p:cNvSpPr txBox="1"/>
          <p:nvPr/>
        </p:nvSpPr>
        <p:spPr>
          <a:xfrm>
            <a:off x="410354" y="1455695"/>
            <a:ext cx="15066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2015/X/X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6" name="文本框 55"/>
          <p:cNvSpPr txBox="1"/>
          <p:nvPr/>
        </p:nvSpPr>
        <p:spPr>
          <a:xfrm>
            <a:off x="5376911" y="1455695"/>
            <a:ext cx="15066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2015/X/X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7" name="文本框 56"/>
          <p:cNvSpPr txBox="1"/>
          <p:nvPr/>
        </p:nvSpPr>
        <p:spPr>
          <a:xfrm>
            <a:off x="10360267" y="1455695"/>
            <a:ext cx="15066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2015/X/X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1163670" y="1937012"/>
            <a:ext cx="2028981" cy="28997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右箭头 4"/>
          <p:cNvSpPr/>
          <p:nvPr/>
        </p:nvSpPr>
        <p:spPr>
          <a:xfrm>
            <a:off x="1163669" y="1958062"/>
            <a:ext cx="1657023" cy="247879"/>
          </a:xfrm>
          <a:prstGeom prst="rightArrow">
            <a:avLst>
              <a:gd name="adj1" fmla="val 12640"/>
              <a:gd name="adj2" fmla="val 53489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2" name="矩形 61"/>
          <p:cNvSpPr/>
          <p:nvPr/>
        </p:nvSpPr>
        <p:spPr>
          <a:xfrm>
            <a:off x="2681883" y="2344756"/>
            <a:ext cx="4725914" cy="28997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3" name="右箭头 62"/>
          <p:cNvSpPr/>
          <p:nvPr/>
        </p:nvSpPr>
        <p:spPr>
          <a:xfrm>
            <a:off x="2681882" y="2365806"/>
            <a:ext cx="4201662" cy="268929"/>
          </a:xfrm>
          <a:prstGeom prst="rightArrow">
            <a:avLst>
              <a:gd name="adj1" fmla="val 12640"/>
              <a:gd name="adj2" fmla="val 53489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4" name="矩形 63"/>
          <p:cNvSpPr/>
          <p:nvPr/>
        </p:nvSpPr>
        <p:spPr>
          <a:xfrm>
            <a:off x="2681883" y="2752500"/>
            <a:ext cx="4725914" cy="28997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5" name="右箭头 64"/>
          <p:cNvSpPr/>
          <p:nvPr/>
        </p:nvSpPr>
        <p:spPr>
          <a:xfrm>
            <a:off x="2681882" y="2773550"/>
            <a:ext cx="4201662" cy="268929"/>
          </a:xfrm>
          <a:prstGeom prst="rightArrow">
            <a:avLst>
              <a:gd name="adj1" fmla="val 12640"/>
              <a:gd name="adj2" fmla="val 53489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6" name="矩形 65"/>
          <p:cNvSpPr/>
          <p:nvPr/>
        </p:nvSpPr>
        <p:spPr>
          <a:xfrm>
            <a:off x="4501037" y="3174902"/>
            <a:ext cx="3323449" cy="28997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7" name="右箭头 66"/>
          <p:cNvSpPr/>
          <p:nvPr/>
        </p:nvSpPr>
        <p:spPr>
          <a:xfrm>
            <a:off x="4501036" y="3195952"/>
            <a:ext cx="2779440" cy="268929"/>
          </a:xfrm>
          <a:prstGeom prst="rightArrow">
            <a:avLst>
              <a:gd name="adj1" fmla="val 12640"/>
              <a:gd name="adj2" fmla="val 53489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8" name="矩形 67"/>
          <p:cNvSpPr/>
          <p:nvPr/>
        </p:nvSpPr>
        <p:spPr>
          <a:xfrm>
            <a:off x="4501037" y="3608879"/>
            <a:ext cx="2382507" cy="28997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9" name="右箭头 68"/>
          <p:cNvSpPr/>
          <p:nvPr/>
        </p:nvSpPr>
        <p:spPr>
          <a:xfrm>
            <a:off x="4501036" y="3629929"/>
            <a:ext cx="2118212" cy="268929"/>
          </a:xfrm>
          <a:prstGeom prst="rightArrow">
            <a:avLst>
              <a:gd name="adj1" fmla="val 12640"/>
              <a:gd name="adj2" fmla="val 53489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0" name="矩形 69"/>
          <p:cNvSpPr/>
          <p:nvPr/>
        </p:nvSpPr>
        <p:spPr>
          <a:xfrm>
            <a:off x="7824487" y="4028198"/>
            <a:ext cx="1838704" cy="28997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1" name="右箭头 70"/>
          <p:cNvSpPr/>
          <p:nvPr/>
        </p:nvSpPr>
        <p:spPr>
          <a:xfrm>
            <a:off x="7824486" y="4049248"/>
            <a:ext cx="1634734" cy="268929"/>
          </a:xfrm>
          <a:prstGeom prst="rightArrow">
            <a:avLst>
              <a:gd name="adj1" fmla="val 12640"/>
              <a:gd name="adj2" fmla="val 53489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2" name="矩形 71"/>
          <p:cNvSpPr/>
          <p:nvPr/>
        </p:nvSpPr>
        <p:spPr>
          <a:xfrm>
            <a:off x="7841276" y="4430001"/>
            <a:ext cx="3255509" cy="28997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3" name="右箭头 72"/>
          <p:cNvSpPr/>
          <p:nvPr/>
        </p:nvSpPr>
        <p:spPr>
          <a:xfrm>
            <a:off x="7841276" y="4451051"/>
            <a:ext cx="2239555" cy="268929"/>
          </a:xfrm>
          <a:prstGeom prst="rightArrow">
            <a:avLst>
              <a:gd name="adj1" fmla="val 12640"/>
              <a:gd name="adj2" fmla="val 53489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4" name="矩形 73"/>
          <p:cNvSpPr/>
          <p:nvPr/>
        </p:nvSpPr>
        <p:spPr>
          <a:xfrm>
            <a:off x="7828231" y="4848869"/>
            <a:ext cx="2497762" cy="28997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5" name="右箭头 74"/>
          <p:cNvSpPr/>
          <p:nvPr/>
        </p:nvSpPr>
        <p:spPr>
          <a:xfrm>
            <a:off x="7828230" y="4869919"/>
            <a:ext cx="1362069" cy="268929"/>
          </a:xfrm>
          <a:prstGeom prst="rightArrow">
            <a:avLst>
              <a:gd name="adj1" fmla="val 12640"/>
              <a:gd name="adj2" fmla="val 53489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6" name="矩形 75"/>
          <p:cNvSpPr/>
          <p:nvPr/>
        </p:nvSpPr>
        <p:spPr>
          <a:xfrm>
            <a:off x="7824486" y="5262915"/>
            <a:ext cx="2432198" cy="28997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8" name="右箭头 77"/>
          <p:cNvSpPr/>
          <p:nvPr/>
        </p:nvSpPr>
        <p:spPr>
          <a:xfrm>
            <a:off x="7824485" y="5283965"/>
            <a:ext cx="2162391" cy="268929"/>
          </a:xfrm>
          <a:prstGeom prst="rightArrow">
            <a:avLst>
              <a:gd name="adj1" fmla="val 12640"/>
              <a:gd name="adj2" fmla="val 53489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6" name="组 5"/>
          <p:cNvGrpSpPr/>
          <p:nvPr/>
        </p:nvGrpSpPr>
        <p:grpSpPr>
          <a:xfrm>
            <a:off x="1282025" y="4869919"/>
            <a:ext cx="876779" cy="677108"/>
            <a:chOff x="1282025" y="4869919"/>
            <a:chExt cx="876779" cy="677108"/>
          </a:xfrm>
        </p:grpSpPr>
        <p:sp>
          <p:nvSpPr>
            <p:cNvPr id="80" name="文本框 79"/>
            <p:cNvSpPr txBox="1"/>
            <p:nvPr/>
          </p:nvSpPr>
          <p:spPr>
            <a:xfrm>
              <a:off x="1282025" y="4869919"/>
              <a:ext cx="876779" cy="33855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zh-CN" altLang="en-US" sz="16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已完成</a:t>
              </a:r>
              <a:endParaRPr lang="en-US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1" name="文本框 80"/>
            <p:cNvSpPr txBox="1"/>
            <p:nvPr/>
          </p:nvSpPr>
          <p:spPr>
            <a:xfrm>
              <a:off x="1282025" y="5208473"/>
              <a:ext cx="876779" cy="338554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r>
                <a:rPr lang="zh-CN" altLang="en-US" sz="16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已完成</a:t>
              </a:r>
              <a:endParaRPr lang="en-US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cxnSp>
        <p:nvCxnSpPr>
          <p:cNvPr id="82" name="直接箭头连接符 75"/>
          <p:cNvCxnSpPr/>
          <p:nvPr/>
        </p:nvCxnSpPr>
        <p:spPr>
          <a:xfrm>
            <a:off x="7317563" y="1856614"/>
            <a:ext cx="13063" cy="3769270"/>
          </a:xfrm>
          <a:prstGeom prst="straightConnector1">
            <a:avLst/>
          </a:prstGeom>
          <a:ln w="127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文本框 82"/>
          <p:cNvSpPr txBox="1"/>
          <p:nvPr/>
        </p:nvSpPr>
        <p:spPr>
          <a:xfrm>
            <a:off x="6722175" y="5720228"/>
            <a:ext cx="1119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关键点</a:t>
            </a:r>
          </a:p>
        </p:txBody>
      </p:sp>
    </p:spTree>
    <p:extLst>
      <p:ext uri="{BB962C8B-B14F-4D97-AF65-F5344CB8AC3E}">
        <p14:creationId xmlns:p14="http://schemas.microsoft.com/office/powerpoint/2010/main" val="1459834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Office 主题">
  <a:themeElements>
    <a:clrScheme name="自定义 29">
      <a:dk1>
        <a:srgbClr val="000000"/>
      </a:dk1>
      <a:lt1>
        <a:srgbClr val="FFFFFF"/>
      </a:lt1>
      <a:dk2>
        <a:srgbClr val="000000"/>
      </a:dk2>
      <a:lt2>
        <a:srgbClr val="FFFDFD"/>
      </a:lt2>
      <a:accent1>
        <a:srgbClr val="32AE9A"/>
      </a:accent1>
      <a:accent2>
        <a:srgbClr val="AAD764"/>
      </a:accent2>
      <a:accent3>
        <a:srgbClr val="F8C136"/>
      </a:accent3>
      <a:accent4>
        <a:srgbClr val="D74037"/>
      </a:accent4>
      <a:accent5>
        <a:srgbClr val="5B6BBC"/>
      </a:accent5>
      <a:accent6>
        <a:srgbClr val="515151"/>
      </a:accent6>
      <a:hlink>
        <a:srgbClr val="0563C1"/>
      </a:hlink>
      <a:folHlink>
        <a:srgbClr val="954F72"/>
      </a:folHlink>
    </a:clrScheme>
    <a:fontScheme name="OFFICEPLUS">
      <a:majorFont>
        <a:latin typeface="Calibri Light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主题">
  <a:themeElements>
    <a:clrScheme name="蓝色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PLUS">
      <a:majorFont>
        <a:latin typeface="Calibri Light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4_Office 主题">
  <a:themeElements>
    <a:clrScheme name="黄橙色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PLUS">
      <a:majorFont>
        <a:latin typeface="Calibri Light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PLUS">
      <a:majorFont>
        <a:latin typeface="Calibri Light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26</Words>
  <Application>Microsoft Office PowerPoint</Application>
  <PresentationFormat>宽屏</PresentationFormat>
  <Paragraphs>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1</vt:i4>
      </vt:variant>
    </vt:vector>
  </HeadingPairs>
  <TitlesOfParts>
    <vt:vector size="11" baseType="lpstr">
      <vt:lpstr>Microsoft YaHei</vt:lpstr>
      <vt:lpstr>Microsoft YaHei</vt:lpstr>
      <vt:lpstr>Arial</vt:lpstr>
      <vt:lpstr>Calibri</vt:lpstr>
      <vt:lpstr>Century Gothic</vt:lpstr>
      <vt:lpstr>Segoe UI Light</vt:lpstr>
      <vt:lpstr>1_Office 主题</vt:lpstr>
      <vt:lpstr>3_Office 主题</vt:lpstr>
      <vt:lpstr>4_Office 主题</vt:lpstr>
      <vt:lpstr>2_Office 主题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Microsoft 帐户</dc:creator>
  <cp:lastModifiedBy>Mloong</cp:lastModifiedBy>
  <cp:revision>55</cp:revision>
  <dcterms:created xsi:type="dcterms:W3CDTF">2015-07-29T10:05:36Z</dcterms:created>
  <dcterms:modified xsi:type="dcterms:W3CDTF">2018-10-26T03:11:09Z</dcterms:modified>
</cp:coreProperties>
</file>