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413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4B71-DD2E-450A-AC79-5CCAF6D2BD3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01CA8-7CE5-4D35-92DA-64D62495E2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50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304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61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103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68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61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4017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6436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4360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3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12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03938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57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F467E3-97A5-4A8F-BF85-4204123FF9F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CD6776B-A8CA-4046-ACA8-6F8F8CF5AA4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523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812800" y="2197103"/>
            <a:ext cx="2336800" cy="52493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Step one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12800" y="2722036"/>
            <a:ext cx="2336800" cy="524933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Step Two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12800" y="3246970"/>
            <a:ext cx="2336800" cy="524933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Step Three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12800" y="3771903"/>
            <a:ext cx="2336800" cy="52493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Step Four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12800" y="4296836"/>
            <a:ext cx="2336800" cy="524933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Step Five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12800" y="4821770"/>
            <a:ext cx="2336800" cy="524933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Step Six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149600" y="1689100"/>
          <a:ext cx="8128002" cy="36576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" name="Right Arrow 51"/>
          <p:cNvSpPr/>
          <p:nvPr/>
        </p:nvSpPr>
        <p:spPr>
          <a:xfrm>
            <a:off x="3556000" y="2400303"/>
            <a:ext cx="2540000" cy="160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3" name="Right Arrow 52"/>
          <p:cNvSpPr/>
          <p:nvPr/>
        </p:nvSpPr>
        <p:spPr>
          <a:xfrm>
            <a:off x="4826000" y="2925236"/>
            <a:ext cx="3302000" cy="160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4" name="Right Arrow 53"/>
          <p:cNvSpPr/>
          <p:nvPr/>
        </p:nvSpPr>
        <p:spPr>
          <a:xfrm>
            <a:off x="4826000" y="3441703"/>
            <a:ext cx="4724400" cy="160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5" name="Right Arrow 54"/>
          <p:cNvSpPr/>
          <p:nvPr/>
        </p:nvSpPr>
        <p:spPr>
          <a:xfrm>
            <a:off x="7315200" y="3962403"/>
            <a:ext cx="2540000" cy="160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6" name="Right Arrow 55"/>
          <p:cNvSpPr/>
          <p:nvPr/>
        </p:nvSpPr>
        <p:spPr>
          <a:xfrm>
            <a:off x="3556000" y="5020736"/>
            <a:ext cx="7315200" cy="160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7" name="Right Arrow 56"/>
          <p:cNvSpPr/>
          <p:nvPr/>
        </p:nvSpPr>
        <p:spPr>
          <a:xfrm>
            <a:off x="4826000" y="4508503"/>
            <a:ext cx="3302000" cy="160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" name="Group 94"/>
          <p:cNvGrpSpPr/>
          <p:nvPr/>
        </p:nvGrpSpPr>
        <p:grpSpPr>
          <a:xfrm>
            <a:off x="1371748" y="5689606"/>
            <a:ext cx="9426864" cy="268224"/>
            <a:chOff x="1105494" y="4417230"/>
            <a:chExt cx="7070148" cy="201168"/>
          </a:xfrm>
        </p:grpSpPr>
        <p:grpSp>
          <p:nvGrpSpPr>
            <p:cNvPr id="4" name="Group 50"/>
            <p:cNvGrpSpPr/>
            <p:nvPr/>
          </p:nvGrpSpPr>
          <p:grpSpPr>
            <a:xfrm>
              <a:off x="1105494" y="4417230"/>
              <a:ext cx="1213487" cy="201168"/>
              <a:chOff x="2221306" y="3914656"/>
              <a:chExt cx="1213487" cy="201168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2465778" y="3934938"/>
                <a:ext cx="969015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CONSTRUCTION</a:t>
                </a:r>
              </a:p>
            </p:txBody>
          </p:sp>
          <p:sp>
            <p:nvSpPr>
              <p:cNvPr id="86" name="Oval 85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5" name="Group 45"/>
            <p:cNvGrpSpPr/>
            <p:nvPr/>
          </p:nvGrpSpPr>
          <p:grpSpPr>
            <a:xfrm>
              <a:off x="2483332" y="4417230"/>
              <a:ext cx="842040" cy="201168"/>
              <a:chOff x="3776442" y="3947915"/>
              <a:chExt cx="842040" cy="201168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4032985" y="3968197"/>
                <a:ext cx="585497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ANALYSIS</a:t>
                </a: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3776442" y="3947915"/>
                <a:ext cx="207097" cy="20116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6" name="Group 37"/>
            <p:cNvGrpSpPr/>
            <p:nvPr/>
          </p:nvGrpSpPr>
          <p:grpSpPr>
            <a:xfrm>
              <a:off x="3548888" y="4417230"/>
              <a:ext cx="1151793" cy="201168"/>
              <a:chOff x="4725932" y="3949014"/>
              <a:chExt cx="1151793" cy="201168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967620" y="3966831"/>
                <a:ext cx="910105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IMPROVEMENT</a:t>
                </a:r>
              </a:p>
            </p:txBody>
          </p:sp>
          <p:sp>
            <p:nvSpPr>
              <p:cNvPr id="78" name="Oval 77"/>
              <p:cNvSpPr>
                <a:spLocks noChangeAspect="1"/>
              </p:cNvSpPr>
              <p:nvPr/>
            </p:nvSpPr>
            <p:spPr>
              <a:xfrm>
                <a:off x="4725932" y="3949014"/>
                <a:ext cx="207097" cy="20116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7" name="Group 41"/>
            <p:cNvGrpSpPr/>
            <p:nvPr/>
          </p:nvGrpSpPr>
          <p:grpSpPr>
            <a:xfrm>
              <a:off x="4838700" y="4417230"/>
              <a:ext cx="1409110" cy="201168"/>
              <a:chOff x="6077268" y="3949014"/>
              <a:chExt cx="1409110" cy="201168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6371890" y="3976991"/>
                <a:ext cx="1114488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RECONSTRUCTION</a:t>
                </a:r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6077268" y="3949014"/>
                <a:ext cx="207097" cy="201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8" name="Group 41"/>
            <p:cNvGrpSpPr/>
            <p:nvPr/>
          </p:nvGrpSpPr>
          <p:grpSpPr>
            <a:xfrm>
              <a:off x="6433899" y="4417230"/>
              <a:ext cx="725630" cy="201168"/>
              <a:chOff x="6077268" y="3949014"/>
              <a:chExt cx="725630" cy="201168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6348447" y="3976991"/>
                <a:ext cx="454451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REVIEW</a:t>
                </a: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>
                <a:off x="6077268" y="3949014"/>
                <a:ext cx="207097" cy="20116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9" name="Group 41"/>
            <p:cNvGrpSpPr/>
            <p:nvPr/>
          </p:nvGrpSpPr>
          <p:grpSpPr>
            <a:xfrm>
              <a:off x="7402523" y="4417230"/>
              <a:ext cx="773119" cy="201168"/>
              <a:chOff x="6077268" y="3949014"/>
              <a:chExt cx="773119" cy="201168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6339430" y="3976991"/>
                <a:ext cx="510957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LAUNCH</a:t>
                </a: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6077268" y="3949014"/>
                <a:ext cx="207097" cy="201168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0</TotalTime>
  <Words>27</Words>
  <Application>Microsoft Office PowerPoint</Application>
  <PresentationFormat>宽屏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华文中宋</vt:lpstr>
      <vt:lpstr>宋体</vt:lpstr>
      <vt:lpstr>Arial</vt:lpstr>
      <vt:lpstr>Gill Sans MT</vt:lpstr>
      <vt:lpstr>Impact</vt:lpstr>
      <vt:lpstr>Badge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2019-02-19T09:28:09Z</dcterms:created>
  <dcterms:modified xsi:type="dcterms:W3CDTF">2019-02-26T02:00:10Z</dcterms:modified>
</cp:coreProperties>
</file>