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42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0.3</c:v>
                </c:pt>
                <c:pt idx="2">
                  <c:v>0.5</c:v>
                </c:pt>
                <c:pt idx="3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8-4C3A-A58F-704214CB9C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</c:v>
                </c:pt>
                <c:pt idx="1">
                  <c:v>0.5</c:v>
                </c:pt>
                <c:pt idx="2">
                  <c:v>0.3</c:v>
                </c:pt>
                <c:pt idx="3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08-4C3A-A58F-704214CB9C8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0.2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08-4C3A-A58F-704214CB9C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6"/>
        <c:overlap val="100"/>
        <c:axId val="-411246560"/>
        <c:axId val="-411245472"/>
      </c:barChart>
      <c:catAx>
        <c:axId val="-41124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45472"/>
        <c:crosses val="autoZero"/>
        <c:auto val="1"/>
        <c:lblAlgn val="ctr"/>
        <c:lblOffset val="100"/>
        <c:noMultiLvlLbl val="0"/>
      </c:catAx>
      <c:valAx>
        <c:axId val="-4112454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46560"/>
        <c:crosses val="autoZero"/>
        <c:crossBetween val="between"/>
        <c:minorUnit val="0.04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2DECF-3301-4578-8FA4-EB07B2D4C67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D10EF-F4E3-4341-85EB-0DDF468F72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62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94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3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461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8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25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46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67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19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856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88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52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01BF-462C-4610-92F4-78B22ED4932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132A-9646-482E-8909-45D17DEC80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90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5314587" y="1714500"/>
          <a:ext cx="64389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60187" y="2093292"/>
            <a:ext cx="3395364" cy="8204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of the variations passages lorem ipsum available majority have suffered There are many of the variations passages lorem ipsum available majority have suffered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6313" y="1739900"/>
            <a:ext cx="2056675" cy="28732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867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Description Here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9081" y="2160722"/>
            <a:ext cx="990656" cy="7386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80%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988" y="2988507"/>
            <a:ext cx="4775200" cy="6153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 of Lorem Ipsum available, but the have suffered alteration in some  form, by humour, or randomized words which  don't believable</a:t>
            </a:r>
          </a:p>
        </p:txBody>
      </p:sp>
      <p:sp>
        <p:nvSpPr>
          <p:cNvPr id="12" name="Freeform 167"/>
          <p:cNvSpPr>
            <a:spLocks noEditPoints="1"/>
          </p:cNvSpPr>
          <p:nvPr/>
        </p:nvSpPr>
        <p:spPr bwMode="auto">
          <a:xfrm>
            <a:off x="852651" y="4024669"/>
            <a:ext cx="365760" cy="365760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 flipH="1">
            <a:off x="1326787" y="3776663"/>
            <a:ext cx="3352800" cy="10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</a:p>
          <a:p>
            <a:r>
              <a:rPr lang="en-US" sz="14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 available, but the majority</a:t>
            </a:r>
          </a:p>
        </p:txBody>
      </p:sp>
      <p:sp>
        <p:nvSpPr>
          <p:cNvPr id="14" name="Freeform 167"/>
          <p:cNvSpPr>
            <a:spLocks noEditPoints="1"/>
          </p:cNvSpPr>
          <p:nvPr/>
        </p:nvSpPr>
        <p:spPr bwMode="auto">
          <a:xfrm>
            <a:off x="852651" y="4923988"/>
            <a:ext cx="365760" cy="365760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 flipH="1">
            <a:off x="1326787" y="4675981"/>
            <a:ext cx="3352800" cy="10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</a:p>
          <a:p>
            <a:r>
              <a:rPr lang="en-US" sz="14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 available, but the majority</a:t>
            </a:r>
          </a:p>
        </p:txBody>
      </p:sp>
      <p:sp>
        <p:nvSpPr>
          <p:cNvPr id="16" name="Freeform 167"/>
          <p:cNvSpPr>
            <a:spLocks noEditPoints="1"/>
          </p:cNvSpPr>
          <p:nvPr/>
        </p:nvSpPr>
        <p:spPr bwMode="auto">
          <a:xfrm>
            <a:off x="852651" y="5823307"/>
            <a:ext cx="365760" cy="365760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7" name="Rectangle 16"/>
          <p:cNvSpPr/>
          <p:nvPr/>
        </p:nvSpPr>
        <p:spPr>
          <a:xfrm flipH="1">
            <a:off x="1326787" y="5575300"/>
            <a:ext cx="3352800" cy="10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</a:p>
          <a:p>
            <a:r>
              <a:rPr lang="en-US" sz="14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 available, but the majority</a:t>
            </a:r>
          </a:p>
        </p:txBody>
      </p:sp>
      <p:grpSp>
        <p:nvGrpSpPr>
          <p:cNvPr id="2" name="Group 34"/>
          <p:cNvGrpSpPr/>
          <p:nvPr/>
        </p:nvGrpSpPr>
        <p:grpSpPr>
          <a:xfrm>
            <a:off x="7560421" y="5626100"/>
            <a:ext cx="795531" cy="746403"/>
            <a:chOff x="5656301" y="4171950"/>
            <a:chExt cx="596648" cy="559802"/>
          </a:xfrm>
        </p:grpSpPr>
        <p:sp>
          <p:nvSpPr>
            <p:cNvPr id="26" name="TextBox 25"/>
            <p:cNvSpPr txBox="1"/>
            <p:nvPr/>
          </p:nvSpPr>
          <p:spPr>
            <a:xfrm>
              <a:off x="5656301" y="4562475"/>
              <a:ext cx="5966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rmAutofit/>
            </a:bodyPr>
            <a:lstStyle/>
            <a:p>
              <a:pPr algn="ctr"/>
              <a:r>
                <a:rPr lang="en-US" sz="1467" b="1" dirty="0">
                  <a:solidFill>
                    <a:schemeClr val="accent2"/>
                  </a:solidFill>
                </a:rPr>
                <a:t>Keyword02</a:t>
              </a:r>
            </a:p>
          </p:txBody>
        </p:sp>
        <p:sp>
          <p:nvSpPr>
            <p:cNvPr id="30" name="Freeform 134"/>
            <p:cNvSpPr>
              <a:spLocks noEditPoints="1"/>
            </p:cNvSpPr>
            <p:nvPr/>
          </p:nvSpPr>
          <p:spPr bwMode="auto">
            <a:xfrm>
              <a:off x="5790222" y="4171950"/>
              <a:ext cx="318524" cy="303780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60" y="61"/>
                </a:cxn>
                <a:cxn ang="0">
                  <a:pos x="4" y="61"/>
                </a:cxn>
                <a:cxn ang="0">
                  <a:pos x="0" y="57"/>
                </a:cxn>
                <a:cxn ang="0">
                  <a:pos x="0" y="45"/>
                </a:cxn>
                <a:cxn ang="0">
                  <a:pos x="4" y="41"/>
                </a:cxn>
                <a:cxn ang="0">
                  <a:pos x="20" y="41"/>
                </a:cxn>
                <a:cxn ang="0">
                  <a:pos x="27" y="46"/>
                </a:cxn>
                <a:cxn ang="0">
                  <a:pos x="37" y="46"/>
                </a:cxn>
                <a:cxn ang="0">
                  <a:pos x="44" y="41"/>
                </a:cxn>
                <a:cxn ang="0">
                  <a:pos x="60" y="41"/>
                </a:cxn>
                <a:cxn ang="0">
                  <a:pos x="64" y="45"/>
                </a:cxn>
                <a:cxn ang="0">
                  <a:pos x="64" y="57"/>
                </a:cxn>
                <a:cxn ang="0">
                  <a:pos x="49" y="22"/>
                </a:cxn>
                <a:cxn ang="0">
                  <a:pos x="39" y="22"/>
                </a:cxn>
                <a:cxn ang="0">
                  <a:pos x="39" y="39"/>
                </a:cxn>
                <a:cxn ang="0">
                  <a:pos x="37" y="41"/>
                </a:cxn>
                <a:cxn ang="0">
                  <a:pos x="27" y="41"/>
                </a:cxn>
                <a:cxn ang="0">
                  <a:pos x="25" y="39"/>
                </a:cxn>
                <a:cxn ang="0">
                  <a:pos x="25" y="22"/>
                </a:cxn>
                <a:cxn ang="0">
                  <a:pos x="15" y="22"/>
                </a:cxn>
                <a:cxn ang="0">
                  <a:pos x="13" y="20"/>
                </a:cxn>
                <a:cxn ang="0">
                  <a:pos x="13" y="18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4" y="1"/>
                </a:cxn>
                <a:cxn ang="0">
                  <a:pos x="51" y="18"/>
                </a:cxn>
                <a:cxn ang="0">
                  <a:pos x="51" y="20"/>
                </a:cxn>
                <a:cxn ang="0">
                  <a:pos x="49" y="22"/>
                </a:cxn>
                <a:cxn ang="0">
                  <a:pos x="47" y="51"/>
                </a:cxn>
                <a:cxn ang="0">
                  <a:pos x="44" y="54"/>
                </a:cxn>
                <a:cxn ang="0">
                  <a:pos x="47" y="56"/>
                </a:cxn>
                <a:cxn ang="0">
                  <a:pos x="49" y="54"/>
                </a:cxn>
                <a:cxn ang="0">
                  <a:pos x="47" y="51"/>
                </a:cxn>
                <a:cxn ang="0">
                  <a:pos x="56" y="51"/>
                </a:cxn>
                <a:cxn ang="0">
                  <a:pos x="54" y="54"/>
                </a:cxn>
                <a:cxn ang="0">
                  <a:pos x="56" y="56"/>
                </a:cxn>
                <a:cxn ang="0">
                  <a:pos x="59" y="54"/>
                </a:cxn>
                <a:cxn ang="0">
                  <a:pos x="56" y="51"/>
                </a:cxn>
              </a:cxnLst>
              <a:rect l="0" t="0" r="r" b="b"/>
              <a:pathLst>
                <a:path w="64" h="61">
                  <a:moveTo>
                    <a:pt x="64" y="57"/>
                  </a:moveTo>
                  <a:cubicBezTo>
                    <a:pt x="64" y="59"/>
                    <a:pt x="62" y="61"/>
                    <a:pt x="60" y="61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2" y="61"/>
                    <a:pt x="0" y="59"/>
                    <a:pt x="0" y="5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3"/>
                    <a:pt x="2" y="41"/>
                    <a:pt x="4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4"/>
                    <a:pt x="24" y="46"/>
                    <a:pt x="2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0" y="46"/>
                    <a:pt x="43" y="44"/>
                    <a:pt x="44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2" y="41"/>
                    <a:pt x="64" y="43"/>
                    <a:pt x="64" y="45"/>
                  </a:cubicBezTo>
                  <a:lnTo>
                    <a:pt x="64" y="57"/>
                  </a:lnTo>
                  <a:close/>
                  <a:moveTo>
                    <a:pt x="49" y="22"/>
                  </a:moveTo>
                  <a:cubicBezTo>
                    <a:pt x="39" y="22"/>
                    <a:pt x="39" y="22"/>
                    <a:pt x="39" y="22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8" y="41"/>
                    <a:pt x="3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5" y="40"/>
                    <a:pt x="25" y="39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2"/>
                    <a:pt x="13" y="21"/>
                    <a:pt x="13" y="20"/>
                  </a:cubicBezTo>
                  <a:cubicBezTo>
                    <a:pt x="12" y="20"/>
                    <a:pt x="13" y="19"/>
                    <a:pt x="13" y="18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0"/>
                    <a:pt x="31" y="0"/>
                    <a:pt x="32" y="0"/>
                  </a:cubicBezTo>
                  <a:cubicBezTo>
                    <a:pt x="33" y="0"/>
                    <a:pt x="33" y="0"/>
                    <a:pt x="34" y="1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19"/>
                    <a:pt x="52" y="20"/>
                    <a:pt x="51" y="20"/>
                  </a:cubicBezTo>
                  <a:cubicBezTo>
                    <a:pt x="51" y="21"/>
                    <a:pt x="50" y="22"/>
                    <a:pt x="49" y="22"/>
                  </a:cubicBezTo>
                  <a:close/>
                  <a:moveTo>
                    <a:pt x="47" y="51"/>
                  </a:moveTo>
                  <a:cubicBezTo>
                    <a:pt x="45" y="51"/>
                    <a:pt x="44" y="52"/>
                    <a:pt x="44" y="54"/>
                  </a:cubicBezTo>
                  <a:cubicBezTo>
                    <a:pt x="44" y="55"/>
                    <a:pt x="45" y="56"/>
                    <a:pt x="47" y="56"/>
                  </a:cubicBezTo>
                  <a:cubicBezTo>
                    <a:pt x="48" y="56"/>
                    <a:pt x="49" y="55"/>
                    <a:pt x="49" y="54"/>
                  </a:cubicBezTo>
                  <a:cubicBezTo>
                    <a:pt x="49" y="52"/>
                    <a:pt x="48" y="51"/>
                    <a:pt x="47" y="51"/>
                  </a:cubicBezTo>
                  <a:close/>
                  <a:moveTo>
                    <a:pt x="56" y="51"/>
                  </a:moveTo>
                  <a:cubicBezTo>
                    <a:pt x="55" y="51"/>
                    <a:pt x="54" y="52"/>
                    <a:pt x="54" y="54"/>
                  </a:cubicBezTo>
                  <a:cubicBezTo>
                    <a:pt x="54" y="55"/>
                    <a:pt x="55" y="56"/>
                    <a:pt x="56" y="56"/>
                  </a:cubicBezTo>
                  <a:cubicBezTo>
                    <a:pt x="58" y="56"/>
                    <a:pt x="59" y="55"/>
                    <a:pt x="59" y="54"/>
                  </a:cubicBezTo>
                  <a:cubicBezTo>
                    <a:pt x="59" y="52"/>
                    <a:pt x="58" y="51"/>
                    <a:pt x="56" y="5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" name="Group 35"/>
          <p:cNvGrpSpPr/>
          <p:nvPr/>
        </p:nvGrpSpPr>
        <p:grpSpPr>
          <a:xfrm>
            <a:off x="9047916" y="5658774"/>
            <a:ext cx="795531" cy="713729"/>
            <a:chOff x="6771922" y="4196455"/>
            <a:chExt cx="596648" cy="535297"/>
          </a:xfrm>
        </p:grpSpPr>
        <p:sp>
          <p:nvSpPr>
            <p:cNvPr id="22" name="TextBox 21"/>
            <p:cNvSpPr txBox="1"/>
            <p:nvPr/>
          </p:nvSpPr>
          <p:spPr>
            <a:xfrm>
              <a:off x="6771922" y="4562475"/>
              <a:ext cx="5966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rmAutofit/>
            </a:bodyPr>
            <a:lstStyle/>
            <a:p>
              <a:pPr algn="ctr"/>
              <a:r>
                <a:rPr lang="en-US" sz="1467" b="1" dirty="0">
                  <a:solidFill>
                    <a:schemeClr val="accent3"/>
                  </a:solidFill>
                </a:rPr>
                <a:t>Keyword03</a:t>
              </a:r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897829" y="4196455"/>
              <a:ext cx="339695" cy="254771"/>
            </a:xfrm>
            <a:custGeom>
              <a:avLst/>
              <a:gdLst/>
              <a:ahLst/>
              <a:cxnLst>
                <a:cxn ang="0">
                  <a:pos x="168" y="126"/>
                </a:cxn>
                <a:cxn ang="0">
                  <a:pos x="0" y="126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115"/>
                </a:cxn>
                <a:cxn ang="0">
                  <a:pos x="168" y="115"/>
                </a:cxn>
                <a:cxn ang="0">
                  <a:pos x="168" y="126"/>
                </a:cxn>
                <a:cxn ang="0">
                  <a:pos x="54" y="104"/>
                </a:cxn>
                <a:cxn ang="0">
                  <a:pos x="32" y="104"/>
                </a:cxn>
                <a:cxn ang="0">
                  <a:pos x="32" y="63"/>
                </a:cxn>
                <a:cxn ang="0">
                  <a:pos x="54" y="63"/>
                </a:cxn>
                <a:cxn ang="0">
                  <a:pos x="54" y="104"/>
                </a:cxn>
                <a:cxn ang="0">
                  <a:pos x="84" y="104"/>
                </a:cxn>
                <a:cxn ang="0">
                  <a:pos x="64" y="104"/>
                </a:cxn>
                <a:cxn ang="0">
                  <a:pos x="64" y="19"/>
                </a:cxn>
                <a:cxn ang="0">
                  <a:pos x="84" y="19"/>
                </a:cxn>
                <a:cxn ang="0">
                  <a:pos x="84" y="104"/>
                </a:cxn>
                <a:cxn ang="0">
                  <a:pos x="116" y="104"/>
                </a:cxn>
                <a:cxn ang="0">
                  <a:pos x="95" y="104"/>
                </a:cxn>
                <a:cxn ang="0">
                  <a:pos x="95" y="41"/>
                </a:cxn>
                <a:cxn ang="0">
                  <a:pos x="116" y="41"/>
                </a:cxn>
                <a:cxn ang="0">
                  <a:pos x="116" y="104"/>
                </a:cxn>
                <a:cxn ang="0">
                  <a:pos x="147" y="104"/>
                </a:cxn>
                <a:cxn ang="0">
                  <a:pos x="127" y="104"/>
                </a:cxn>
                <a:cxn ang="0">
                  <a:pos x="127" y="9"/>
                </a:cxn>
                <a:cxn ang="0">
                  <a:pos x="147" y="9"/>
                </a:cxn>
                <a:cxn ang="0">
                  <a:pos x="147" y="104"/>
                </a:cxn>
              </a:cxnLst>
              <a:rect l="0" t="0" r="r" b="b"/>
              <a:pathLst>
                <a:path w="168" h="126">
                  <a:moveTo>
                    <a:pt x="168" y="126"/>
                  </a:moveTo>
                  <a:lnTo>
                    <a:pt x="0" y="12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115"/>
                  </a:lnTo>
                  <a:lnTo>
                    <a:pt x="168" y="115"/>
                  </a:lnTo>
                  <a:lnTo>
                    <a:pt x="168" y="126"/>
                  </a:lnTo>
                  <a:close/>
                  <a:moveTo>
                    <a:pt x="54" y="104"/>
                  </a:moveTo>
                  <a:lnTo>
                    <a:pt x="32" y="104"/>
                  </a:lnTo>
                  <a:lnTo>
                    <a:pt x="32" y="63"/>
                  </a:lnTo>
                  <a:lnTo>
                    <a:pt x="54" y="63"/>
                  </a:lnTo>
                  <a:lnTo>
                    <a:pt x="54" y="104"/>
                  </a:lnTo>
                  <a:close/>
                  <a:moveTo>
                    <a:pt x="84" y="104"/>
                  </a:moveTo>
                  <a:lnTo>
                    <a:pt x="64" y="104"/>
                  </a:lnTo>
                  <a:lnTo>
                    <a:pt x="64" y="19"/>
                  </a:lnTo>
                  <a:lnTo>
                    <a:pt x="84" y="19"/>
                  </a:lnTo>
                  <a:lnTo>
                    <a:pt x="84" y="104"/>
                  </a:lnTo>
                  <a:close/>
                  <a:moveTo>
                    <a:pt x="116" y="104"/>
                  </a:moveTo>
                  <a:lnTo>
                    <a:pt x="95" y="104"/>
                  </a:lnTo>
                  <a:lnTo>
                    <a:pt x="95" y="41"/>
                  </a:lnTo>
                  <a:lnTo>
                    <a:pt x="116" y="41"/>
                  </a:lnTo>
                  <a:lnTo>
                    <a:pt x="116" y="104"/>
                  </a:lnTo>
                  <a:close/>
                  <a:moveTo>
                    <a:pt x="147" y="104"/>
                  </a:moveTo>
                  <a:lnTo>
                    <a:pt x="127" y="104"/>
                  </a:lnTo>
                  <a:lnTo>
                    <a:pt x="127" y="9"/>
                  </a:lnTo>
                  <a:lnTo>
                    <a:pt x="147" y="9"/>
                  </a:lnTo>
                  <a:lnTo>
                    <a:pt x="147" y="104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10535412" y="5649114"/>
            <a:ext cx="795531" cy="723389"/>
            <a:chOff x="7887544" y="4189210"/>
            <a:chExt cx="596648" cy="542542"/>
          </a:xfrm>
        </p:grpSpPr>
        <p:sp>
          <p:nvSpPr>
            <p:cNvPr id="24" name="TextBox 23"/>
            <p:cNvSpPr txBox="1"/>
            <p:nvPr/>
          </p:nvSpPr>
          <p:spPr>
            <a:xfrm>
              <a:off x="7887544" y="4562475"/>
              <a:ext cx="5966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rmAutofit/>
            </a:bodyPr>
            <a:lstStyle/>
            <a:p>
              <a:pPr algn="ctr"/>
              <a:r>
                <a:rPr lang="en-US" sz="1467" b="1" dirty="0">
                  <a:solidFill>
                    <a:schemeClr val="accent4"/>
                  </a:solidFill>
                </a:rPr>
                <a:t>Keyword04</a:t>
              </a:r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8016718" y="4189210"/>
              <a:ext cx="338301" cy="269260"/>
            </a:xfrm>
            <a:custGeom>
              <a:avLst/>
              <a:gdLst/>
              <a:ahLst/>
              <a:cxnLst>
                <a:cxn ang="0">
                  <a:pos x="63" y="53"/>
                </a:cxn>
                <a:cxn ang="0">
                  <a:pos x="61" y="54"/>
                </a:cxn>
                <a:cxn ang="0">
                  <a:pos x="8" y="54"/>
                </a:cxn>
                <a:cxn ang="0">
                  <a:pos x="6" y="53"/>
                </a:cxn>
                <a:cxn ang="0">
                  <a:pos x="0" y="34"/>
                </a:cxn>
                <a:cxn ang="0">
                  <a:pos x="34" y="0"/>
                </a:cxn>
                <a:cxn ang="0">
                  <a:pos x="68" y="34"/>
                </a:cxn>
                <a:cxn ang="0">
                  <a:pos x="63" y="53"/>
                </a:cxn>
                <a:cxn ang="0">
                  <a:pos x="10" y="30"/>
                </a:cxn>
                <a:cxn ang="0">
                  <a:pos x="5" y="34"/>
                </a:cxn>
                <a:cxn ang="0">
                  <a:pos x="10" y="39"/>
                </a:cxn>
                <a:cxn ang="0">
                  <a:pos x="15" y="34"/>
                </a:cxn>
                <a:cxn ang="0">
                  <a:pos x="10" y="30"/>
                </a:cxn>
                <a:cxn ang="0">
                  <a:pos x="17" y="13"/>
                </a:cxn>
                <a:cxn ang="0">
                  <a:pos x="13" y="17"/>
                </a:cxn>
                <a:cxn ang="0">
                  <a:pos x="17" y="22"/>
                </a:cxn>
                <a:cxn ang="0">
                  <a:pos x="22" y="17"/>
                </a:cxn>
                <a:cxn ang="0">
                  <a:pos x="17" y="13"/>
                </a:cxn>
                <a:cxn ang="0">
                  <a:pos x="42" y="21"/>
                </a:cxn>
                <a:cxn ang="0">
                  <a:pos x="41" y="18"/>
                </a:cxn>
                <a:cxn ang="0">
                  <a:pos x="38" y="20"/>
                </a:cxn>
                <a:cxn ang="0">
                  <a:pos x="34" y="34"/>
                </a:cxn>
                <a:cxn ang="0">
                  <a:pos x="27" y="40"/>
                </a:cxn>
                <a:cxn ang="0">
                  <a:pos x="33" y="49"/>
                </a:cxn>
                <a:cxn ang="0">
                  <a:pos x="42" y="44"/>
                </a:cxn>
                <a:cxn ang="0">
                  <a:pos x="39" y="36"/>
                </a:cxn>
                <a:cxn ang="0">
                  <a:pos x="42" y="21"/>
                </a:cxn>
                <a:cxn ang="0">
                  <a:pos x="34" y="5"/>
                </a:cxn>
                <a:cxn ang="0">
                  <a:pos x="30" y="10"/>
                </a:cxn>
                <a:cxn ang="0">
                  <a:pos x="34" y="15"/>
                </a:cxn>
                <a:cxn ang="0">
                  <a:pos x="39" y="10"/>
                </a:cxn>
                <a:cxn ang="0">
                  <a:pos x="34" y="5"/>
                </a:cxn>
                <a:cxn ang="0">
                  <a:pos x="51" y="13"/>
                </a:cxn>
                <a:cxn ang="0">
                  <a:pos x="47" y="17"/>
                </a:cxn>
                <a:cxn ang="0">
                  <a:pos x="51" y="22"/>
                </a:cxn>
                <a:cxn ang="0">
                  <a:pos x="56" y="17"/>
                </a:cxn>
                <a:cxn ang="0">
                  <a:pos x="51" y="13"/>
                </a:cxn>
                <a:cxn ang="0">
                  <a:pos x="59" y="30"/>
                </a:cxn>
                <a:cxn ang="0">
                  <a:pos x="54" y="34"/>
                </a:cxn>
                <a:cxn ang="0">
                  <a:pos x="59" y="39"/>
                </a:cxn>
                <a:cxn ang="0">
                  <a:pos x="64" y="34"/>
                </a:cxn>
                <a:cxn ang="0">
                  <a:pos x="59" y="30"/>
                </a:cxn>
              </a:cxnLst>
              <a:rect l="0" t="0" r="r" b="b"/>
              <a:pathLst>
                <a:path w="68" h="54">
                  <a:moveTo>
                    <a:pt x="63" y="53"/>
                  </a:moveTo>
                  <a:cubicBezTo>
                    <a:pt x="63" y="53"/>
                    <a:pt x="62" y="54"/>
                    <a:pt x="61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4"/>
                    <a:pt x="6" y="53"/>
                    <a:pt x="6" y="53"/>
                  </a:cubicBezTo>
                  <a:cubicBezTo>
                    <a:pt x="2" y="47"/>
                    <a:pt x="0" y="41"/>
                    <a:pt x="0" y="34"/>
                  </a:cubicBezTo>
                  <a:cubicBezTo>
                    <a:pt x="0" y="16"/>
                    <a:pt x="16" y="0"/>
                    <a:pt x="34" y="0"/>
                  </a:cubicBezTo>
                  <a:cubicBezTo>
                    <a:pt x="53" y="0"/>
                    <a:pt x="68" y="16"/>
                    <a:pt x="68" y="34"/>
                  </a:cubicBezTo>
                  <a:cubicBezTo>
                    <a:pt x="68" y="41"/>
                    <a:pt x="67" y="47"/>
                    <a:pt x="63" y="53"/>
                  </a:cubicBezTo>
                  <a:close/>
                  <a:moveTo>
                    <a:pt x="10" y="30"/>
                  </a:moveTo>
                  <a:cubicBezTo>
                    <a:pt x="7" y="30"/>
                    <a:pt x="5" y="32"/>
                    <a:pt x="5" y="34"/>
                  </a:cubicBezTo>
                  <a:cubicBezTo>
                    <a:pt x="5" y="37"/>
                    <a:pt x="7" y="39"/>
                    <a:pt x="10" y="39"/>
                  </a:cubicBezTo>
                  <a:cubicBezTo>
                    <a:pt x="13" y="39"/>
                    <a:pt x="15" y="37"/>
                    <a:pt x="15" y="34"/>
                  </a:cubicBezTo>
                  <a:cubicBezTo>
                    <a:pt x="15" y="32"/>
                    <a:pt x="13" y="30"/>
                    <a:pt x="10" y="30"/>
                  </a:cubicBezTo>
                  <a:close/>
                  <a:moveTo>
                    <a:pt x="17" y="13"/>
                  </a:moveTo>
                  <a:cubicBezTo>
                    <a:pt x="15" y="13"/>
                    <a:pt x="13" y="15"/>
                    <a:pt x="13" y="17"/>
                  </a:cubicBezTo>
                  <a:cubicBezTo>
                    <a:pt x="13" y="20"/>
                    <a:pt x="15" y="22"/>
                    <a:pt x="17" y="22"/>
                  </a:cubicBezTo>
                  <a:cubicBezTo>
                    <a:pt x="20" y="22"/>
                    <a:pt x="22" y="20"/>
                    <a:pt x="22" y="17"/>
                  </a:cubicBezTo>
                  <a:cubicBezTo>
                    <a:pt x="22" y="15"/>
                    <a:pt x="20" y="13"/>
                    <a:pt x="17" y="13"/>
                  </a:cubicBezTo>
                  <a:close/>
                  <a:moveTo>
                    <a:pt x="42" y="21"/>
                  </a:moveTo>
                  <a:cubicBezTo>
                    <a:pt x="43" y="20"/>
                    <a:pt x="42" y="19"/>
                    <a:pt x="41" y="18"/>
                  </a:cubicBezTo>
                  <a:cubicBezTo>
                    <a:pt x="39" y="18"/>
                    <a:pt x="38" y="19"/>
                    <a:pt x="38" y="20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1" y="35"/>
                    <a:pt x="28" y="37"/>
                    <a:pt x="27" y="40"/>
                  </a:cubicBezTo>
                  <a:cubicBezTo>
                    <a:pt x="26" y="44"/>
                    <a:pt x="29" y="48"/>
                    <a:pt x="33" y="49"/>
                  </a:cubicBezTo>
                  <a:cubicBezTo>
                    <a:pt x="37" y="50"/>
                    <a:pt x="40" y="47"/>
                    <a:pt x="42" y="44"/>
                  </a:cubicBezTo>
                  <a:cubicBezTo>
                    <a:pt x="42" y="40"/>
                    <a:pt x="41" y="37"/>
                    <a:pt x="39" y="36"/>
                  </a:cubicBezTo>
                  <a:lnTo>
                    <a:pt x="42" y="21"/>
                  </a:lnTo>
                  <a:close/>
                  <a:moveTo>
                    <a:pt x="34" y="5"/>
                  </a:moveTo>
                  <a:cubicBezTo>
                    <a:pt x="32" y="5"/>
                    <a:pt x="30" y="7"/>
                    <a:pt x="30" y="10"/>
                  </a:cubicBezTo>
                  <a:cubicBezTo>
                    <a:pt x="30" y="13"/>
                    <a:pt x="32" y="15"/>
                    <a:pt x="34" y="15"/>
                  </a:cubicBezTo>
                  <a:cubicBezTo>
                    <a:pt x="37" y="15"/>
                    <a:pt x="39" y="13"/>
                    <a:pt x="39" y="10"/>
                  </a:cubicBezTo>
                  <a:cubicBezTo>
                    <a:pt x="39" y="7"/>
                    <a:pt x="37" y="5"/>
                    <a:pt x="34" y="5"/>
                  </a:cubicBezTo>
                  <a:close/>
                  <a:moveTo>
                    <a:pt x="51" y="13"/>
                  </a:moveTo>
                  <a:cubicBezTo>
                    <a:pt x="49" y="13"/>
                    <a:pt x="47" y="15"/>
                    <a:pt x="47" y="17"/>
                  </a:cubicBezTo>
                  <a:cubicBezTo>
                    <a:pt x="47" y="20"/>
                    <a:pt x="49" y="22"/>
                    <a:pt x="51" y="22"/>
                  </a:cubicBezTo>
                  <a:cubicBezTo>
                    <a:pt x="54" y="22"/>
                    <a:pt x="56" y="20"/>
                    <a:pt x="56" y="17"/>
                  </a:cubicBezTo>
                  <a:cubicBezTo>
                    <a:pt x="56" y="15"/>
                    <a:pt x="54" y="13"/>
                    <a:pt x="51" y="13"/>
                  </a:cubicBezTo>
                  <a:close/>
                  <a:moveTo>
                    <a:pt x="59" y="30"/>
                  </a:moveTo>
                  <a:cubicBezTo>
                    <a:pt x="56" y="30"/>
                    <a:pt x="54" y="32"/>
                    <a:pt x="54" y="34"/>
                  </a:cubicBezTo>
                  <a:cubicBezTo>
                    <a:pt x="54" y="37"/>
                    <a:pt x="56" y="39"/>
                    <a:pt x="59" y="39"/>
                  </a:cubicBezTo>
                  <a:cubicBezTo>
                    <a:pt x="61" y="39"/>
                    <a:pt x="64" y="37"/>
                    <a:pt x="64" y="34"/>
                  </a:cubicBezTo>
                  <a:cubicBezTo>
                    <a:pt x="64" y="32"/>
                    <a:pt x="61" y="30"/>
                    <a:pt x="59" y="3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8" name="Group 33"/>
          <p:cNvGrpSpPr/>
          <p:nvPr/>
        </p:nvGrpSpPr>
        <p:grpSpPr>
          <a:xfrm>
            <a:off x="6022035" y="5626383"/>
            <a:ext cx="846423" cy="746120"/>
            <a:chOff x="4502511" y="4172162"/>
            <a:chExt cx="634817" cy="559590"/>
          </a:xfrm>
        </p:grpSpPr>
        <p:sp>
          <p:nvSpPr>
            <p:cNvPr id="28" name="TextBox 27"/>
            <p:cNvSpPr txBox="1"/>
            <p:nvPr/>
          </p:nvSpPr>
          <p:spPr>
            <a:xfrm>
              <a:off x="4502511" y="4562475"/>
              <a:ext cx="634817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rmAutofit/>
            </a:bodyPr>
            <a:lstStyle/>
            <a:p>
              <a:pPr algn="ctr"/>
              <a:r>
                <a:rPr lang="en-US" sz="1467" b="1" dirty="0">
                  <a:solidFill>
                    <a:schemeClr val="accent1"/>
                  </a:solidFill>
                </a:rPr>
                <a:t>Key word01</a:t>
              </a:r>
            </a:p>
          </p:txBody>
        </p:sp>
        <p:sp>
          <p:nvSpPr>
            <p:cNvPr id="33" name="Freeform 70"/>
            <p:cNvSpPr>
              <a:spLocks noEditPoints="1"/>
            </p:cNvSpPr>
            <p:nvPr/>
          </p:nvSpPr>
          <p:spPr bwMode="auto">
            <a:xfrm>
              <a:off x="4660657" y="4172162"/>
              <a:ext cx="318524" cy="303356"/>
            </a:xfrm>
            <a:custGeom>
              <a:avLst/>
              <a:gdLst/>
              <a:ahLst/>
              <a:cxnLst>
                <a:cxn ang="0">
                  <a:pos x="59" y="51"/>
                </a:cxn>
                <a:cxn ang="0">
                  <a:pos x="56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7"/>
                </a:cxn>
                <a:cxn ang="0">
                  <a:pos x="20" y="37"/>
                </a:cxn>
                <a:cxn ang="0">
                  <a:pos x="25" y="41"/>
                </a:cxn>
                <a:cxn ang="0">
                  <a:pos x="29" y="43"/>
                </a:cxn>
                <a:cxn ang="0">
                  <a:pos x="34" y="41"/>
                </a:cxn>
                <a:cxn ang="0">
                  <a:pos x="39" y="37"/>
                </a:cxn>
                <a:cxn ang="0">
                  <a:pos x="56" y="37"/>
                </a:cxn>
                <a:cxn ang="0">
                  <a:pos x="59" y="40"/>
                </a:cxn>
                <a:cxn ang="0">
                  <a:pos x="59" y="51"/>
                </a:cxn>
                <a:cxn ang="0">
                  <a:pos x="47" y="22"/>
                </a:cxn>
                <a:cxn ang="0">
                  <a:pos x="31" y="38"/>
                </a:cxn>
                <a:cxn ang="0">
                  <a:pos x="29" y="39"/>
                </a:cxn>
                <a:cxn ang="0">
                  <a:pos x="28" y="38"/>
                </a:cxn>
                <a:cxn ang="0">
                  <a:pos x="12" y="22"/>
                </a:cxn>
                <a:cxn ang="0">
                  <a:pos x="11" y="20"/>
                </a:cxn>
                <a:cxn ang="0">
                  <a:pos x="13" y="18"/>
                </a:cxn>
                <a:cxn ang="0">
                  <a:pos x="23" y="18"/>
                </a:cxn>
                <a:cxn ang="0">
                  <a:pos x="23" y="2"/>
                </a:cxn>
                <a:cxn ang="0">
                  <a:pos x="25" y="0"/>
                </a:cxn>
                <a:cxn ang="0">
                  <a:pos x="34" y="0"/>
                </a:cxn>
                <a:cxn ang="0">
                  <a:pos x="36" y="2"/>
                </a:cxn>
                <a:cxn ang="0">
                  <a:pos x="36" y="18"/>
                </a:cxn>
                <a:cxn ang="0">
                  <a:pos x="45" y="18"/>
                </a:cxn>
                <a:cxn ang="0">
                  <a:pos x="48" y="20"/>
                </a:cxn>
                <a:cxn ang="0">
                  <a:pos x="47" y="22"/>
                </a:cxn>
                <a:cxn ang="0">
                  <a:pos x="43" y="46"/>
                </a:cxn>
                <a:cxn ang="0">
                  <a:pos x="41" y="48"/>
                </a:cxn>
                <a:cxn ang="0">
                  <a:pos x="43" y="50"/>
                </a:cxn>
                <a:cxn ang="0">
                  <a:pos x="45" y="48"/>
                </a:cxn>
                <a:cxn ang="0">
                  <a:pos x="43" y="46"/>
                </a:cxn>
                <a:cxn ang="0">
                  <a:pos x="52" y="46"/>
                </a:cxn>
                <a:cxn ang="0">
                  <a:pos x="50" y="48"/>
                </a:cxn>
                <a:cxn ang="0">
                  <a:pos x="52" y="50"/>
                </a:cxn>
                <a:cxn ang="0">
                  <a:pos x="55" y="48"/>
                </a:cxn>
                <a:cxn ang="0">
                  <a:pos x="52" y="46"/>
                </a:cxn>
              </a:cxnLst>
              <a:rect l="0" t="0" r="r" b="b"/>
              <a:pathLst>
                <a:path w="59" h="55">
                  <a:moveTo>
                    <a:pt x="59" y="51"/>
                  </a:moveTo>
                  <a:cubicBezTo>
                    <a:pt x="59" y="53"/>
                    <a:pt x="58" y="55"/>
                    <a:pt x="56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7"/>
                    <a:pt x="3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6" y="43"/>
                    <a:pt x="28" y="43"/>
                    <a:pt x="29" y="43"/>
                  </a:cubicBezTo>
                  <a:cubicBezTo>
                    <a:pt x="31" y="43"/>
                    <a:pt x="33" y="43"/>
                    <a:pt x="34" y="41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8" y="37"/>
                    <a:pt x="59" y="38"/>
                    <a:pt x="59" y="40"/>
                  </a:cubicBezTo>
                  <a:lnTo>
                    <a:pt x="59" y="51"/>
                  </a:lnTo>
                  <a:close/>
                  <a:moveTo>
                    <a:pt x="47" y="22"/>
                  </a:moveTo>
                  <a:cubicBezTo>
                    <a:pt x="31" y="38"/>
                    <a:pt x="31" y="38"/>
                    <a:pt x="31" y="38"/>
                  </a:cubicBezTo>
                  <a:cubicBezTo>
                    <a:pt x="31" y="39"/>
                    <a:pt x="30" y="39"/>
                    <a:pt x="29" y="39"/>
                  </a:cubicBezTo>
                  <a:cubicBezTo>
                    <a:pt x="29" y="39"/>
                    <a:pt x="28" y="39"/>
                    <a:pt x="28" y="38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1" y="21"/>
                    <a:pt x="11" y="20"/>
                    <a:pt x="11" y="20"/>
                  </a:cubicBezTo>
                  <a:cubicBezTo>
                    <a:pt x="12" y="19"/>
                    <a:pt x="13" y="18"/>
                    <a:pt x="1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5" y="0"/>
                    <a:pt x="36" y="1"/>
                    <a:pt x="36" y="2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6" y="18"/>
                    <a:pt x="47" y="19"/>
                    <a:pt x="48" y="20"/>
                  </a:cubicBezTo>
                  <a:cubicBezTo>
                    <a:pt x="48" y="20"/>
                    <a:pt x="48" y="21"/>
                    <a:pt x="47" y="22"/>
                  </a:cubicBezTo>
                  <a:close/>
                  <a:moveTo>
                    <a:pt x="43" y="46"/>
                  </a:moveTo>
                  <a:cubicBezTo>
                    <a:pt x="42" y="46"/>
                    <a:pt x="41" y="47"/>
                    <a:pt x="41" y="48"/>
                  </a:cubicBezTo>
                  <a:cubicBezTo>
                    <a:pt x="41" y="49"/>
                    <a:pt x="42" y="50"/>
                    <a:pt x="43" y="50"/>
                  </a:cubicBezTo>
                  <a:cubicBezTo>
                    <a:pt x="44" y="50"/>
                    <a:pt x="45" y="49"/>
                    <a:pt x="45" y="48"/>
                  </a:cubicBezTo>
                  <a:cubicBezTo>
                    <a:pt x="45" y="47"/>
                    <a:pt x="44" y="46"/>
                    <a:pt x="43" y="46"/>
                  </a:cubicBezTo>
                  <a:close/>
                  <a:moveTo>
                    <a:pt x="52" y="46"/>
                  </a:moveTo>
                  <a:cubicBezTo>
                    <a:pt x="51" y="46"/>
                    <a:pt x="50" y="47"/>
                    <a:pt x="50" y="48"/>
                  </a:cubicBezTo>
                  <a:cubicBezTo>
                    <a:pt x="50" y="49"/>
                    <a:pt x="51" y="50"/>
                    <a:pt x="52" y="50"/>
                  </a:cubicBezTo>
                  <a:cubicBezTo>
                    <a:pt x="54" y="50"/>
                    <a:pt x="55" y="49"/>
                    <a:pt x="55" y="48"/>
                  </a:cubicBezTo>
                  <a:cubicBezTo>
                    <a:pt x="55" y="47"/>
                    <a:pt x="54" y="46"/>
                    <a:pt x="52" y="4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El"/>
        </p:bldSub>
      </p:bldGraphic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</Words>
  <Application>Microsoft Office PowerPoint</Application>
  <PresentationFormat>宽屏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2019-02-19T09:34:04Z</dcterms:created>
  <dcterms:modified xsi:type="dcterms:W3CDTF">2019-02-26T02:01:16Z</dcterms:modified>
</cp:coreProperties>
</file>