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239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2A1CC-27F9-4FD4-AEB8-7E7B4C8AC881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A8246-C646-49F6-9572-CEBEEDC0C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1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3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08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4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4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92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54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3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57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254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53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9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3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6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63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4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9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7177AA-0336-4129-8FE7-B23C1755047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325A6A-94AE-4EAE-A471-B96E46E188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72938" y="3101843"/>
            <a:ext cx="622047" cy="710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sp>
        <p:nvSpPr>
          <p:cNvPr id="25" name="Rectangle 24"/>
          <p:cNvSpPr/>
          <p:nvPr/>
        </p:nvSpPr>
        <p:spPr>
          <a:xfrm rot="10800000">
            <a:off x="3151771" y="3816986"/>
            <a:ext cx="622047" cy="11552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sp>
        <p:nvSpPr>
          <p:cNvPr id="31" name="Rectangle 30"/>
          <p:cNvSpPr/>
          <p:nvPr/>
        </p:nvSpPr>
        <p:spPr>
          <a:xfrm rot="10800000">
            <a:off x="4091189" y="3816985"/>
            <a:ext cx="622047" cy="15551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12355" y="2657525"/>
            <a:ext cx="622047" cy="1155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30605" y="2596550"/>
            <a:ext cx="622047" cy="1216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sp>
        <p:nvSpPr>
          <p:cNvPr id="42" name="Rectangle 41"/>
          <p:cNvSpPr/>
          <p:nvPr/>
        </p:nvSpPr>
        <p:spPr>
          <a:xfrm rot="10800000">
            <a:off x="6909439" y="3811977"/>
            <a:ext cx="622047" cy="903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0022" y="2032001"/>
            <a:ext cx="622047" cy="17807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48854" y="2657525"/>
            <a:ext cx="622047" cy="1155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67" dirty="0">
                <a:solidFill>
                  <a:schemeClr val="bg2">
                    <a:lumMod val="95000"/>
                  </a:schemeClr>
                </a:solidFill>
              </a:rPr>
              <a:t>TEXT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91184" y="3814271"/>
            <a:ext cx="10689617" cy="21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01275" y="368781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Oval 48"/>
          <p:cNvSpPr/>
          <p:nvPr/>
        </p:nvSpPr>
        <p:spPr>
          <a:xfrm>
            <a:off x="2440691" y="368781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Oval 49"/>
          <p:cNvSpPr/>
          <p:nvPr/>
        </p:nvSpPr>
        <p:spPr>
          <a:xfrm>
            <a:off x="3380107" y="372618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Oval 50"/>
          <p:cNvSpPr/>
          <p:nvPr/>
        </p:nvSpPr>
        <p:spPr>
          <a:xfrm>
            <a:off x="4319523" y="372618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Oval 51"/>
          <p:cNvSpPr/>
          <p:nvPr/>
        </p:nvSpPr>
        <p:spPr>
          <a:xfrm>
            <a:off x="5258939" y="372618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Oval 52"/>
          <p:cNvSpPr/>
          <p:nvPr/>
        </p:nvSpPr>
        <p:spPr>
          <a:xfrm>
            <a:off x="6198355" y="372618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8077191" y="372618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Oval 54"/>
          <p:cNvSpPr/>
          <p:nvPr/>
        </p:nvSpPr>
        <p:spPr>
          <a:xfrm>
            <a:off x="7137771" y="3726181"/>
            <a:ext cx="165371" cy="16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Down Arrow Callout 55"/>
          <p:cNvSpPr/>
          <p:nvPr/>
        </p:nvSpPr>
        <p:spPr>
          <a:xfrm>
            <a:off x="1258613" y="2467976"/>
            <a:ext cx="637920" cy="60342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  <p:sp>
        <p:nvSpPr>
          <p:cNvPr id="61" name="Down Arrow Callout 60"/>
          <p:cNvSpPr/>
          <p:nvPr/>
        </p:nvSpPr>
        <p:spPr>
          <a:xfrm>
            <a:off x="2212355" y="2011140"/>
            <a:ext cx="637920" cy="60342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</a:t>
            </a:r>
          </a:p>
        </p:txBody>
      </p:sp>
      <p:sp>
        <p:nvSpPr>
          <p:cNvPr id="62" name="Up Arrow Callout 61"/>
          <p:cNvSpPr/>
          <p:nvPr/>
        </p:nvSpPr>
        <p:spPr>
          <a:xfrm>
            <a:off x="3149139" y="4997279"/>
            <a:ext cx="637920" cy="603421"/>
          </a:xfrm>
          <a:prstGeom prst="upArrowCallout">
            <a:avLst>
              <a:gd name="adj1" fmla="val 50000"/>
              <a:gd name="adj2" fmla="val 25000"/>
              <a:gd name="adj3" fmla="val 30262"/>
              <a:gd name="adj4" fmla="val 69738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</a:t>
            </a:r>
          </a:p>
        </p:txBody>
      </p:sp>
      <p:sp>
        <p:nvSpPr>
          <p:cNvPr id="65" name="Down Arrow Callout 64"/>
          <p:cNvSpPr/>
          <p:nvPr/>
        </p:nvSpPr>
        <p:spPr>
          <a:xfrm>
            <a:off x="5014731" y="1973040"/>
            <a:ext cx="637920" cy="60342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</a:t>
            </a:r>
          </a:p>
        </p:txBody>
      </p:sp>
      <p:sp>
        <p:nvSpPr>
          <p:cNvPr id="66" name="Down Arrow Callout 65"/>
          <p:cNvSpPr/>
          <p:nvPr/>
        </p:nvSpPr>
        <p:spPr>
          <a:xfrm>
            <a:off x="5957051" y="1390479"/>
            <a:ext cx="637920" cy="60342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70%</a:t>
            </a:r>
          </a:p>
        </p:txBody>
      </p:sp>
      <p:sp>
        <p:nvSpPr>
          <p:cNvPr id="68" name="Down Arrow Callout 67"/>
          <p:cNvSpPr/>
          <p:nvPr/>
        </p:nvSpPr>
        <p:spPr>
          <a:xfrm>
            <a:off x="7823084" y="2011952"/>
            <a:ext cx="637920" cy="60342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</a:t>
            </a:r>
          </a:p>
        </p:txBody>
      </p:sp>
      <p:sp>
        <p:nvSpPr>
          <p:cNvPr id="69" name="Up Arrow Callout 68"/>
          <p:cNvSpPr/>
          <p:nvPr/>
        </p:nvSpPr>
        <p:spPr>
          <a:xfrm>
            <a:off x="4075315" y="5378279"/>
            <a:ext cx="637920" cy="603421"/>
          </a:xfrm>
          <a:prstGeom prst="upArrowCallout">
            <a:avLst>
              <a:gd name="adj1" fmla="val 50000"/>
              <a:gd name="adj2" fmla="val 25000"/>
              <a:gd name="adj3" fmla="val 30262"/>
              <a:gd name="adj4" fmla="val 69738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</a:t>
            </a:r>
          </a:p>
        </p:txBody>
      </p:sp>
      <p:sp>
        <p:nvSpPr>
          <p:cNvPr id="70" name="Up Arrow Callout 69"/>
          <p:cNvSpPr/>
          <p:nvPr/>
        </p:nvSpPr>
        <p:spPr>
          <a:xfrm>
            <a:off x="6907981" y="4717879"/>
            <a:ext cx="637920" cy="603421"/>
          </a:xfrm>
          <a:prstGeom prst="upArrowCallout">
            <a:avLst>
              <a:gd name="adj1" fmla="val 50000"/>
              <a:gd name="adj2" fmla="val 25000"/>
              <a:gd name="adj3" fmla="val 30262"/>
              <a:gd name="adj4" fmla="val 69738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30%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612938" y="6119871"/>
            <a:ext cx="9127494" cy="268224"/>
            <a:chOff x="1028811" y="4267200"/>
            <a:chExt cx="6845621" cy="201168"/>
          </a:xfrm>
        </p:grpSpPr>
        <p:grpSp>
          <p:nvGrpSpPr>
            <p:cNvPr id="72" name="Group 50"/>
            <p:cNvGrpSpPr/>
            <p:nvPr/>
          </p:nvGrpSpPr>
          <p:grpSpPr>
            <a:xfrm>
              <a:off x="1028811" y="4267200"/>
              <a:ext cx="1129753" cy="201168"/>
              <a:chOff x="2221306" y="3914656"/>
              <a:chExt cx="1129753" cy="20116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463797" y="3938296"/>
                <a:ext cx="887262" cy="1538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Text Goes Here</a:t>
                </a: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73" name="Group 50"/>
            <p:cNvGrpSpPr/>
            <p:nvPr/>
          </p:nvGrpSpPr>
          <p:grpSpPr>
            <a:xfrm>
              <a:off x="2176777" y="4267200"/>
              <a:ext cx="1129753" cy="201168"/>
              <a:chOff x="2221306" y="3914656"/>
              <a:chExt cx="1129753" cy="201168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2463797" y="3938296"/>
                <a:ext cx="887262" cy="1538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Text Goes Here</a:t>
                </a: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74" name="Group 50"/>
            <p:cNvGrpSpPr/>
            <p:nvPr/>
          </p:nvGrpSpPr>
          <p:grpSpPr>
            <a:xfrm>
              <a:off x="3324743" y="4267200"/>
              <a:ext cx="1129753" cy="201168"/>
              <a:chOff x="2221306" y="3914656"/>
              <a:chExt cx="1129753" cy="201168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463797" y="3938296"/>
                <a:ext cx="887262" cy="1538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Text Goes Here</a:t>
                </a: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75" name="Group 50"/>
            <p:cNvGrpSpPr/>
            <p:nvPr/>
          </p:nvGrpSpPr>
          <p:grpSpPr>
            <a:xfrm>
              <a:off x="4472709" y="4267200"/>
              <a:ext cx="1129753" cy="201168"/>
              <a:chOff x="2221306" y="3914656"/>
              <a:chExt cx="1129753" cy="201168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463797" y="3938296"/>
                <a:ext cx="887262" cy="1538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Text Goes Here</a:t>
                </a: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76" name="Group 50"/>
            <p:cNvGrpSpPr/>
            <p:nvPr/>
          </p:nvGrpSpPr>
          <p:grpSpPr>
            <a:xfrm>
              <a:off x="5620674" y="4267200"/>
              <a:ext cx="2253758" cy="201168"/>
              <a:chOff x="2221306" y="3914656"/>
              <a:chExt cx="2253758" cy="201168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463797" y="3938296"/>
                <a:ext cx="887262" cy="1538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Text Goes Here</a:t>
                </a:r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587802" y="3938296"/>
                <a:ext cx="887262" cy="1538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Text Goes Here</a:t>
                </a: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3345311" y="3914656"/>
                <a:ext cx="207097" cy="20116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8953501" y="3822701"/>
            <a:ext cx="2051977" cy="1479647"/>
            <a:chOff x="6715125" y="2857500"/>
            <a:chExt cx="1538983" cy="1109735"/>
          </a:xfrm>
        </p:grpSpPr>
        <p:sp>
          <p:nvSpPr>
            <p:cNvPr id="90" name="Pentagon 89"/>
            <p:cNvSpPr/>
            <p:nvPr/>
          </p:nvSpPr>
          <p:spPr>
            <a:xfrm rot="5400000">
              <a:off x="6929749" y="2642876"/>
              <a:ext cx="1109735" cy="1538983"/>
            </a:xfrm>
            <a:prstGeom prst="homePlate">
              <a:avLst>
                <a:gd name="adj" fmla="val 336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949600" y="2972532"/>
              <a:ext cx="276225" cy="593013"/>
              <a:chOff x="5095875" y="3565545"/>
              <a:chExt cx="332402" cy="713616"/>
            </a:xfrm>
            <a:solidFill>
              <a:schemeClr val="bg1">
                <a:lumMod val="95000"/>
              </a:schemeClr>
            </a:solidFill>
          </p:grpSpPr>
          <p:sp>
            <p:nvSpPr>
              <p:cNvPr id="94" name="Oval 98"/>
              <p:cNvSpPr>
                <a:spLocks noChangeArrowheads="1"/>
              </p:cNvSpPr>
              <p:nvPr/>
            </p:nvSpPr>
            <p:spPr bwMode="auto">
              <a:xfrm>
                <a:off x="5209775" y="3565545"/>
                <a:ext cx="106926" cy="106926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/>
              </a:p>
            </p:txBody>
          </p:sp>
          <p:sp>
            <p:nvSpPr>
              <p:cNvPr id="95" name="Freeform 99"/>
              <p:cNvSpPr/>
              <p:nvPr/>
            </p:nvSpPr>
            <p:spPr bwMode="auto">
              <a:xfrm>
                <a:off x="5095875" y="3695716"/>
                <a:ext cx="332402" cy="583445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/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7398336" y="3063419"/>
              <a:ext cx="578284" cy="4308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3733" b="1" dirty="0">
                  <a:solidFill>
                    <a:schemeClr val="bg1">
                      <a:lumMod val="95000"/>
                    </a:schemeClr>
                  </a:solidFill>
                </a:rPr>
                <a:t>80%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953501" y="2324099"/>
            <a:ext cx="2051977" cy="1479647"/>
            <a:chOff x="6715125" y="1743074"/>
            <a:chExt cx="1538983" cy="1109735"/>
          </a:xfrm>
        </p:grpSpPr>
        <p:sp>
          <p:nvSpPr>
            <p:cNvPr id="89" name="Pentagon 88"/>
            <p:cNvSpPr/>
            <p:nvPr/>
          </p:nvSpPr>
          <p:spPr>
            <a:xfrm rot="16200000">
              <a:off x="6929749" y="1528450"/>
              <a:ext cx="1109735" cy="1538983"/>
            </a:xfrm>
            <a:prstGeom prst="homePlate">
              <a:avLst>
                <a:gd name="adj" fmla="val 3369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982721" y="2143464"/>
              <a:ext cx="225519" cy="577174"/>
              <a:chOff x="5095875" y="1971675"/>
              <a:chExt cx="286555" cy="733385"/>
            </a:xfrm>
            <a:solidFill>
              <a:schemeClr val="bg1">
                <a:lumMod val="95000"/>
              </a:schemeClr>
            </a:solidFill>
          </p:grpSpPr>
          <p:sp>
            <p:nvSpPr>
              <p:cNvPr id="91" name="Freeform 96"/>
              <p:cNvSpPr/>
              <p:nvPr/>
            </p:nvSpPr>
            <p:spPr bwMode="auto">
              <a:xfrm>
                <a:off x="5095875" y="2095524"/>
                <a:ext cx="286555" cy="609536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/>
              </a:p>
            </p:txBody>
          </p:sp>
          <p:sp>
            <p:nvSpPr>
              <p:cNvPr id="92" name="Oval 97"/>
              <p:cNvSpPr>
                <a:spLocks noChangeArrowheads="1"/>
              </p:cNvSpPr>
              <p:nvPr/>
            </p:nvSpPr>
            <p:spPr bwMode="auto">
              <a:xfrm>
                <a:off x="5180871" y="1971675"/>
                <a:ext cx="114137" cy="11656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/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7398336" y="2240933"/>
              <a:ext cx="578284" cy="4308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3733" b="1" dirty="0">
                  <a:solidFill>
                    <a:schemeClr val="bg1">
                      <a:lumMod val="95000"/>
                    </a:schemeClr>
                  </a:solidFill>
                </a:rPr>
                <a:t>20%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4" grpId="0" animBg="1"/>
      <p:bldP spid="39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5" grpId="0" animBg="1"/>
      <p:bldP spid="66" grpId="0" animBg="1"/>
      <p:bldP spid="68" grpId="0" animBg="1"/>
      <p:bldP spid="69" grpId="0" animBg="1"/>
      <p:bldP spid="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49</Words>
  <Application>Microsoft Office PowerPoint</Application>
  <PresentationFormat>宽屏</PresentationFormat>
  <Paragraphs>25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方正舒体</vt:lpstr>
      <vt:lpstr>Arial</vt:lpstr>
      <vt:lpstr>Garamond</vt:lpstr>
      <vt:lpstr>环保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办公资源</cp:lastModifiedBy>
  <cp:revision>2</cp:revision>
  <dcterms:created xsi:type="dcterms:W3CDTF">2019-02-19T09:54:37Z</dcterms:created>
  <dcterms:modified xsi:type="dcterms:W3CDTF">2019-02-26T02:01:39Z</dcterms:modified>
</cp:coreProperties>
</file>