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4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4705B7-103A-4261-9A31-954C8C910F76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C5AD6-569C-4E28-9E80-21C06B4EDE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5069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9/6/2018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413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BENCHMARKING - 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57600" y="1033046"/>
            <a:ext cx="1828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Example Text</a:t>
            </a:r>
          </a:p>
        </p:txBody>
      </p:sp>
      <p:sp>
        <p:nvSpPr>
          <p:cNvPr id="7" name="Rectangle 6"/>
          <p:cNvSpPr/>
          <p:nvPr/>
        </p:nvSpPr>
        <p:spPr>
          <a:xfrm>
            <a:off x="3733800" y="6096000"/>
            <a:ext cx="1828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Example Text</a:t>
            </a:r>
          </a:p>
        </p:txBody>
      </p:sp>
      <p:sp>
        <p:nvSpPr>
          <p:cNvPr id="8" name="Rectangle 7"/>
          <p:cNvSpPr/>
          <p:nvPr/>
        </p:nvSpPr>
        <p:spPr>
          <a:xfrm>
            <a:off x="6553200" y="2314575"/>
            <a:ext cx="13430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Example</a:t>
            </a:r>
          </a:p>
          <a:p>
            <a:pPr algn="ctr"/>
            <a:r>
              <a:rPr lang="en-US" sz="1600" dirty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Text</a:t>
            </a:r>
          </a:p>
        </p:txBody>
      </p:sp>
      <p:sp>
        <p:nvSpPr>
          <p:cNvPr id="9" name="Rectangle 8"/>
          <p:cNvSpPr/>
          <p:nvPr/>
        </p:nvSpPr>
        <p:spPr>
          <a:xfrm>
            <a:off x="6553200" y="4638675"/>
            <a:ext cx="13430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Example</a:t>
            </a:r>
          </a:p>
          <a:p>
            <a:pPr algn="ctr"/>
            <a:r>
              <a:rPr lang="en-US" sz="1600" dirty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Text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62076" y="2314575"/>
            <a:ext cx="13049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Example</a:t>
            </a:r>
          </a:p>
          <a:p>
            <a:pPr algn="ctr"/>
            <a:r>
              <a:rPr lang="en-US" sz="1600" dirty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Text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62076" y="4638675"/>
            <a:ext cx="13049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Example</a:t>
            </a:r>
          </a:p>
          <a:p>
            <a:pPr algn="ctr"/>
            <a:r>
              <a:rPr lang="en-US" sz="1600" dirty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Text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2589213" y="1428810"/>
            <a:ext cx="4006849" cy="4648238"/>
            <a:chOff x="2589213" y="1428810"/>
            <a:chExt cx="4006849" cy="4648238"/>
          </a:xfrm>
        </p:grpSpPr>
        <p:sp>
          <p:nvSpPr>
            <p:cNvPr id="4" name="Freeform 6"/>
            <p:cNvSpPr>
              <a:spLocks/>
            </p:cNvSpPr>
            <p:nvPr/>
          </p:nvSpPr>
          <p:spPr bwMode="auto">
            <a:xfrm>
              <a:off x="2590800" y="1447800"/>
              <a:ext cx="4005262" cy="4629248"/>
            </a:xfrm>
            <a:custGeom>
              <a:avLst/>
              <a:gdLst/>
              <a:ahLst/>
              <a:cxnLst>
                <a:cxn ang="0">
                  <a:pos x="1977" y="1713"/>
                </a:cxn>
                <a:cxn ang="0">
                  <a:pos x="987" y="2285"/>
                </a:cxn>
                <a:cxn ang="0">
                  <a:pos x="0" y="1713"/>
                </a:cxn>
                <a:cxn ang="0">
                  <a:pos x="0" y="572"/>
                </a:cxn>
                <a:cxn ang="0">
                  <a:pos x="987" y="0"/>
                </a:cxn>
                <a:cxn ang="0">
                  <a:pos x="1977" y="572"/>
                </a:cxn>
                <a:cxn ang="0">
                  <a:pos x="1977" y="1713"/>
                </a:cxn>
              </a:cxnLst>
              <a:rect l="0" t="0" r="r" b="b"/>
              <a:pathLst>
                <a:path w="1977" h="2285">
                  <a:moveTo>
                    <a:pt x="1977" y="1713"/>
                  </a:moveTo>
                  <a:lnTo>
                    <a:pt x="987" y="2285"/>
                  </a:lnTo>
                  <a:lnTo>
                    <a:pt x="0" y="1713"/>
                  </a:lnTo>
                  <a:lnTo>
                    <a:pt x="0" y="572"/>
                  </a:lnTo>
                  <a:lnTo>
                    <a:pt x="987" y="0"/>
                  </a:lnTo>
                  <a:lnTo>
                    <a:pt x="1977" y="572"/>
                  </a:lnTo>
                  <a:lnTo>
                    <a:pt x="1977" y="171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5400000">
              <a:off x="2275711" y="3742561"/>
              <a:ext cx="4629090" cy="158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 flipV="1">
              <a:off x="2589213" y="2619374"/>
              <a:ext cx="3992563" cy="229552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0800000">
              <a:off x="2590801" y="2619375"/>
              <a:ext cx="3990977" cy="2295524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reeform 6"/>
            <p:cNvSpPr>
              <a:spLocks/>
            </p:cNvSpPr>
            <p:nvPr/>
          </p:nvSpPr>
          <p:spPr bwMode="auto">
            <a:xfrm>
              <a:off x="3112636" y="2038350"/>
              <a:ext cx="2983364" cy="3448148"/>
            </a:xfrm>
            <a:custGeom>
              <a:avLst/>
              <a:gdLst/>
              <a:ahLst/>
              <a:cxnLst>
                <a:cxn ang="0">
                  <a:pos x="1977" y="1713"/>
                </a:cxn>
                <a:cxn ang="0">
                  <a:pos x="987" y="2285"/>
                </a:cxn>
                <a:cxn ang="0">
                  <a:pos x="0" y="1713"/>
                </a:cxn>
                <a:cxn ang="0">
                  <a:pos x="0" y="572"/>
                </a:cxn>
                <a:cxn ang="0">
                  <a:pos x="987" y="0"/>
                </a:cxn>
                <a:cxn ang="0">
                  <a:pos x="1977" y="572"/>
                </a:cxn>
                <a:cxn ang="0">
                  <a:pos x="1977" y="1713"/>
                </a:cxn>
              </a:cxnLst>
              <a:rect l="0" t="0" r="r" b="b"/>
              <a:pathLst>
                <a:path w="1977" h="2285">
                  <a:moveTo>
                    <a:pt x="1977" y="1713"/>
                  </a:moveTo>
                  <a:lnTo>
                    <a:pt x="987" y="2285"/>
                  </a:lnTo>
                  <a:lnTo>
                    <a:pt x="0" y="1713"/>
                  </a:lnTo>
                  <a:lnTo>
                    <a:pt x="0" y="572"/>
                  </a:lnTo>
                  <a:lnTo>
                    <a:pt x="987" y="0"/>
                  </a:lnTo>
                  <a:lnTo>
                    <a:pt x="1977" y="572"/>
                  </a:lnTo>
                  <a:lnTo>
                    <a:pt x="1977" y="1713"/>
                  </a:lnTo>
                  <a:close/>
                </a:path>
              </a:pathLst>
            </a:custGeom>
            <a:no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6"/>
            <p:cNvSpPr>
              <a:spLocks/>
            </p:cNvSpPr>
            <p:nvPr/>
          </p:nvSpPr>
          <p:spPr bwMode="auto">
            <a:xfrm>
              <a:off x="3586766" y="2581275"/>
              <a:ext cx="2016054" cy="2330140"/>
            </a:xfrm>
            <a:custGeom>
              <a:avLst/>
              <a:gdLst/>
              <a:ahLst/>
              <a:cxnLst>
                <a:cxn ang="0">
                  <a:pos x="1977" y="1713"/>
                </a:cxn>
                <a:cxn ang="0">
                  <a:pos x="987" y="2285"/>
                </a:cxn>
                <a:cxn ang="0">
                  <a:pos x="0" y="1713"/>
                </a:cxn>
                <a:cxn ang="0">
                  <a:pos x="0" y="572"/>
                </a:cxn>
                <a:cxn ang="0">
                  <a:pos x="987" y="0"/>
                </a:cxn>
                <a:cxn ang="0">
                  <a:pos x="1977" y="572"/>
                </a:cxn>
                <a:cxn ang="0">
                  <a:pos x="1977" y="1713"/>
                </a:cxn>
              </a:cxnLst>
              <a:rect l="0" t="0" r="r" b="b"/>
              <a:pathLst>
                <a:path w="1977" h="2285">
                  <a:moveTo>
                    <a:pt x="1977" y="1713"/>
                  </a:moveTo>
                  <a:lnTo>
                    <a:pt x="987" y="2285"/>
                  </a:lnTo>
                  <a:lnTo>
                    <a:pt x="0" y="1713"/>
                  </a:lnTo>
                  <a:lnTo>
                    <a:pt x="0" y="572"/>
                  </a:lnTo>
                  <a:lnTo>
                    <a:pt x="987" y="0"/>
                  </a:lnTo>
                  <a:lnTo>
                    <a:pt x="1977" y="572"/>
                  </a:lnTo>
                  <a:lnTo>
                    <a:pt x="1977" y="1713"/>
                  </a:lnTo>
                  <a:close/>
                </a:path>
              </a:pathLst>
            </a:custGeom>
            <a:no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6"/>
            <p:cNvSpPr>
              <a:spLocks/>
            </p:cNvSpPr>
            <p:nvPr/>
          </p:nvSpPr>
          <p:spPr bwMode="auto">
            <a:xfrm>
              <a:off x="4046148" y="3124200"/>
              <a:ext cx="1093050" cy="1263340"/>
            </a:xfrm>
            <a:custGeom>
              <a:avLst/>
              <a:gdLst/>
              <a:ahLst/>
              <a:cxnLst>
                <a:cxn ang="0">
                  <a:pos x="1977" y="1713"/>
                </a:cxn>
                <a:cxn ang="0">
                  <a:pos x="987" y="2285"/>
                </a:cxn>
                <a:cxn ang="0">
                  <a:pos x="0" y="1713"/>
                </a:cxn>
                <a:cxn ang="0">
                  <a:pos x="0" y="572"/>
                </a:cxn>
                <a:cxn ang="0">
                  <a:pos x="987" y="0"/>
                </a:cxn>
                <a:cxn ang="0">
                  <a:pos x="1977" y="572"/>
                </a:cxn>
                <a:cxn ang="0">
                  <a:pos x="1977" y="1713"/>
                </a:cxn>
              </a:cxnLst>
              <a:rect l="0" t="0" r="r" b="b"/>
              <a:pathLst>
                <a:path w="1977" h="2285">
                  <a:moveTo>
                    <a:pt x="1977" y="1713"/>
                  </a:moveTo>
                  <a:lnTo>
                    <a:pt x="987" y="2285"/>
                  </a:lnTo>
                  <a:lnTo>
                    <a:pt x="0" y="1713"/>
                  </a:lnTo>
                  <a:lnTo>
                    <a:pt x="0" y="572"/>
                  </a:lnTo>
                  <a:lnTo>
                    <a:pt x="987" y="0"/>
                  </a:lnTo>
                  <a:lnTo>
                    <a:pt x="1977" y="572"/>
                  </a:lnTo>
                  <a:lnTo>
                    <a:pt x="1977" y="1713"/>
                  </a:lnTo>
                  <a:close/>
                </a:path>
              </a:pathLst>
            </a:custGeom>
            <a:no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26" name="Straight Connector 25"/>
          <p:cNvCxnSpPr/>
          <p:nvPr/>
        </p:nvCxnSpPr>
        <p:spPr>
          <a:xfrm flipV="1">
            <a:off x="2971800" y="2181600"/>
            <a:ext cx="1621800" cy="637800"/>
          </a:xfrm>
          <a:prstGeom prst="line">
            <a:avLst/>
          </a:prstGeom>
          <a:ln w="38100">
            <a:solidFill>
              <a:schemeClr val="accent2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588200" y="2185200"/>
            <a:ext cx="1888800" cy="481800"/>
          </a:xfrm>
          <a:prstGeom prst="line">
            <a:avLst/>
          </a:prstGeom>
          <a:ln w="38100">
            <a:solidFill>
              <a:schemeClr val="accent2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5306400" y="3450600"/>
            <a:ext cx="1956600" cy="387000"/>
          </a:xfrm>
          <a:prstGeom prst="line">
            <a:avLst/>
          </a:prstGeom>
          <a:ln w="38100">
            <a:solidFill>
              <a:schemeClr val="accent2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 flipV="1">
            <a:off x="4593600" y="4614600"/>
            <a:ext cx="1504200" cy="864600"/>
          </a:xfrm>
          <a:prstGeom prst="line">
            <a:avLst/>
          </a:prstGeom>
          <a:ln w="38100">
            <a:solidFill>
              <a:schemeClr val="accent2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>
            <a:off x="3110400" y="4622400"/>
            <a:ext cx="1483200" cy="856800"/>
          </a:xfrm>
          <a:prstGeom prst="line">
            <a:avLst/>
          </a:prstGeom>
          <a:ln w="38100">
            <a:solidFill>
              <a:schemeClr val="accent2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6200000" flipV="1">
            <a:off x="2142000" y="3654000"/>
            <a:ext cx="1800000" cy="136800"/>
          </a:xfrm>
          <a:prstGeom prst="line">
            <a:avLst/>
          </a:prstGeom>
          <a:ln w="38100">
            <a:solidFill>
              <a:schemeClr val="accent2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3589800" y="2592000"/>
            <a:ext cx="996600" cy="592800"/>
          </a:xfrm>
          <a:prstGeom prst="line">
            <a:avLst/>
          </a:prstGeom>
          <a:ln w="38100">
            <a:solidFill>
              <a:schemeClr val="accent5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584600" y="2591400"/>
            <a:ext cx="1225800" cy="468600"/>
          </a:xfrm>
          <a:prstGeom prst="line">
            <a:avLst/>
          </a:prstGeom>
          <a:ln w="38100">
            <a:solidFill>
              <a:schemeClr val="accent5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 flipH="1" flipV="1">
            <a:off x="5067900" y="3592500"/>
            <a:ext cx="1268400" cy="215400"/>
          </a:xfrm>
          <a:prstGeom prst="line">
            <a:avLst/>
          </a:prstGeom>
          <a:ln w="38100">
            <a:solidFill>
              <a:schemeClr val="accent5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4593600" y="4343400"/>
            <a:ext cx="998400" cy="869400"/>
          </a:xfrm>
          <a:prstGeom prst="line">
            <a:avLst/>
          </a:prstGeom>
          <a:ln w="38100">
            <a:solidFill>
              <a:schemeClr val="accent5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352800" y="4495800"/>
            <a:ext cx="1239600" cy="718800"/>
          </a:xfrm>
          <a:prstGeom prst="line">
            <a:avLst/>
          </a:prstGeom>
          <a:ln w="38100">
            <a:solidFill>
              <a:schemeClr val="accent5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 flipH="1" flipV="1">
            <a:off x="2812500" y="3724500"/>
            <a:ext cx="1315200" cy="231000"/>
          </a:xfrm>
          <a:prstGeom prst="line">
            <a:avLst/>
          </a:prstGeom>
          <a:ln w="38100">
            <a:solidFill>
              <a:schemeClr val="accent5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0875797"/>
      </p:ext>
    </p:extLst>
  </p:cSld>
  <p:clrMapOvr>
    <a:masterClrMapping/>
  </p:clrMapOvr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4559146</TotalTime>
  <Words>17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Scrum Process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3</cp:revision>
  <dcterms:created xsi:type="dcterms:W3CDTF">2010-07-23T09:33:49Z</dcterms:created>
  <dcterms:modified xsi:type="dcterms:W3CDTF">2018-09-06T09:52:44Z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