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8" r:id="rId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6600"/>
    <a:srgbClr val="99FF66"/>
    <a:srgbClr val="990099"/>
    <a:srgbClr val="FFCC66"/>
    <a:srgbClr val="FF9900"/>
    <a:srgbClr val="FFFFFF"/>
    <a:srgbClr val="FFCC00"/>
    <a:srgbClr val="00206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0" autoAdjust="0"/>
    <p:restoredTop sz="94660"/>
  </p:normalViewPr>
  <p:slideViewPr>
    <p:cSldViewPr>
      <p:cViewPr varScale="1">
        <p:scale>
          <a:sx n="63" d="100"/>
          <a:sy n="63" d="100"/>
        </p:scale>
        <p:origin x="5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2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E1A7895-9E8F-4C50-B5E8-7345F3E6B0B6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C19984-4B2A-48B4-B869-87DEC631B6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7293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D0698-BD05-4639-9D81-B9F65B9CB3B9}" type="datetimeFigureOut">
              <a:rPr lang="zh-CN" altLang="en-US" smtClean="0"/>
              <a:pPr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DEE79-D6A9-404B-B2E7-14B1D35489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64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E97B707-22D4-4B06-9A8A-89EF284804D8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3F49717-76DA-4DAA-9161-16E5D566D94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7"/>
          <p:cNvSpPr>
            <a:spLocks/>
          </p:cNvSpPr>
          <p:nvPr/>
        </p:nvSpPr>
        <p:spPr bwMode="auto">
          <a:xfrm>
            <a:off x="3382368" y="1722537"/>
            <a:ext cx="2794000" cy="3227387"/>
          </a:xfrm>
          <a:custGeom>
            <a:avLst/>
            <a:gdLst/>
            <a:ahLst/>
            <a:cxnLst>
              <a:cxn ang="0">
                <a:pos x="250" y="0"/>
              </a:cxn>
              <a:cxn ang="0">
                <a:pos x="374" y="72"/>
              </a:cxn>
              <a:cxn ang="0">
                <a:pos x="499" y="144"/>
              </a:cxn>
              <a:cxn ang="0">
                <a:pos x="499" y="289"/>
              </a:cxn>
              <a:cxn ang="0">
                <a:pos x="499" y="433"/>
              </a:cxn>
              <a:cxn ang="0">
                <a:pos x="374" y="505"/>
              </a:cxn>
              <a:cxn ang="0">
                <a:pos x="250" y="577"/>
              </a:cxn>
              <a:cxn ang="0">
                <a:pos x="125" y="505"/>
              </a:cxn>
              <a:cxn ang="0">
                <a:pos x="0" y="433"/>
              </a:cxn>
              <a:cxn ang="0">
                <a:pos x="0" y="289"/>
              </a:cxn>
              <a:cxn ang="0">
                <a:pos x="0" y="144"/>
              </a:cxn>
              <a:cxn ang="0">
                <a:pos x="125" y="72"/>
              </a:cxn>
              <a:cxn ang="0">
                <a:pos x="250" y="0"/>
              </a:cxn>
            </a:cxnLst>
            <a:rect l="0" t="0" r="r" b="b"/>
            <a:pathLst>
              <a:path w="499" h="577">
                <a:moveTo>
                  <a:pt x="250" y="0"/>
                </a:moveTo>
                <a:lnTo>
                  <a:pt x="374" y="72"/>
                </a:lnTo>
                <a:lnTo>
                  <a:pt x="499" y="144"/>
                </a:lnTo>
                <a:lnTo>
                  <a:pt x="499" y="289"/>
                </a:lnTo>
                <a:lnTo>
                  <a:pt x="499" y="433"/>
                </a:lnTo>
                <a:lnTo>
                  <a:pt x="374" y="505"/>
                </a:lnTo>
                <a:lnTo>
                  <a:pt x="250" y="577"/>
                </a:lnTo>
                <a:lnTo>
                  <a:pt x="125" y="505"/>
                </a:lnTo>
                <a:lnTo>
                  <a:pt x="0" y="433"/>
                </a:lnTo>
                <a:lnTo>
                  <a:pt x="0" y="289"/>
                </a:lnTo>
                <a:lnTo>
                  <a:pt x="0" y="144"/>
                </a:lnTo>
                <a:lnTo>
                  <a:pt x="125" y="72"/>
                </a:lnTo>
                <a:lnTo>
                  <a:pt x="250" y="0"/>
                </a:lnTo>
              </a:path>
            </a:pathLst>
          </a:custGeom>
          <a:solidFill>
            <a:srgbClr val="000000">
              <a:lumMod val="75000"/>
              <a:lumOff val="25000"/>
              <a:alpha val="40000"/>
            </a:srgbClr>
          </a:solidFill>
          <a:ln w="34925" cmpd="dbl">
            <a:solidFill>
              <a:srgbClr val="25221E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128582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5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宋体"/>
            </a:endParaRPr>
          </a:p>
        </p:txBody>
      </p:sp>
      <p:sp>
        <p:nvSpPr>
          <p:cNvPr id="38" name="Freeform 8"/>
          <p:cNvSpPr>
            <a:spLocks/>
          </p:cNvSpPr>
          <p:nvPr/>
        </p:nvSpPr>
        <p:spPr bwMode="auto">
          <a:xfrm>
            <a:off x="3685580" y="2068612"/>
            <a:ext cx="2189163" cy="2535237"/>
          </a:xfrm>
          <a:custGeom>
            <a:avLst/>
            <a:gdLst/>
            <a:ahLst/>
            <a:cxnLst>
              <a:cxn ang="0">
                <a:pos x="196" y="0"/>
              </a:cxn>
              <a:cxn ang="0">
                <a:pos x="293" y="57"/>
              </a:cxn>
              <a:cxn ang="0">
                <a:pos x="391" y="113"/>
              </a:cxn>
              <a:cxn ang="0">
                <a:pos x="391" y="227"/>
              </a:cxn>
              <a:cxn ang="0">
                <a:pos x="391" y="340"/>
              </a:cxn>
              <a:cxn ang="0">
                <a:pos x="293" y="396"/>
              </a:cxn>
              <a:cxn ang="0">
                <a:pos x="196" y="453"/>
              </a:cxn>
              <a:cxn ang="0">
                <a:pos x="98" y="396"/>
              </a:cxn>
              <a:cxn ang="0">
                <a:pos x="0" y="340"/>
              </a:cxn>
              <a:cxn ang="0">
                <a:pos x="0" y="227"/>
              </a:cxn>
              <a:cxn ang="0">
                <a:pos x="0" y="113"/>
              </a:cxn>
              <a:cxn ang="0">
                <a:pos x="98" y="57"/>
              </a:cxn>
              <a:cxn ang="0">
                <a:pos x="196" y="0"/>
              </a:cxn>
            </a:cxnLst>
            <a:rect l="0" t="0" r="r" b="b"/>
            <a:pathLst>
              <a:path w="391" h="453">
                <a:moveTo>
                  <a:pt x="196" y="0"/>
                </a:moveTo>
                <a:lnTo>
                  <a:pt x="293" y="57"/>
                </a:lnTo>
                <a:lnTo>
                  <a:pt x="391" y="113"/>
                </a:lnTo>
                <a:lnTo>
                  <a:pt x="391" y="227"/>
                </a:lnTo>
                <a:lnTo>
                  <a:pt x="391" y="340"/>
                </a:lnTo>
                <a:lnTo>
                  <a:pt x="293" y="396"/>
                </a:lnTo>
                <a:lnTo>
                  <a:pt x="196" y="453"/>
                </a:lnTo>
                <a:lnTo>
                  <a:pt x="98" y="396"/>
                </a:lnTo>
                <a:lnTo>
                  <a:pt x="0" y="340"/>
                </a:lnTo>
                <a:lnTo>
                  <a:pt x="0" y="227"/>
                </a:lnTo>
                <a:lnTo>
                  <a:pt x="0" y="113"/>
                </a:lnTo>
                <a:lnTo>
                  <a:pt x="98" y="57"/>
                </a:lnTo>
                <a:lnTo>
                  <a:pt x="196" y="0"/>
                </a:lnTo>
              </a:path>
            </a:pathLst>
          </a:custGeom>
          <a:solidFill>
            <a:srgbClr val="000000">
              <a:lumMod val="75000"/>
              <a:lumOff val="25000"/>
              <a:alpha val="40000"/>
            </a:srgb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128582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5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宋体"/>
            </a:endParaRPr>
          </a:p>
        </p:txBody>
      </p:sp>
      <p:sp>
        <p:nvSpPr>
          <p:cNvPr id="39" name="Freeform 9"/>
          <p:cNvSpPr>
            <a:spLocks/>
          </p:cNvSpPr>
          <p:nvPr/>
        </p:nvSpPr>
        <p:spPr bwMode="auto">
          <a:xfrm>
            <a:off x="3987205" y="2421037"/>
            <a:ext cx="1585913" cy="1828800"/>
          </a:xfrm>
          <a:custGeom>
            <a:avLst/>
            <a:gdLst/>
            <a:ahLst/>
            <a:cxnLst>
              <a:cxn ang="0">
                <a:pos x="142" y="0"/>
              </a:cxn>
              <a:cxn ang="0">
                <a:pos x="212" y="41"/>
              </a:cxn>
              <a:cxn ang="0">
                <a:pos x="283" y="82"/>
              </a:cxn>
              <a:cxn ang="0">
                <a:pos x="283" y="164"/>
              </a:cxn>
              <a:cxn ang="0">
                <a:pos x="283" y="245"/>
              </a:cxn>
              <a:cxn ang="0">
                <a:pos x="212" y="286"/>
              </a:cxn>
              <a:cxn ang="0">
                <a:pos x="142" y="327"/>
              </a:cxn>
              <a:cxn ang="0">
                <a:pos x="71" y="286"/>
              </a:cxn>
              <a:cxn ang="0">
                <a:pos x="0" y="245"/>
              </a:cxn>
              <a:cxn ang="0">
                <a:pos x="0" y="164"/>
              </a:cxn>
              <a:cxn ang="0">
                <a:pos x="0" y="82"/>
              </a:cxn>
              <a:cxn ang="0">
                <a:pos x="71" y="41"/>
              </a:cxn>
              <a:cxn ang="0">
                <a:pos x="142" y="0"/>
              </a:cxn>
            </a:cxnLst>
            <a:rect l="0" t="0" r="r" b="b"/>
            <a:pathLst>
              <a:path w="283" h="327">
                <a:moveTo>
                  <a:pt x="142" y="0"/>
                </a:moveTo>
                <a:lnTo>
                  <a:pt x="212" y="41"/>
                </a:lnTo>
                <a:lnTo>
                  <a:pt x="283" y="82"/>
                </a:lnTo>
                <a:lnTo>
                  <a:pt x="283" y="164"/>
                </a:lnTo>
                <a:lnTo>
                  <a:pt x="283" y="245"/>
                </a:lnTo>
                <a:lnTo>
                  <a:pt x="212" y="286"/>
                </a:lnTo>
                <a:lnTo>
                  <a:pt x="142" y="327"/>
                </a:lnTo>
                <a:lnTo>
                  <a:pt x="71" y="286"/>
                </a:lnTo>
                <a:lnTo>
                  <a:pt x="0" y="245"/>
                </a:lnTo>
                <a:lnTo>
                  <a:pt x="0" y="164"/>
                </a:lnTo>
                <a:lnTo>
                  <a:pt x="0" y="82"/>
                </a:lnTo>
                <a:lnTo>
                  <a:pt x="71" y="41"/>
                </a:lnTo>
                <a:lnTo>
                  <a:pt x="142" y="0"/>
                </a:lnTo>
              </a:path>
            </a:pathLst>
          </a:custGeom>
          <a:solidFill>
            <a:srgbClr val="000000">
              <a:lumMod val="75000"/>
              <a:lumOff val="25000"/>
              <a:alpha val="40000"/>
            </a:srgb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128582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5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宋体"/>
            </a:endParaRPr>
          </a:p>
        </p:txBody>
      </p:sp>
      <p:sp>
        <p:nvSpPr>
          <p:cNvPr id="40" name="Freeform 10"/>
          <p:cNvSpPr>
            <a:spLocks/>
          </p:cNvSpPr>
          <p:nvPr/>
        </p:nvSpPr>
        <p:spPr bwMode="auto">
          <a:xfrm>
            <a:off x="4290418" y="2768699"/>
            <a:ext cx="979487" cy="1135063"/>
          </a:xfrm>
          <a:custGeom>
            <a:avLst/>
            <a:gdLst/>
            <a:ahLst/>
            <a:cxnLst>
              <a:cxn ang="0">
                <a:pos x="88" y="0"/>
              </a:cxn>
              <a:cxn ang="0">
                <a:pos x="131" y="25"/>
              </a:cxn>
              <a:cxn ang="0">
                <a:pos x="175" y="51"/>
              </a:cxn>
              <a:cxn ang="0">
                <a:pos x="175" y="102"/>
              </a:cxn>
              <a:cxn ang="0">
                <a:pos x="175" y="152"/>
              </a:cxn>
              <a:cxn ang="0">
                <a:pos x="131" y="178"/>
              </a:cxn>
              <a:cxn ang="0">
                <a:pos x="88" y="203"/>
              </a:cxn>
              <a:cxn ang="0">
                <a:pos x="44" y="178"/>
              </a:cxn>
              <a:cxn ang="0">
                <a:pos x="0" y="152"/>
              </a:cxn>
              <a:cxn ang="0">
                <a:pos x="0" y="102"/>
              </a:cxn>
              <a:cxn ang="0">
                <a:pos x="0" y="51"/>
              </a:cxn>
              <a:cxn ang="0">
                <a:pos x="44" y="25"/>
              </a:cxn>
              <a:cxn ang="0">
                <a:pos x="88" y="0"/>
              </a:cxn>
            </a:cxnLst>
            <a:rect l="0" t="0" r="r" b="b"/>
            <a:pathLst>
              <a:path w="175" h="203">
                <a:moveTo>
                  <a:pt x="88" y="0"/>
                </a:moveTo>
                <a:lnTo>
                  <a:pt x="131" y="25"/>
                </a:lnTo>
                <a:lnTo>
                  <a:pt x="175" y="51"/>
                </a:lnTo>
                <a:lnTo>
                  <a:pt x="175" y="102"/>
                </a:lnTo>
                <a:lnTo>
                  <a:pt x="175" y="152"/>
                </a:lnTo>
                <a:lnTo>
                  <a:pt x="131" y="178"/>
                </a:lnTo>
                <a:lnTo>
                  <a:pt x="88" y="203"/>
                </a:lnTo>
                <a:lnTo>
                  <a:pt x="44" y="178"/>
                </a:lnTo>
                <a:lnTo>
                  <a:pt x="0" y="152"/>
                </a:lnTo>
                <a:lnTo>
                  <a:pt x="0" y="102"/>
                </a:lnTo>
                <a:lnTo>
                  <a:pt x="0" y="51"/>
                </a:lnTo>
                <a:lnTo>
                  <a:pt x="44" y="25"/>
                </a:lnTo>
                <a:lnTo>
                  <a:pt x="88" y="0"/>
                </a:lnTo>
              </a:path>
            </a:pathLst>
          </a:custGeom>
          <a:solidFill>
            <a:srgbClr val="000000">
              <a:lumMod val="75000"/>
              <a:lumOff val="25000"/>
              <a:alpha val="40000"/>
            </a:srgb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128582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5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宋体"/>
            </a:endParaRPr>
          </a:p>
        </p:txBody>
      </p:sp>
      <p:sp>
        <p:nvSpPr>
          <p:cNvPr id="41" name="Freeform 11"/>
          <p:cNvSpPr>
            <a:spLocks/>
          </p:cNvSpPr>
          <p:nvPr/>
        </p:nvSpPr>
        <p:spPr bwMode="auto">
          <a:xfrm>
            <a:off x="4592043" y="3121124"/>
            <a:ext cx="376237" cy="430213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50" y="9"/>
              </a:cxn>
              <a:cxn ang="0">
                <a:pos x="67" y="19"/>
              </a:cxn>
              <a:cxn ang="0">
                <a:pos x="67" y="39"/>
              </a:cxn>
              <a:cxn ang="0">
                <a:pos x="67" y="58"/>
              </a:cxn>
              <a:cxn ang="0">
                <a:pos x="50" y="68"/>
              </a:cxn>
              <a:cxn ang="0">
                <a:pos x="34" y="77"/>
              </a:cxn>
              <a:cxn ang="0">
                <a:pos x="17" y="68"/>
              </a:cxn>
              <a:cxn ang="0">
                <a:pos x="0" y="58"/>
              </a:cxn>
              <a:cxn ang="0">
                <a:pos x="0" y="39"/>
              </a:cxn>
              <a:cxn ang="0">
                <a:pos x="0" y="19"/>
              </a:cxn>
              <a:cxn ang="0">
                <a:pos x="17" y="9"/>
              </a:cxn>
              <a:cxn ang="0">
                <a:pos x="34" y="0"/>
              </a:cxn>
            </a:cxnLst>
            <a:rect l="0" t="0" r="r" b="b"/>
            <a:pathLst>
              <a:path w="67" h="77">
                <a:moveTo>
                  <a:pt x="34" y="0"/>
                </a:moveTo>
                <a:lnTo>
                  <a:pt x="50" y="9"/>
                </a:lnTo>
                <a:lnTo>
                  <a:pt x="67" y="19"/>
                </a:lnTo>
                <a:lnTo>
                  <a:pt x="67" y="39"/>
                </a:lnTo>
                <a:lnTo>
                  <a:pt x="67" y="58"/>
                </a:lnTo>
                <a:lnTo>
                  <a:pt x="50" y="68"/>
                </a:lnTo>
                <a:lnTo>
                  <a:pt x="34" y="77"/>
                </a:lnTo>
                <a:lnTo>
                  <a:pt x="17" y="68"/>
                </a:lnTo>
                <a:lnTo>
                  <a:pt x="0" y="58"/>
                </a:lnTo>
                <a:lnTo>
                  <a:pt x="0" y="39"/>
                </a:lnTo>
                <a:lnTo>
                  <a:pt x="0" y="19"/>
                </a:lnTo>
                <a:lnTo>
                  <a:pt x="17" y="9"/>
                </a:lnTo>
                <a:lnTo>
                  <a:pt x="34" y="0"/>
                </a:lnTo>
              </a:path>
            </a:pathLst>
          </a:custGeom>
          <a:solidFill>
            <a:srgbClr val="000000">
              <a:lumMod val="95000"/>
              <a:lumOff val="5000"/>
              <a:alpha val="40000"/>
            </a:srgb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128582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5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宋体"/>
            </a:endParaRPr>
          </a:p>
        </p:txBody>
      </p:sp>
      <p:grpSp>
        <p:nvGrpSpPr>
          <p:cNvPr id="42" name="组合 34"/>
          <p:cNvGrpSpPr>
            <a:grpSpLocks/>
          </p:cNvGrpSpPr>
          <p:nvPr/>
        </p:nvGrpSpPr>
        <p:grpSpPr bwMode="auto">
          <a:xfrm>
            <a:off x="3380780" y="1722537"/>
            <a:ext cx="2805113" cy="3227387"/>
            <a:chOff x="3905250" y="1386136"/>
            <a:chExt cx="2805113" cy="3227335"/>
          </a:xfrm>
        </p:grpSpPr>
        <p:grpSp>
          <p:nvGrpSpPr>
            <p:cNvPr id="43" name="Line 12"/>
            <p:cNvGrpSpPr>
              <a:grpSpLocks/>
            </p:cNvGrpSpPr>
            <p:nvPr/>
          </p:nvGrpSpPr>
          <p:grpSpPr bwMode="auto">
            <a:xfrm>
              <a:off x="5291328" y="1384040"/>
              <a:ext cx="30480" cy="3236924"/>
              <a:chOff x="5291328" y="1383792"/>
              <a:chExt cx="30480" cy="3236976"/>
            </a:xfrm>
          </p:grpSpPr>
          <p:pic>
            <p:nvPicPr>
              <p:cNvPr id="48" name="Line 12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91328" y="1383792"/>
                <a:ext cx="30480" cy="32369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9" name="Text Box 32"/>
              <p:cNvSpPr txBox="1">
                <a:spLocks noChangeArrowheads="1" noChangeShapeType="1"/>
              </p:cNvSpPr>
              <p:nvPr/>
            </p:nvSpPr>
            <p:spPr bwMode="auto">
              <a:xfrm>
                <a:off x="5304350" y="1385888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defTabSz="1284288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defTabSz="1284288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defTabSz="1284288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defTabSz="1284288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defTabSz="1284288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defTabSz="12842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defTabSz="12842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defTabSz="12842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defTabSz="12842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eaLnBrk="1" hangingPunct="1"/>
                <a:endParaRPr lang="zh-CN" altLang="en-US" sz="2500">
                  <a:latin typeface="Calibri" pitchFamily="34" charset="0"/>
                </a:endParaRPr>
              </a:p>
            </p:txBody>
          </p:sp>
        </p:grpSp>
        <p:pic>
          <p:nvPicPr>
            <p:cNvPr id="44" name="Line 1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5250" y="2182813"/>
              <a:ext cx="2805113" cy="164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5" name="Line 14"/>
            <p:cNvGrpSpPr>
              <a:grpSpLocks/>
            </p:cNvGrpSpPr>
            <p:nvPr/>
          </p:nvGrpSpPr>
          <p:grpSpPr bwMode="auto">
            <a:xfrm>
              <a:off x="3901440" y="2176507"/>
              <a:ext cx="2810256" cy="1651989"/>
              <a:chOff x="3901440" y="2176272"/>
              <a:chExt cx="2810256" cy="1652016"/>
            </a:xfrm>
          </p:grpSpPr>
          <p:pic>
            <p:nvPicPr>
              <p:cNvPr id="46" name="Line 14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01440" y="2176272"/>
                <a:ext cx="2810256" cy="16520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Text Box 36"/>
              <p:cNvSpPr txBox="1">
                <a:spLocks noChangeArrowheads="1" noChangeShapeType="1"/>
              </p:cNvSpPr>
              <p:nvPr/>
            </p:nvSpPr>
            <p:spPr bwMode="auto">
              <a:xfrm>
                <a:off x="6701125" y="2191070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defTabSz="1284288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defTabSz="1284288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defTabSz="1284288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defTabSz="1284288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defTabSz="1284288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defTabSz="12842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defTabSz="12842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defTabSz="12842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defTabSz="12842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eaLnBrk="1" hangingPunct="1"/>
                <a:endParaRPr lang="zh-CN" altLang="en-US" sz="2500">
                  <a:latin typeface="Calibri" pitchFamily="34" charset="0"/>
                </a:endParaRPr>
              </a:p>
            </p:txBody>
          </p:sp>
        </p:grpSp>
      </p:grpSp>
      <p:sp>
        <p:nvSpPr>
          <p:cNvPr id="50" name="Freeform 44"/>
          <p:cNvSpPr>
            <a:spLocks/>
          </p:cNvSpPr>
          <p:nvPr/>
        </p:nvSpPr>
        <p:spPr bwMode="auto">
          <a:xfrm>
            <a:off x="4593630" y="1717774"/>
            <a:ext cx="684213" cy="1906588"/>
          </a:xfrm>
          <a:custGeom>
            <a:avLst/>
            <a:gdLst>
              <a:gd name="T0" fmla="*/ 2147483647 w 122"/>
              <a:gd name="T1" fmla="*/ 0 h 340"/>
              <a:gd name="T2" fmla="*/ 2147483647 w 122"/>
              <a:gd name="T3" fmla="*/ 2147483647 h 340"/>
              <a:gd name="T4" fmla="*/ 2147483647 w 122"/>
              <a:gd name="T5" fmla="*/ 2147483647 h 340"/>
              <a:gd name="T6" fmla="*/ 2147483647 w 122"/>
              <a:gd name="T7" fmla="*/ 2147483647 h 340"/>
              <a:gd name="T8" fmla="*/ 0 w 122"/>
              <a:gd name="T9" fmla="*/ 2147483647 h 340"/>
              <a:gd name="T10" fmla="*/ 0 w 122"/>
              <a:gd name="T11" fmla="*/ 2147483647 h 340"/>
              <a:gd name="T12" fmla="*/ 2147483647 w 122"/>
              <a:gd name="T13" fmla="*/ 0 h 3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2"/>
              <a:gd name="T22" fmla="*/ 0 h 340"/>
              <a:gd name="T23" fmla="*/ 122 w 122"/>
              <a:gd name="T24" fmla="*/ 340 h 3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2" h="340">
                <a:moveTo>
                  <a:pt x="34" y="0"/>
                </a:moveTo>
                <a:lnTo>
                  <a:pt x="68" y="270"/>
                </a:lnTo>
                <a:lnTo>
                  <a:pt x="122" y="340"/>
                </a:lnTo>
                <a:lnTo>
                  <a:pt x="34" y="328"/>
                </a:lnTo>
                <a:lnTo>
                  <a:pt x="0" y="308"/>
                </a:lnTo>
                <a:lnTo>
                  <a:pt x="0" y="270"/>
                </a:lnTo>
                <a:lnTo>
                  <a:pt x="34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1284288"/>
            <a:endParaRPr lang="zh-CN" altLang="en-US" sz="2500">
              <a:latin typeface="Calibri" pitchFamily="34" charset="0"/>
            </a:endParaRPr>
          </a:p>
        </p:txBody>
      </p:sp>
      <p:sp>
        <p:nvSpPr>
          <p:cNvPr id="51" name="TextBox 7"/>
          <p:cNvSpPr txBox="1">
            <a:spLocks noChangeArrowheads="1"/>
          </p:cNvSpPr>
          <p:nvPr/>
        </p:nvSpPr>
        <p:spPr bwMode="auto">
          <a:xfrm>
            <a:off x="1691680" y="2165449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842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defTabSz="12842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defTabSz="12842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defTabSz="12842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defTabSz="12842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defTabSz="1284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defTabSz="1284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defTabSz="1284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defTabSz="1284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000" dirty="0">
                <a:latin typeface="方正粗倩简体" pitchFamily="65" charset="-122"/>
                <a:ea typeface="方正粗倩简体" pitchFamily="65" charset="-122"/>
              </a:rPr>
              <a:t>制作成本评估</a:t>
            </a:r>
          </a:p>
        </p:txBody>
      </p:sp>
      <p:sp>
        <p:nvSpPr>
          <p:cNvPr id="52" name="TextBox 7"/>
          <p:cNvSpPr txBox="1">
            <a:spLocks noChangeArrowheads="1"/>
          </p:cNvSpPr>
          <p:nvPr/>
        </p:nvSpPr>
        <p:spPr bwMode="auto">
          <a:xfrm>
            <a:off x="1691680" y="4160937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842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defTabSz="12842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defTabSz="12842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defTabSz="12842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defTabSz="12842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defTabSz="1284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defTabSz="1284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defTabSz="1284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defTabSz="1284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000">
                <a:latin typeface="方正粗倩简体" pitchFamily="65" charset="-122"/>
                <a:ea typeface="方正粗倩简体" pitchFamily="65" charset="-122"/>
              </a:rPr>
              <a:t>制作周期评估</a:t>
            </a:r>
          </a:p>
        </p:txBody>
      </p:sp>
      <p:sp>
        <p:nvSpPr>
          <p:cNvPr id="66" name="TextBox 7"/>
          <p:cNvSpPr txBox="1">
            <a:spLocks noChangeArrowheads="1"/>
          </p:cNvSpPr>
          <p:nvPr/>
        </p:nvSpPr>
        <p:spPr bwMode="auto">
          <a:xfrm>
            <a:off x="6266855" y="4160937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842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defTabSz="12842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defTabSz="12842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defTabSz="12842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defTabSz="12842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defTabSz="1284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defTabSz="1284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defTabSz="1284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defTabSz="1284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000">
                <a:latin typeface="方正粗倩简体" pitchFamily="65" charset="-122"/>
                <a:ea typeface="方正粗倩简体" pitchFamily="65" charset="-122"/>
              </a:rPr>
              <a:t>可修改度评估</a:t>
            </a:r>
          </a:p>
        </p:txBody>
      </p:sp>
      <p:sp>
        <p:nvSpPr>
          <p:cNvPr id="67" name="TextBox 7"/>
          <p:cNvSpPr txBox="1">
            <a:spLocks noChangeArrowheads="1"/>
          </p:cNvSpPr>
          <p:nvPr/>
        </p:nvSpPr>
        <p:spPr bwMode="auto">
          <a:xfrm>
            <a:off x="6266855" y="2221012"/>
            <a:ext cx="145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842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defTabSz="12842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defTabSz="12842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defTabSz="12842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defTabSz="12842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defTabSz="1284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defTabSz="1284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defTabSz="1284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defTabSz="1284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000">
                <a:latin typeface="方正粗倩简体" pitchFamily="65" charset="-122"/>
                <a:ea typeface="方正粗倩简体" pitchFamily="65" charset="-122"/>
              </a:rPr>
              <a:t>互动性评估</a:t>
            </a:r>
          </a:p>
        </p:txBody>
      </p:sp>
      <p:sp>
        <p:nvSpPr>
          <p:cNvPr id="68" name="TextBox 7"/>
          <p:cNvSpPr txBox="1">
            <a:spLocks noChangeArrowheads="1"/>
          </p:cNvSpPr>
          <p:nvPr/>
        </p:nvSpPr>
        <p:spPr bwMode="auto">
          <a:xfrm>
            <a:off x="4104680" y="5048349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842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defTabSz="12842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defTabSz="12842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defTabSz="12842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defTabSz="12842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defTabSz="1284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defTabSz="1284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defTabSz="1284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defTabSz="1284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000">
                <a:latin typeface="方正粗倩简体" pitchFamily="65" charset="-122"/>
                <a:ea typeface="方正粗倩简体" pitchFamily="65" charset="-122"/>
              </a:rPr>
              <a:t>学习难易评估</a:t>
            </a:r>
          </a:p>
        </p:txBody>
      </p:sp>
      <p:sp>
        <p:nvSpPr>
          <p:cNvPr id="69" name="TextBox 7"/>
          <p:cNvSpPr txBox="1">
            <a:spLocks noChangeArrowheads="1"/>
          </p:cNvSpPr>
          <p:nvPr/>
        </p:nvSpPr>
        <p:spPr bwMode="auto">
          <a:xfrm>
            <a:off x="4123730" y="1278037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842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defTabSz="12842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defTabSz="12842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defTabSz="12842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defTabSz="12842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defTabSz="1284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defTabSz="1284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defTabSz="1284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defTabSz="1284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000">
                <a:latin typeface="方正粗倩简体" pitchFamily="65" charset="-122"/>
                <a:ea typeface="方正粗倩简体" pitchFamily="65" charset="-122"/>
              </a:rPr>
              <a:t>质量效果评估</a:t>
            </a:r>
          </a:p>
        </p:txBody>
      </p:sp>
      <p:sp>
        <p:nvSpPr>
          <p:cNvPr id="70" name="Freeform 15"/>
          <p:cNvSpPr>
            <a:spLocks/>
          </p:cNvSpPr>
          <p:nvPr/>
        </p:nvSpPr>
        <p:spPr bwMode="auto">
          <a:xfrm>
            <a:off x="3993555" y="2054324"/>
            <a:ext cx="1885950" cy="2182813"/>
          </a:xfrm>
          <a:custGeom>
            <a:avLst/>
            <a:gdLst>
              <a:gd name="T0" fmla="*/ 2147483647 w 337"/>
              <a:gd name="T1" fmla="*/ 0 h 390"/>
              <a:gd name="T2" fmla="*/ 2147483647 w 337"/>
              <a:gd name="T3" fmla="*/ 2147483647 h 390"/>
              <a:gd name="T4" fmla="*/ 2147483647 w 337"/>
              <a:gd name="T5" fmla="*/ 2147483647 h 390"/>
              <a:gd name="T6" fmla="*/ 2147483647 w 337"/>
              <a:gd name="T7" fmla="*/ 2147483647 h 390"/>
              <a:gd name="T8" fmla="*/ 0 w 337"/>
              <a:gd name="T9" fmla="*/ 2147483647 h 390"/>
              <a:gd name="T10" fmla="*/ 2147483647 w 337"/>
              <a:gd name="T11" fmla="*/ 2147483647 h 390"/>
              <a:gd name="T12" fmla="*/ 2147483647 w 337"/>
              <a:gd name="T13" fmla="*/ 0 h 3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7"/>
              <a:gd name="T22" fmla="*/ 0 h 390"/>
              <a:gd name="T23" fmla="*/ 337 w 337"/>
              <a:gd name="T24" fmla="*/ 390 h 39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7" h="390">
                <a:moveTo>
                  <a:pt x="142" y="0"/>
                </a:moveTo>
                <a:lnTo>
                  <a:pt x="337" y="113"/>
                </a:lnTo>
                <a:lnTo>
                  <a:pt x="283" y="308"/>
                </a:lnTo>
                <a:lnTo>
                  <a:pt x="142" y="390"/>
                </a:lnTo>
                <a:lnTo>
                  <a:pt x="0" y="308"/>
                </a:lnTo>
                <a:lnTo>
                  <a:pt x="54" y="176"/>
                </a:lnTo>
                <a:lnTo>
                  <a:pt x="142" y="0"/>
                </a:lnTo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1284288"/>
            <a:endParaRPr lang="zh-CN" altLang="en-US" sz="2500">
              <a:latin typeface="Calibri" pitchFamily="34" charset="0"/>
            </a:endParaRPr>
          </a:p>
        </p:txBody>
      </p:sp>
      <p:sp>
        <p:nvSpPr>
          <p:cNvPr id="71" name="Freeform 15"/>
          <p:cNvSpPr>
            <a:spLocks/>
          </p:cNvSpPr>
          <p:nvPr/>
        </p:nvSpPr>
        <p:spPr bwMode="auto">
          <a:xfrm>
            <a:off x="3679230" y="2424212"/>
            <a:ext cx="2187575" cy="2181225"/>
          </a:xfrm>
          <a:custGeom>
            <a:avLst/>
            <a:gdLst>
              <a:gd name="T0" fmla="*/ 2147483647 w 391"/>
              <a:gd name="T1" fmla="*/ 0 h 390"/>
              <a:gd name="T2" fmla="*/ 2147483647 w 391"/>
              <a:gd name="T3" fmla="*/ 2147483647 h 390"/>
              <a:gd name="T4" fmla="*/ 2147483647 w 391"/>
              <a:gd name="T5" fmla="*/ 2147483647 h 390"/>
              <a:gd name="T6" fmla="*/ 2147483647 w 391"/>
              <a:gd name="T7" fmla="*/ 2147483647 h 390"/>
              <a:gd name="T8" fmla="*/ 0 w 391"/>
              <a:gd name="T9" fmla="*/ 2147483647 h 390"/>
              <a:gd name="T10" fmla="*/ 2147483647 w 391"/>
              <a:gd name="T11" fmla="*/ 2147483647 h 390"/>
              <a:gd name="T12" fmla="*/ 2147483647 w 391"/>
              <a:gd name="T13" fmla="*/ 0 h 3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91"/>
              <a:gd name="T22" fmla="*/ 0 h 390"/>
              <a:gd name="T23" fmla="*/ 391 w 391"/>
              <a:gd name="T24" fmla="*/ 390 h 39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91" h="390">
                <a:moveTo>
                  <a:pt x="196" y="0"/>
                </a:moveTo>
                <a:lnTo>
                  <a:pt x="391" y="50"/>
                </a:lnTo>
                <a:lnTo>
                  <a:pt x="391" y="277"/>
                </a:lnTo>
                <a:lnTo>
                  <a:pt x="196" y="390"/>
                </a:lnTo>
                <a:lnTo>
                  <a:pt x="0" y="277"/>
                </a:lnTo>
                <a:lnTo>
                  <a:pt x="54" y="82"/>
                </a:lnTo>
                <a:lnTo>
                  <a:pt x="196" y="0"/>
                </a:lnTo>
              </a:path>
            </a:pathLst>
          </a:custGeom>
          <a:noFill/>
          <a:ln w="38100">
            <a:solidFill>
              <a:srgbClr val="134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1284288"/>
            <a:endParaRPr lang="zh-CN" altLang="en-US" sz="25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"/>
                            </p:stCondLst>
                            <p:childTnLst>
                              <p:par>
                                <p:cTn id="20" presetID="23" presetClass="entr" presetSubtype="3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0"/>
                            </p:stCondLst>
                            <p:childTnLst>
                              <p:par>
                                <p:cTn id="25" presetID="23" presetClass="entr" presetSubtype="32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3" presetClass="entr" presetSubtype="3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300"/>
                            </p:stCondLst>
                            <p:childTnLst>
                              <p:par>
                                <p:cTn id="3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5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5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3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6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5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5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3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6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5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5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3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6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5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5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3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6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5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5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" dur="1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8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73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8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21600000">
                                      <p:cBhvr>
                                        <p:cTn id="75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" presetID="8" presetClass="emph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Rot by="21600000">
                                      <p:cBhvr>
                                        <p:cTn id="77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8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Rot by="21600000">
                                      <p:cBhvr>
                                        <p:cTn id="79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600"/>
                            </p:stCondLst>
                            <p:childTnLst>
                              <p:par>
                                <p:cTn id="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4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50" grpId="0" animBg="1"/>
      <p:bldP spid="51" grpId="0"/>
      <p:bldP spid="52" grpId="0"/>
      <p:bldP spid="66" grpId="0"/>
      <p:bldP spid="67" grpId="0"/>
      <p:bldP spid="68" grpId="0"/>
      <p:bldP spid="69" grpId="0"/>
      <p:bldP spid="70" grpId="0" animBg="1"/>
      <p:bldP spid="71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chemeClr val="bg1">
              <a:lumMod val="75000"/>
            </a:schemeClr>
          </a:solidFill>
        </a:ln>
        <a:effectLst/>
        <a:scene3d>
          <a:camera prst="orthographicFront"/>
          <a:lightRig rig="flat" dir="t"/>
        </a:scene3d>
        <a:sp3d>
          <a:extrusionClr>
            <a:schemeClr val="bg1"/>
          </a:extrusionClr>
          <a:contourClr>
            <a:schemeClr val="bg1"/>
          </a:contourClr>
        </a:sp3d>
      </a:spPr>
      <a:bodyPr rtlCol="0" anchor="ctr"/>
      <a:lstStyle>
        <a:defPPr marL="0" algn="ctr" eaLnBrk="0" fontAlgn="ctr" hangingPunct="0">
          <a:spcBef>
            <a:spcPts val="0"/>
          </a:spcBef>
          <a:spcAft>
            <a:spcPts val="0"/>
          </a:spcAft>
          <a:buClr>
            <a:srgbClr val="FF0000"/>
          </a:buClr>
          <a:buSzPct val="70000"/>
          <a:tabLst>
            <a:tab pos="136525" algn="l"/>
          </a:tabLst>
          <a:defRPr sz="1400">
            <a:latin typeface="微软雅黑" pitchFamily="34" charset="-122"/>
            <a:ea typeface="微软雅黑" pitchFamily="34" charset="-122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18499</TotalTime>
  <Words>20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方正粗倩简体</vt:lpstr>
      <vt:lpstr>宋体</vt:lpstr>
      <vt:lpstr>Arial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725</cp:revision>
  <dcterms:created xsi:type="dcterms:W3CDTF">2009-02-11T05:37:22Z</dcterms:created>
  <dcterms:modified xsi:type="dcterms:W3CDTF">2018-09-06T09:53:59Z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锐普图表</vt:lpwstr>
  </property>
  <property fmtid="{D5CDD505-2E9C-101B-9397-08002B2CF9AE}" pid="3" name="SlideDescription">
    <vt:lpwstr/>
  </property>
</Properties>
</file>