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838"/>
    <a:srgbClr val="00AEEF"/>
    <a:srgbClr val="00C600"/>
    <a:srgbClr val="FBFBFB"/>
    <a:srgbClr val="FFDC30"/>
    <a:srgbClr val="F86161"/>
    <a:srgbClr val="2EA93E"/>
    <a:srgbClr val="ECECEC"/>
    <a:srgbClr val="71DC9B"/>
    <a:srgbClr val="A6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96379" autoAdjust="0"/>
  </p:normalViewPr>
  <p:slideViewPr>
    <p:cSldViewPr snapToGrid="0" showGuides="1">
      <p:cViewPr varScale="1">
        <p:scale>
          <a:sx n="59" d="100"/>
          <a:sy n="59" d="100"/>
        </p:scale>
        <p:origin x="42" y="108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方正兰亭细黑_GBK_M" panose="02010600010101010101" pitchFamily="2" charset="2"/>
              <a:ea typeface="方正兰亭细黑_GBK_M" panose="02010600010101010101" pitchFamily="2" charset="2"/>
              <a:cs typeface="方正兰亭细黑_GBK_M" panose="02010600010101010101" pitchFamily="2" charset="2"/>
            </a:defRPr>
          </a:pPr>
          <a:endParaRPr lang="zh-CN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42374</c:v>
                </c:pt>
                <c:pt idx="1">
                  <c:v>42375</c:v>
                </c:pt>
                <c:pt idx="2">
                  <c:v>42376</c:v>
                </c:pt>
                <c:pt idx="3">
                  <c:v>42377</c:v>
                </c:pt>
                <c:pt idx="4">
                  <c:v>42378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3-4DEE-8FD2-427E6FAD96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42374</c:v>
                </c:pt>
                <c:pt idx="1">
                  <c:v>42375</c:v>
                </c:pt>
                <c:pt idx="2">
                  <c:v>42376</c:v>
                </c:pt>
                <c:pt idx="3">
                  <c:v>42377</c:v>
                </c:pt>
                <c:pt idx="4">
                  <c:v>42378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A3-4DEE-8FD2-427E6FAD9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851024"/>
        <c:axId val="193851584"/>
      </c:radarChart>
      <c:catAx>
        <c:axId val="1938510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  <a:endParaRPr lang="zh-CN"/>
          </a:p>
        </c:txPr>
        <c:crossAx val="193851584"/>
        <c:crosses val="autoZero"/>
        <c:auto val="1"/>
        <c:lblAlgn val="ctr"/>
        <c:lblOffset val="100"/>
        <c:noMultiLvlLbl val="0"/>
      </c:catAx>
      <c:valAx>
        <c:axId val="19385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  <a:endParaRPr lang="zh-CN"/>
          </a:p>
        </c:txPr>
        <c:crossAx val="19385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0073117618110238"/>
          <c:y val="0.93426556752795475"/>
          <c:w val="0.21416264763779524"/>
          <c:h val="4.95400437044756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软雅黑 Light" panose="020B0502040204020203" pitchFamily="34" charset="-122"/>
          <a:ea typeface="微软雅黑 Light" panose="020B0502040204020203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82B93-D878-4220-82A0-3D8A37C6481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4396F-7CC6-42E5-83BE-72592AAF95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24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25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2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2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4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68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4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1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94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28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2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DB7C-2D6B-4C00-98DC-0DA6EC76AE3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51A3-21E8-4EF8-877E-30E5449547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07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57274" y="0"/>
            <a:ext cx="1620957" cy="684456"/>
            <a:chOff x="1057274" y="0"/>
            <a:chExt cx="1620957" cy="684456"/>
          </a:xfrm>
        </p:grpSpPr>
        <p:sp>
          <p:nvSpPr>
            <p:cNvPr id="3" name="矩形 2"/>
            <p:cNvSpPr/>
            <p:nvPr/>
          </p:nvSpPr>
          <p:spPr>
            <a:xfrm>
              <a:off x="1157288" y="0"/>
              <a:ext cx="1393031" cy="85724"/>
            </a:xfrm>
            <a:prstGeom prst="rect">
              <a:avLst/>
            </a:prstGeom>
            <a:solidFill>
              <a:srgbClr val="2EA9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57274" y="161236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2EA93E"/>
                  </a:solidFill>
                  <a:latin typeface="方正兰亭中粗黑_GBK" panose="02000000000000000000" pitchFamily="2" charset="-122"/>
                  <a:ea typeface="方正兰亭中粗黑_GBK" panose="02000000000000000000" pitchFamily="2" charset="-122"/>
                </a:rPr>
                <a:t>我是标题</a:t>
              </a:r>
              <a:endParaRPr lang="en-US" altLang="zh-CN" sz="2800" dirty="0">
                <a:solidFill>
                  <a:srgbClr val="2EA93E"/>
                </a:solidFill>
                <a:latin typeface="方正兰亭中粗黑_GBK" panose="02000000000000000000" pitchFamily="2" charset="-122"/>
                <a:ea typeface="方正兰亭中粗黑_GBK" panose="02000000000000000000" pitchFamily="2" charset="-122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731000"/>
            <a:ext cx="12192000" cy="127000"/>
          </a:xfrm>
          <a:prstGeom prst="rect">
            <a:avLst/>
          </a:prstGeom>
        </p:spPr>
      </p:pic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955581277"/>
              </p:ext>
            </p:extLst>
          </p:nvPr>
        </p:nvGraphicFramePr>
        <p:xfrm>
          <a:off x="4765675" y="99839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矩形 10"/>
          <p:cNvSpPr/>
          <p:nvPr/>
        </p:nvSpPr>
        <p:spPr>
          <a:xfrm>
            <a:off x="1597276" y="2432135"/>
            <a:ext cx="2297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完成目标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XXXXXXX</a:t>
            </a:r>
            <a:endParaRPr lang="zh-CN" altLang="en-US" dirty="0"/>
          </a:p>
        </p:txBody>
      </p:sp>
      <p:grpSp>
        <p:nvGrpSpPr>
          <p:cNvPr id="19" name="组合 18"/>
          <p:cNvGrpSpPr/>
          <p:nvPr/>
        </p:nvGrpSpPr>
        <p:grpSpPr>
          <a:xfrm>
            <a:off x="1157288" y="2432135"/>
            <a:ext cx="374650" cy="374650"/>
            <a:chOff x="1306284" y="2771259"/>
            <a:chExt cx="374650" cy="374650"/>
          </a:xfrm>
        </p:grpSpPr>
        <p:sp>
          <p:nvSpPr>
            <p:cNvPr id="8" name="椭圆 7"/>
            <p:cNvSpPr/>
            <p:nvPr/>
          </p:nvSpPr>
          <p:spPr>
            <a:xfrm>
              <a:off x="1306284" y="2771259"/>
              <a:ext cx="374650" cy="374650"/>
            </a:xfrm>
            <a:prstGeom prst="ellipse">
              <a:avLst/>
            </a:prstGeom>
            <a:solidFill>
              <a:srgbClr val="3FB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380016" y="2880823"/>
              <a:ext cx="230818" cy="154232"/>
              <a:chOff x="1262857" y="2149230"/>
              <a:chExt cx="230818" cy="154232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262857" y="2214700"/>
                <a:ext cx="83729" cy="83729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 flipV="1">
                <a:off x="1339443" y="2149230"/>
                <a:ext cx="154232" cy="154232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矩形 19"/>
          <p:cNvSpPr/>
          <p:nvPr/>
        </p:nvSpPr>
        <p:spPr>
          <a:xfrm>
            <a:off x="1597276" y="3046695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执行中的目标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XXXX</a:t>
            </a:r>
            <a:endParaRPr lang="zh-CN" altLang="en-US" dirty="0"/>
          </a:p>
        </p:txBody>
      </p:sp>
      <p:grpSp>
        <p:nvGrpSpPr>
          <p:cNvPr id="59" name="组合 58"/>
          <p:cNvGrpSpPr/>
          <p:nvPr/>
        </p:nvGrpSpPr>
        <p:grpSpPr>
          <a:xfrm>
            <a:off x="1164908" y="3046695"/>
            <a:ext cx="374650" cy="374650"/>
            <a:chOff x="1114225" y="3338396"/>
            <a:chExt cx="374650" cy="374650"/>
          </a:xfrm>
        </p:grpSpPr>
        <p:sp>
          <p:nvSpPr>
            <p:cNvPr id="27" name="椭圆 26"/>
            <p:cNvSpPr/>
            <p:nvPr/>
          </p:nvSpPr>
          <p:spPr>
            <a:xfrm>
              <a:off x="1114225" y="3338396"/>
              <a:ext cx="374650" cy="374650"/>
            </a:xfrm>
            <a:prstGeom prst="ellipse">
              <a:avLst/>
            </a:prstGeom>
            <a:solidFill>
              <a:srgbClr val="00A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301550" y="3415892"/>
              <a:ext cx="0" cy="252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1301550" y="3479463"/>
              <a:ext cx="0" cy="16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矩形 43"/>
          <p:cNvSpPr/>
          <p:nvPr/>
        </p:nvSpPr>
        <p:spPr>
          <a:xfrm>
            <a:off x="1589656" y="3655937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未完成的目标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XXXX</a:t>
            </a:r>
            <a:endParaRPr lang="zh-CN" altLang="en-US" dirty="0"/>
          </a:p>
        </p:txBody>
      </p:sp>
      <p:grpSp>
        <p:nvGrpSpPr>
          <p:cNvPr id="58" name="组合 57"/>
          <p:cNvGrpSpPr/>
          <p:nvPr/>
        </p:nvGrpSpPr>
        <p:grpSpPr>
          <a:xfrm>
            <a:off x="1164908" y="3655937"/>
            <a:ext cx="374650" cy="374650"/>
            <a:chOff x="1114225" y="3947638"/>
            <a:chExt cx="374650" cy="374650"/>
          </a:xfrm>
        </p:grpSpPr>
        <p:sp>
          <p:nvSpPr>
            <p:cNvPr id="45" name="椭圆 44"/>
            <p:cNvSpPr/>
            <p:nvPr/>
          </p:nvSpPr>
          <p:spPr>
            <a:xfrm>
              <a:off x="1114225" y="3947638"/>
              <a:ext cx="374650" cy="374650"/>
            </a:xfrm>
            <a:prstGeom prst="ellipse">
              <a:avLst/>
            </a:prstGeom>
            <a:solidFill>
              <a:srgbClr val="F861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1301550" y="4214839"/>
              <a:ext cx="0" cy="252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1301550" y="4019610"/>
              <a:ext cx="0" cy="16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矩形 47"/>
          <p:cNvSpPr/>
          <p:nvPr/>
        </p:nvSpPr>
        <p:spPr>
          <a:xfrm>
            <a:off x="1589656" y="4239338"/>
            <a:ext cx="2188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延期的目标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方正兰亭细黑_GBK_M" panose="02010600010101010101" pitchFamily="2" charset="2"/>
                <a:ea typeface="方正兰亭细黑_GBK_M" panose="02010600010101010101" pitchFamily="2" charset="2"/>
                <a:cs typeface="方正兰亭细黑_GBK_M" panose="02010600010101010101" pitchFamily="2" charset="2"/>
              </a:rPr>
              <a:t>XXXXX</a:t>
            </a:r>
            <a:endParaRPr lang="zh-CN" altLang="en-US" dirty="0"/>
          </a:p>
        </p:txBody>
      </p:sp>
      <p:grpSp>
        <p:nvGrpSpPr>
          <p:cNvPr id="57" name="组合 56"/>
          <p:cNvGrpSpPr/>
          <p:nvPr/>
        </p:nvGrpSpPr>
        <p:grpSpPr>
          <a:xfrm>
            <a:off x="1157288" y="4239338"/>
            <a:ext cx="374650" cy="374650"/>
            <a:chOff x="1106605" y="4531039"/>
            <a:chExt cx="374650" cy="374650"/>
          </a:xfrm>
        </p:grpSpPr>
        <p:sp>
          <p:nvSpPr>
            <p:cNvPr id="49" name="椭圆 48"/>
            <p:cNvSpPr/>
            <p:nvPr/>
          </p:nvSpPr>
          <p:spPr>
            <a:xfrm>
              <a:off x="1106605" y="4531039"/>
              <a:ext cx="374650" cy="374650"/>
            </a:xfrm>
            <a:prstGeom prst="ellipse">
              <a:avLst/>
            </a:prstGeom>
            <a:solidFill>
              <a:srgbClr val="FFDC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1289167" y="4715726"/>
              <a:ext cx="93600" cy="32486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V="1">
              <a:off x="1293930" y="4610154"/>
              <a:ext cx="0" cy="11269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1721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00"/>
                            </p:stCondLst>
                            <p:childTnLst>
                              <p:par>
                                <p:cTn id="24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40"/>
                            </p:stCondLst>
                            <p:childTnLst>
                              <p:par>
                                <p:cTn id="3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4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80"/>
                            </p:stCondLst>
                            <p:childTnLst>
                              <p:par>
                                <p:cTn id="4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8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1" grpId="0"/>
      <p:bldP spid="20" grpId="0"/>
      <p:bldP spid="44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EA93E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2805</TotalTime>
  <Words>22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方正兰亭细黑_GBK_M</vt:lpstr>
      <vt:lpstr>方正兰亭中粗黑_GBK</vt:lpstr>
      <vt:lpstr>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Mloong</cp:lastModifiedBy>
  <cp:revision>213</cp:revision>
  <dcterms:created xsi:type="dcterms:W3CDTF">2015-11-26T12:54:06Z</dcterms:created>
  <dcterms:modified xsi:type="dcterms:W3CDTF">2018-09-06T09:53:41Z</dcterms:modified>
</cp:coreProperties>
</file>