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radarChart>
        <c:radarStyle val="fill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70C0"/>
              </a:solidFill>
            </a:ln>
            <a:effectLst>
              <a:glow rad="12700">
                <a:schemeClr val="accent5">
                  <a:satMod val="175000"/>
                  <a:alpha val="40000"/>
                </a:schemeClr>
              </a:glow>
            </a:effectLst>
          </c:spPr>
          <c:cat>
            <c:strRef>
              <c:f>Sheet1!$A$2:$A$6</c:f>
              <c:strCache>
                <c:ptCount val="5"/>
                <c:pt idx="0">
                  <c:v>Text Here</c:v>
                </c:pt>
                <c:pt idx="1">
                  <c:v>Text Here</c:v>
                </c:pt>
                <c:pt idx="2">
                  <c:v>Text Here</c:v>
                </c:pt>
                <c:pt idx="3">
                  <c:v>Text Here</c:v>
                </c:pt>
                <c:pt idx="4">
                  <c:v>Text Here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19-4BE1-AFC4-2AF471E1187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4BACC6">
                <a:lumMod val="40000"/>
                <a:lumOff val="60000"/>
              </a:srgbClr>
            </a:solidFill>
            <a:ln>
              <a:solidFill>
                <a:srgbClr val="4BACC6"/>
              </a:solidFill>
            </a:ln>
          </c:spPr>
          <c:cat>
            <c:strRef>
              <c:f>Sheet1!$A$2:$A$6</c:f>
              <c:strCache>
                <c:ptCount val="5"/>
                <c:pt idx="0">
                  <c:v>Text Here</c:v>
                </c:pt>
                <c:pt idx="1">
                  <c:v>Text Here</c:v>
                </c:pt>
                <c:pt idx="2">
                  <c:v>Text Here</c:v>
                </c:pt>
                <c:pt idx="3">
                  <c:v>Text Here</c:v>
                </c:pt>
                <c:pt idx="4">
                  <c:v>Text Here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10</c:v>
                </c:pt>
                <c:pt idx="1">
                  <c:v>12</c:v>
                </c:pt>
                <c:pt idx="2">
                  <c:v>20</c:v>
                </c:pt>
                <c:pt idx="3">
                  <c:v>30</c:v>
                </c:pt>
                <c:pt idx="4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19-4BE1-AFC4-2AF471E118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8136832"/>
        <c:axId val="54279168"/>
      </c:radarChart>
      <c:catAx>
        <c:axId val="3813683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0"/>
          <a:lstStyle/>
          <a:p>
            <a: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zh-CN"/>
          </a:p>
        </c:txPr>
        <c:crossAx val="54279168"/>
        <c:crosses val="autoZero"/>
        <c:auto val="1"/>
        <c:lblAlgn val="ctr"/>
        <c:lblOffset val="100"/>
        <c:noMultiLvlLbl val="0"/>
      </c:catAx>
      <c:valAx>
        <c:axId val="54279168"/>
        <c:scaling>
          <c:orientation val="minMax"/>
        </c:scaling>
        <c:delete val="0"/>
        <c:axPos val="l"/>
        <c:majorGridlines>
          <c:spPr>
            <a:ln w="12700">
              <a:solidFill>
                <a:sysClr val="windowText" lastClr="000000">
                  <a:lumMod val="50000"/>
                  <a:lumOff val="50000"/>
                </a:sysClr>
              </a:solidFill>
            </a:ln>
          </c:spPr>
        </c:majorGridlines>
        <c:numFmt formatCode="General" sourceLinked="1"/>
        <c:majorTickMark val="cross"/>
        <c:minorTickMark val="none"/>
        <c:tickLblPos val="nextTo"/>
        <c:spPr>
          <a:ln w="12700">
            <a:solidFill>
              <a:sysClr val="windowText" lastClr="000000">
                <a:lumMod val="50000"/>
                <a:lumOff val="50000"/>
              </a:sysClr>
            </a:solidFill>
          </a:ln>
        </c:spPr>
        <c:txPr>
          <a:bodyPr anchor="ctr" anchorCtr="1"/>
          <a:lstStyle/>
          <a:p>
            <a:pPr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zh-CN"/>
          </a:p>
        </c:txPr>
        <c:crossAx val="38136832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0.76943812050667582"/>
          <c:y val="4.9245549469359773E-2"/>
          <c:w val="0.16195615253975607"/>
          <c:h val="0.1500280910832091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8417CE-C024-48B0-B491-3581E0ABBF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3624D92-9AFE-4D43-B51C-7D21154B63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6D6A958-3646-4A80-A5F8-F303B33A2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83BD-6A47-4C6F-A805-574872636AB2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343E3D2-1BB0-46F7-95B4-15EED515E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4B15355-8330-47FF-98DA-BFAA76145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4EEA-400F-4FAC-9216-BB01F71FF5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1596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E2F08B-1F6C-43F8-BADF-047FA0AD0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F060578-873B-42FD-8EEC-CE8EEBA043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52979D7-CD31-4EA6-9355-DB46C9887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83BD-6A47-4C6F-A805-574872636AB2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C12BBEF-AD8F-4B8D-A611-0CE9DD48B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40580BD-01A2-45D6-8284-ADA13DECC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4EEA-400F-4FAC-9216-BB01F71FF5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730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F8E3DE3-2036-4F29-B594-D505ED6016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653E035-A19E-4F97-8008-CF461009D4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E133227-6481-4C14-9D01-13DC49DF5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83BD-6A47-4C6F-A805-574872636AB2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F93C366-48D3-4D86-BD65-8951D9DA2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C1F453F-35E8-4AD5-BDF0-5B69B33AF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4EEA-400F-4FAC-9216-BB01F71FF5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4081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7EFC6A-2231-49D7-9B89-5AF64CE2C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BC6A439-83CB-4504-B3C0-EA3567B96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1C5852A-2320-4159-8852-46BFB406C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83BD-6A47-4C6F-A805-574872636AB2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3D1C6FA-B280-4AA5-9AE6-283111A13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5CCB558-5E79-4092-98D4-11C19BEA5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4EEA-400F-4FAC-9216-BB01F71FF5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6006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80822E-64C1-48FC-9AED-E6B162674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1D3DDCA-8BBB-442D-973A-BB651630CE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9E9BB71-692F-46EA-BDB6-656EBCA72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83BD-6A47-4C6F-A805-574872636AB2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75E630F-6EE0-4A2A-8897-1B0BEE2CC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6E84B92-7C11-413A-AD3F-8AFF76928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4EEA-400F-4FAC-9216-BB01F71FF5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2936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64FEF3C-C234-410B-BEB9-93F3DBE24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DAE4AC-C435-46D2-BAD1-B6C15B4D78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7BDDA78-FB6D-4B0B-B0E6-C79FBF3B40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F010AD8-ABFD-4567-BDBA-96348BE0A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83BD-6A47-4C6F-A805-574872636AB2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19C3479-3EC7-4AAA-BFB3-56F366C5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0199690-1C7E-4768-B124-22C25A1FF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4EEA-400F-4FAC-9216-BB01F71FF5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7966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64776E-CD1E-412F-902E-CE0798AD1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A2A3C67-C57F-4EE8-886A-AB84A80F1E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BEB40C5-8DCF-4C91-B7A4-62430688A4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7384DD2-F7F4-427F-94B5-B37FFF85D6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E666E1A-6394-4A10-8953-45EE6C9D03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4D11B02-E9F0-4547-8D3B-547242A88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83BD-6A47-4C6F-A805-574872636AB2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E16ED189-2BAA-40C1-A5BA-25BD8BED1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C5336A4-C5FA-4D5E-A380-FFC7A4612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4EEA-400F-4FAC-9216-BB01F71FF5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0736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08510A5-E258-4440-9378-872798AF8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0415ACD-B51D-492D-BAC5-0236D3DC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83BD-6A47-4C6F-A805-574872636AB2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88C35D9-F1D0-4525-ADFC-39F87BD24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24F7147-5D70-406C-9ED2-26C589A72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4EEA-400F-4FAC-9216-BB01F71FF5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1143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1BFAD22-49F7-40BC-8456-DD1E8BFBD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83BD-6A47-4C6F-A805-574872636AB2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9E20B78-B9F2-4740-ABB9-041CCC01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B670DFD-6F1C-4F92-B9E1-51C6566A6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4EEA-400F-4FAC-9216-BB01F71FF5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0409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267970-8B3C-4987-B105-4E5F6A853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E23856D-A4D7-432A-B474-9C189799C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8210537-A7ED-4980-AAB6-291E2D30CB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BF257DC-D8B6-40FF-80AF-29841C450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83BD-6A47-4C6F-A805-574872636AB2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56444D2-E4FF-41BB-8117-57285C57C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B1E447F-9CA8-41B1-B538-1EDB2D3BC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4EEA-400F-4FAC-9216-BB01F71FF5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4431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4BC6173-2B20-4312-942D-ABACECD7D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36ABCDD-E6A1-40C8-8B8E-6F8E6E1A4D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AFD8AF6-82D3-4FBA-8E85-CB18243EE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92D37CB-A43A-4BF2-AC88-7BB2AC934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83BD-6A47-4C6F-A805-574872636AB2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843DA5D-7F11-4DC7-930D-7E4857B75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40C2DDD-9302-4757-BB61-CA764E19B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4EEA-400F-4FAC-9216-BB01F71FF5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5675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E33F4E41-1D64-4DA6-A4B8-E9B088501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38591F2-B606-4FBA-9784-E4EAF9A9B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C94442-FA31-49FD-AC4F-2AFC442DCC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783BD-6A47-4C6F-A805-574872636AB2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BC65EDA-7158-44B5-94DD-8073C29EA5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A12C339-6A9F-477E-85A0-FB4C61D10F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F4EEA-400F-4FAC-9216-BB01F71FF5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111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/>
          </p:nvPr>
        </p:nvGraphicFramePr>
        <p:xfrm>
          <a:off x="2590800" y="1524000"/>
          <a:ext cx="6477000" cy="469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2057400" y="762000"/>
            <a:ext cx="4419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Subtitle Here</a:t>
            </a:r>
          </a:p>
        </p:txBody>
      </p:sp>
    </p:spTree>
    <p:extLst>
      <p:ext uri="{BB962C8B-B14F-4D97-AF65-F5344CB8AC3E}">
        <p14:creationId xmlns:p14="http://schemas.microsoft.com/office/powerpoint/2010/main" val="2014638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宽屏</PresentationFormat>
  <Paragraphs>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Mloong</cp:lastModifiedBy>
  <cp:revision>1</cp:revision>
  <dcterms:created xsi:type="dcterms:W3CDTF">2018-08-30T10:07:50Z</dcterms:created>
  <dcterms:modified xsi:type="dcterms:W3CDTF">2018-09-06T09:53:01Z</dcterms:modified>
</cp:coreProperties>
</file>