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038"/>
    <a:srgbClr val="D99030"/>
    <a:srgbClr val="84AD4E"/>
    <a:srgbClr val="44B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E6503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E65038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A-42B7-9AB9-889A03F4E9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D9903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D99030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A-42B7-9AB9-889A03F4E9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44B39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B394"/>
              </a:solidFill>
              <a:ln w="9525">
                <a:solidFill>
                  <a:srgbClr val="44B394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</c:v>
                </c:pt>
                <c:pt idx="1">
                  <c:v>23</c:v>
                </c:pt>
                <c:pt idx="2">
                  <c:v>22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AA-42B7-9AB9-889A03F4E9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4AD4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84AD4E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15</c:v>
                </c:pt>
                <c:pt idx="3">
                  <c:v>27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AA-42B7-9AB9-889A03F4E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520120"/>
        <c:axId val="364520512"/>
      </c:radarChart>
      <c:catAx>
        <c:axId val="36452012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4520512"/>
        <c:crosses val="autoZero"/>
        <c:auto val="1"/>
        <c:lblAlgn val="ctr"/>
        <c:lblOffset val="100"/>
        <c:noMultiLvlLbl val="0"/>
      </c:catAx>
      <c:valAx>
        <c:axId val="36452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4520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41424704724409"/>
          <c:y val="5.6621305572016147E-2"/>
          <c:w val="0.57974472229564811"/>
          <c:h val="0.86961701092964372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4B39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44B394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9-48B2-A209-880D57FFFA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E6503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E65038"/>
                </a:solidFill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9-48B2-A209-880D57FFF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4010048"/>
        <c:axId val="304008480"/>
      </c:radarChart>
      <c:catAx>
        <c:axId val="3040100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04008480"/>
        <c:crosses val="autoZero"/>
        <c:auto val="1"/>
        <c:lblAlgn val="ctr"/>
        <c:lblOffset val="100"/>
        <c:noMultiLvlLbl val="0"/>
      </c:catAx>
      <c:valAx>
        <c:axId val="304008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401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44B394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C-4092-86B7-A64126CB0C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9903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C-4092-86B7-A64126CB0C6D}"/>
            </c:ext>
          </c:extLst>
        </c:ser>
        <c:ser>
          <c:idx val="2"/>
          <c:order val="2"/>
          <c:tx>
            <c:v>系列3</c:v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2-688C-4092-86B7-A64126CB0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4011616"/>
        <c:axId val="304012008"/>
        <c:extLst>
          <c:ext xmlns:c15="http://schemas.microsoft.com/office/drawing/2012/chart" uri="{02D57815-91ED-43cb-92C2-25804820EDAC}">
            <c15:filteredRadarSeries>
              <c15:ser>
                <c:idx val="3"/>
                <c:order val="3"/>
                <c:spPr>
                  <a:solidFill>
                    <a:schemeClr val="accent4"/>
                  </a:solidFill>
                  <a:ln w="25400"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:cat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03-688C-4092-86B7-A64126CB0C6D}"/>
                  </c:ext>
                </c:extLst>
              </c15:ser>
            </c15:filteredRadarSeries>
          </c:ext>
        </c:extLst>
      </c:radarChart>
      <c:catAx>
        <c:axId val="30401161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04012008"/>
        <c:crosses val="autoZero"/>
        <c:auto val="1"/>
        <c:lblAlgn val="ctr"/>
        <c:lblOffset val="100"/>
        <c:noMultiLvlLbl val="0"/>
      </c:catAx>
      <c:valAx>
        <c:axId val="304012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401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5E6B5-50B2-418F-B394-3E8EEF2A893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33477-1E27-4A6F-91E1-DBB9A7607C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00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54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16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1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52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10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52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29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91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6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5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79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783F-8F50-462C-8BD3-1965E7A4887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AC59-4925-4DF7-95B9-6CE6C2D44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12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34123" y="0"/>
            <a:ext cx="1578428" cy="1207533"/>
            <a:chOff x="-435428" y="-41025"/>
            <a:chExt cx="2478384" cy="1896019"/>
          </a:xfrm>
        </p:grpSpPr>
        <p:sp>
          <p:nvSpPr>
            <p:cNvPr id="5" name="矩形 4"/>
            <p:cNvSpPr/>
            <p:nvPr/>
          </p:nvSpPr>
          <p:spPr>
            <a:xfrm>
              <a:off x="-435427" y="-41025"/>
              <a:ext cx="1675775" cy="474005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435426" y="432980"/>
              <a:ext cx="2478382" cy="474005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-435428" y="906984"/>
              <a:ext cx="2002110" cy="474005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-435428" y="1380989"/>
              <a:ext cx="1419998" cy="474005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4123" y="6560457"/>
            <a:ext cx="12226122" cy="312533"/>
            <a:chOff x="-34123" y="6560457"/>
            <a:chExt cx="12226122" cy="312533"/>
          </a:xfrm>
        </p:grpSpPr>
        <p:sp>
          <p:nvSpPr>
            <p:cNvPr id="10" name="矩形 9"/>
            <p:cNvSpPr/>
            <p:nvPr/>
          </p:nvSpPr>
          <p:spPr>
            <a:xfrm>
              <a:off x="-34123" y="6560457"/>
              <a:ext cx="1675775" cy="297543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640791" y="6560457"/>
              <a:ext cx="4585838" cy="297543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226629" y="6560457"/>
              <a:ext cx="3265714" cy="297543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492342" y="6560457"/>
              <a:ext cx="2699657" cy="312533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4" name="矩形 39"/>
          <p:cNvSpPr/>
          <p:nvPr/>
        </p:nvSpPr>
        <p:spPr>
          <a:xfrm>
            <a:off x="1814164" y="296049"/>
            <a:ext cx="3467584" cy="58475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defTabSz="685664"/>
            <a:r>
              <a:rPr lang="zh-CN" altLang="en-US" sz="3200" dirty="0">
                <a:solidFill>
                  <a:srgbClr val="4C4C4C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点击此处添加标题</a:t>
            </a:r>
            <a:endParaRPr lang="zh-CN" altLang="zh-CN" sz="3200" dirty="0">
              <a:solidFill>
                <a:srgbClr val="4C4C4C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15" name="Rectangle 11"/>
          <p:cNvSpPr/>
          <p:nvPr/>
        </p:nvSpPr>
        <p:spPr>
          <a:xfrm>
            <a:off x="1814165" y="878171"/>
            <a:ext cx="3842685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defTabSz="685664"/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CLICK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HERE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TO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ADD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YOUR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TITLE</a:t>
            </a:r>
            <a:endParaRPr lang="zh-CN" altLang="zh-CN" sz="1600" dirty="0">
              <a:solidFill>
                <a:prstClr val="white">
                  <a:lumMod val="75000"/>
                </a:prstClr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910009" y="852915"/>
            <a:ext cx="3246448" cy="0"/>
          </a:xfrm>
          <a:prstGeom prst="line">
            <a:avLst/>
          </a:prstGeom>
          <a:ln>
            <a:solidFill>
              <a:srgbClr val="E65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图表 18"/>
          <p:cNvGraphicFramePr/>
          <p:nvPr>
            <p:extLst>
              <p:ext uri="{D42A27DB-BD31-4B8C-83A1-F6EECF244321}">
                <p14:modId xmlns:p14="http://schemas.microsoft.com/office/powerpoint/2010/main" val="2724655462"/>
              </p:ext>
            </p:extLst>
          </p:nvPr>
        </p:nvGraphicFramePr>
        <p:xfrm>
          <a:off x="193431" y="1680694"/>
          <a:ext cx="5539920" cy="369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矩形 7"/>
          <p:cNvSpPr>
            <a:spLocks noChangeArrowheads="1"/>
          </p:cNvSpPr>
          <p:nvPr/>
        </p:nvSpPr>
        <p:spPr bwMode="auto">
          <a:xfrm>
            <a:off x="5733351" y="2208059"/>
            <a:ext cx="1896673" cy="369332"/>
          </a:xfrm>
          <a:prstGeom prst="rect">
            <a:avLst/>
          </a:prstGeom>
          <a:solidFill>
            <a:srgbClr val="44B394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矩形 6"/>
          <p:cNvSpPr>
            <a:spLocks noChangeArrowheads="1"/>
          </p:cNvSpPr>
          <p:nvPr/>
        </p:nvSpPr>
        <p:spPr bwMode="auto">
          <a:xfrm>
            <a:off x="5656850" y="2649961"/>
            <a:ext cx="2702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7"/>
          <p:cNvSpPr>
            <a:spLocks noChangeArrowheads="1"/>
          </p:cNvSpPr>
          <p:nvPr/>
        </p:nvSpPr>
        <p:spPr bwMode="auto">
          <a:xfrm>
            <a:off x="5733351" y="3742210"/>
            <a:ext cx="1896673" cy="369332"/>
          </a:xfrm>
          <a:prstGeom prst="rect">
            <a:avLst/>
          </a:prstGeom>
          <a:solidFill>
            <a:srgbClr val="84AD4E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9" name="矩形 6"/>
          <p:cNvSpPr>
            <a:spLocks noChangeArrowheads="1"/>
          </p:cNvSpPr>
          <p:nvPr/>
        </p:nvSpPr>
        <p:spPr bwMode="auto">
          <a:xfrm>
            <a:off x="5656850" y="4184112"/>
            <a:ext cx="2702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7"/>
          <p:cNvSpPr>
            <a:spLocks noChangeArrowheads="1"/>
          </p:cNvSpPr>
          <p:nvPr/>
        </p:nvSpPr>
        <p:spPr bwMode="auto">
          <a:xfrm>
            <a:off x="9028099" y="2208059"/>
            <a:ext cx="1896673" cy="369332"/>
          </a:xfrm>
          <a:prstGeom prst="rect">
            <a:avLst/>
          </a:prstGeom>
          <a:solidFill>
            <a:srgbClr val="D99030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1" name="矩形 6"/>
          <p:cNvSpPr>
            <a:spLocks noChangeArrowheads="1"/>
          </p:cNvSpPr>
          <p:nvPr/>
        </p:nvSpPr>
        <p:spPr bwMode="auto">
          <a:xfrm>
            <a:off x="8951598" y="2649961"/>
            <a:ext cx="2702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7"/>
          <p:cNvSpPr>
            <a:spLocks noChangeArrowheads="1"/>
          </p:cNvSpPr>
          <p:nvPr/>
        </p:nvSpPr>
        <p:spPr bwMode="auto">
          <a:xfrm>
            <a:off x="9028099" y="3742210"/>
            <a:ext cx="1896673" cy="369332"/>
          </a:xfrm>
          <a:prstGeom prst="rect">
            <a:avLst/>
          </a:prstGeom>
          <a:solidFill>
            <a:srgbClr val="E65038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3" name="矩形 6"/>
          <p:cNvSpPr>
            <a:spLocks noChangeArrowheads="1"/>
          </p:cNvSpPr>
          <p:nvPr/>
        </p:nvSpPr>
        <p:spPr bwMode="auto">
          <a:xfrm>
            <a:off x="8951598" y="4184112"/>
            <a:ext cx="2702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209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/>
          <p:nvPr>
            <p:extLst>
              <p:ext uri="{D42A27DB-BD31-4B8C-83A1-F6EECF244321}">
                <p14:modId xmlns:p14="http://schemas.microsoft.com/office/powerpoint/2010/main" val="706136285"/>
              </p:ext>
            </p:extLst>
          </p:nvPr>
        </p:nvGraphicFramePr>
        <p:xfrm>
          <a:off x="584998" y="1566839"/>
          <a:ext cx="5996215" cy="451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7675110" y="2027919"/>
            <a:ext cx="1896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181715"/>
                </a:solidFill>
                <a:latin typeface="Century Gothic" pitchFamily="34" charset="0"/>
              </a:rPr>
              <a:t>ADD YOUR TEXT</a:t>
            </a:r>
            <a:endParaRPr lang="zh-CN" altLang="en-US" b="1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7675110" y="3242355"/>
            <a:ext cx="1896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181715"/>
                </a:solidFill>
                <a:latin typeface="Century Gothic" pitchFamily="34" charset="0"/>
              </a:rPr>
              <a:t>ADD YOUR TEXT</a:t>
            </a:r>
            <a:endParaRPr lang="zh-CN" altLang="en-US" b="1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7675110" y="4265156"/>
            <a:ext cx="1896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181715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7671111" y="2309019"/>
            <a:ext cx="3101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6"/>
          <p:cNvSpPr>
            <a:spLocks noChangeArrowheads="1"/>
          </p:cNvSpPr>
          <p:nvPr/>
        </p:nvSpPr>
        <p:spPr bwMode="auto">
          <a:xfrm>
            <a:off x="7681938" y="3488992"/>
            <a:ext cx="3099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7681938" y="4548523"/>
            <a:ext cx="30990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-34123" y="0"/>
            <a:ext cx="1578428" cy="1207533"/>
            <a:chOff x="-435428" y="-41025"/>
            <a:chExt cx="2478384" cy="1896019"/>
          </a:xfrm>
        </p:grpSpPr>
        <p:sp>
          <p:nvSpPr>
            <p:cNvPr id="19" name="矩形 18"/>
            <p:cNvSpPr/>
            <p:nvPr/>
          </p:nvSpPr>
          <p:spPr>
            <a:xfrm>
              <a:off x="-435427" y="-41025"/>
              <a:ext cx="1675775" cy="474005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-435426" y="432980"/>
              <a:ext cx="2478382" cy="474005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435428" y="906984"/>
              <a:ext cx="2002110" cy="474005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-435428" y="1380989"/>
              <a:ext cx="1419998" cy="474005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-34123" y="6560457"/>
            <a:ext cx="12226122" cy="312533"/>
            <a:chOff x="-34123" y="6560457"/>
            <a:chExt cx="12226122" cy="312533"/>
          </a:xfrm>
        </p:grpSpPr>
        <p:sp>
          <p:nvSpPr>
            <p:cNvPr id="23" name="矩形 22"/>
            <p:cNvSpPr/>
            <p:nvPr/>
          </p:nvSpPr>
          <p:spPr>
            <a:xfrm>
              <a:off x="-34123" y="6560457"/>
              <a:ext cx="1675775" cy="297543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640791" y="6560457"/>
              <a:ext cx="4585838" cy="297543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226629" y="6560457"/>
              <a:ext cx="3265714" cy="297543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9492342" y="6560457"/>
              <a:ext cx="2699657" cy="312533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30" name="矩形 39"/>
          <p:cNvSpPr/>
          <p:nvPr/>
        </p:nvSpPr>
        <p:spPr>
          <a:xfrm>
            <a:off x="1814164" y="296049"/>
            <a:ext cx="3467584" cy="58475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defTabSz="685664"/>
            <a:r>
              <a:rPr lang="zh-CN" altLang="en-US" sz="3200" dirty="0">
                <a:solidFill>
                  <a:srgbClr val="4C4C4C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点击此处添加标题</a:t>
            </a:r>
            <a:endParaRPr lang="zh-CN" altLang="zh-CN" sz="3200" dirty="0">
              <a:solidFill>
                <a:srgbClr val="4C4C4C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31" name="Rectangle 11"/>
          <p:cNvSpPr/>
          <p:nvPr/>
        </p:nvSpPr>
        <p:spPr>
          <a:xfrm>
            <a:off x="1814165" y="878171"/>
            <a:ext cx="3842685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defTabSz="685664"/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CLICK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HERE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TO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ADD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YOUR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TITLE</a:t>
            </a:r>
            <a:endParaRPr lang="zh-CN" altLang="zh-CN" sz="1600" dirty="0">
              <a:solidFill>
                <a:prstClr val="white">
                  <a:lumMod val="75000"/>
                </a:prstClr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910009" y="852915"/>
            <a:ext cx="3246448" cy="0"/>
          </a:xfrm>
          <a:prstGeom prst="line">
            <a:avLst/>
          </a:prstGeom>
          <a:ln>
            <a:solidFill>
              <a:srgbClr val="E65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84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34123" y="0"/>
            <a:ext cx="1578428" cy="1207533"/>
            <a:chOff x="-435428" y="-41025"/>
            <a:chExt cx="2478384" cy="1896019"/>
          </a:xfrm>
        </p:grpSpPr>
        <p:sp>
          <p:nvSpPr>
            <p:cNvPr id="5" name="矩形 4"/>
            <p:cNvSpPr/>
            <p:nvPr/>
          </p:nvSpPr>
          <p:spPr>
            <a:xfrm>
              <a:off x="-435427" y="-41025"/>
              <a:ext cx="1675775" cy="474005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435426" y="432980"/>
              <a:ext cx="2478382" cy="474005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-435428" y="906984"/>
              <a:ext cx="2002110" cy="474005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-435428" y="1380989"/>
              <a:ext cx="1419998" cy="474005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4123" y="6560457"/>
            <a:ext cx="12226122" cy="312533"/>
            <a:chOff x="-34123" y="6560457"/>
            <a:chExt cx="12226122" cy="312533"/>
          </a:xfrm>
        </p:grpSpPr>
        <p:sp>
          <p:nvSpPr>
            <p:cNvPr id="10" name="矩形 9"/>
            <p:cNvSpPr/>
            <p:nvPr/>
          </p:nvSpPr>
          <p:spPr>
            <a:xfrm>
              <a:off x="-34123" y="6560457"/>
              <a:ext cx="1675775" cy="297543"/>
            </a:xfrm>
            <a:prstGeom prst="rect">
              <a:avLst/>
            </a:prstGeom>
            <a:solidFill>
              <a:srgbClr val="E650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640791" y="6560457"/>
              <a:ext cx="4585838" cy="297543"/>
            </a:xfrm>
            <a:prstGeom prst="rect">
              <a:avLst/>
            </a:prstGeom>
            <a:solidFill>
              <a:srgbClr val="D9903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226629" y="6560457"/>
              <a:ext cx="3265714" cy="297543"/>
            </a:xfrm>
            <a:prstGeom prst="rect">
              <a:avLst/>
            </a:prstGeom>
            <a:solidFill>
              <a:srgbClr val="84AD4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492342" y="6560457"/>
              <a:ext cx="2699657" cy="312533"/>
            </a:xfrm>
            <a:prstGeom prst="rect">
              <a:avLst/>
            </a:prstGeom>
            <a:solidFill>
              <a:srgbClr val="44B39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4" name="矩形 39"/>
          <p:cNvSpPr/>
          <p:nvPr/>
        </p:nvSpPr>
        <p:spPr>
          <a:xfrm>
            <a:off x="1814164" y="296049"/>
            <a:ext cx="3467584" cy="58475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defTabSz="685664"/>
            <a:r>
              <a:rPr lang="zh-CN" altLang="en-US" sz="3200" dirty="0">
                <a:solidFill>
                  <a:srgbClr val="4C4C4C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点击此处添加标题</a:t>
            </a:r>
            <a:endParaRPr lang="zh-CN" altLang="zh-CN" sz="3200" dirty="0">
              <a:solidFill>
                <a:srgbClr val="4C4C4C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15" name="Rectangle 11"/>
          <p:cNvSpPr/>
          <p:nvPr/>
        </p:nvSpPr>
        <p:spPr>
          <a:xfrm>
            <a:off x="1814165" y="878171"/>
            <a:ext cx="3842685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defTabSz="685664"/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CLICK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HERE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TO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ADD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YOUR</a:t>
            </a:r>
            <a:r>
              <a:rPr lang="zh-CN" altLang="en-US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 </a:t>
            </a:r>
            <a:r>
              <a:rPr lang="en-US" altLang="zh-CN" sz="1600" dirty="0">
                <a:solidFill>
                  <a:prstClr val="white">
                    <a:lumMod val="75000"/>
                  </a:prst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TITLE</a:t>
            </a:r>
            <a:endParaRPr lang="zh-CN" altLang="zh-CN" sz="1600" dirty="0">
              <a:solidFill>
                <a:prstClr val="white">
                  <a:lumMod val="75000"/>
                </a:prstClr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910009" y="852915"/>
            <a:ext cx="3246448" cy="0"/>
          </a:xfrm>
          <a:prstGeom prst="line">
            <a:avLst/>
          </a:prstGeom>
          <a:ln>
            <a:solidFill>
              <a:srgbClr val="E65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图表 20"/>
          <p:cNvGraphicFramePr/>
          <p:nvPr>
            <p:extLst>
              <p:ext uri="{D42A27DB-BD31-4B8C-83A1-F6EECF244321}">
                <p14:modId xmlns:p14="http://schemas.microsoft.com/office/powerpoint/2010/main" val="3692069592"/>
              </p:ext>
            </p:extLst>
          </p:nvPr>
        </p:nvGraphicFramePr>
        <p:xfrm>
          <a:off x="2875642" y="1612899"/>
          <a:ext cx="6616700" cy="441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矩形 7"/>
          <p:cNvSpPr>
            <a:spLocks noChangeArrowheads="1"/>
          </p:cNvSpPr>
          <p:nvPr/>
        </p:nvSpPr>
        <p:spPr bwMode="auto">
          <a:xfrm>
            <a:off x="8322810" y="1426706"/>
            <a:ext cx="1896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4B394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rgbClr val="44B394"/>
              </a:solidFill>
              <a:latin typeface="Century Gothic" pitchFamily="34" charset="0"/>
            </a:endParaRPr>
          </a:p>
        </p:txBody>
      </p:sp>
      <p:sp>
        <p:nvSpPr>
          <p:cNvPr id="23" name="矩形 6"/>
          <p:cNvSpPr>
            <a:spLocks noChangeArrowheads="1"/>
          </p:cNvSpPr>
          <p:nvPr/>
        </p:nvSpPr>
        <p:spPr bwMode="auto">
          <a:xfrm>
            <a:off x="8329638" y="1710073"/>
            <a:ext cx="30990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7"/>
          <p:cNvSpPr>
            <a:spLocks noChangeArrowheads="1"/>
          </p:cNvSpPr>
          <p:nvPr/>
        </p:nvSpPr>
        <p:spPr bwMode="auto">
          <a:xfrm>
            <a:off x="692454" y="4227056"/>
            <a:ext cx="1896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D99030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rgbClr val="D99030"/>
              </a:solidFill>
              <a:latin typeface="Century Gothic" pitchFamily="34" charset="0"/>
            </a:endParaRPr>
          </a:p>
        </p:txBody>
      </p:sp>
      <p:sp>
        <p:nvSpPr>
          <p:cNvPr id="25" name="矩形 6"/>
          <p:cNvSpPr>
            <a:spLocks noChangeArrowheads="1"/>
          </p:cNvSpPr>
          <p:nvPr/>
        </p:nvSpPr>
        <p:spPr bwMode="auto">
          <a:xfrm>
            <a:off x="699282" y="4510423"/>
            <a:ext cx="30990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rgbClr val="1817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661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440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HelveticaNeueLT Pro 67 MdCn</vt:lpstr>
      <vt:lpstr>Hiragino Sans GB W3</vt:lpstr>
      <vt:lpstr>宋体</vt:lpstr>
      <vt:lpstr>微软雅黑</vt:lpstr>
      <vt:lpstr>Arial</vt:lpstr>
      <vt:lpstr>Calibri</vt:lpstr>
      <vt:lpstr>Calibri Light</vt:lpstr>
      <vt:lpstr>Century Gothic</vt:lpstr>
      <vt:lpstr>News Gothic MT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10</cp:revision>
  <dcterms:created xsi:type="dcterms:W3CDTF">2015-08-04T06:08:55Z</dcterms:created>
  <dcterms:modified xsi:type="dcterms:W3CDTF">2018-09-06T09:52:52Z</dcterms:modified>
</cp:coreProperties>
</file>