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79" r:id="rId3"/>
    <p:sldMasterId id="2147483674" r:id="rId4"/>
  </p:sldMasterIdLst>
  <p:sldIdLst>
    <p:sldId id="271" r:id="rId5"/>
    <p:sldId id="274" r:id="rId6"/>
    <p:sldId id="27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3525"/>
  </p:normalViewPr>
  <p:slideViewPr>
    <p:cSldViewPr snapToGrid="0">
      <p:cViewPr varScale="1">
        <p:scale>
          <a:sx n="57" d="100"/>
          <a:sy n="57" d="100"/>
        </p:scale>
        <p:origin x="9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1-453A-B803-CABEC54A69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71-453A-B803-CABEC54A6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49600"/>
        <c:axId val="99690752"/>
        <c:extLst/>
      </c:radarChart>
      <c:catAx>
        <c:axId val="93449600"/>
        <c:scaling>
          <c:orientation val="minMax"/>
        </c:scaling>
        <c:delete val="0"/>
        <c:axPos val="b"/>
        <c:numFmt formatCode="yyyy/m/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9690752"/>
        <c:crosses val="autoZero"/>
        <c:auto val="1"/>
        <c:lblAlgn val="ctr"/>
        <c:lblOffset val="100"/>
        <c:noMultiLvlLbl val="0"/>
      </c:catAx>
      <c:valAx>
        <c:axId val="9969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44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1-453A-B803-CABEC54A69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71-453A-B803-CABEC54A6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424896"/>
        <c:axId val="55426432"/>
        <c:extLst/>
      </c:radarChart>
      <c:catAx>
        <c:axId val="55424896"/>
        <c:scaling>
          <c:orientation val="minMax"/>
        </c:scaling>
        <c:delete val="0"/>
        <c:axPos val="b"/>
        <c:numFmt formatCode="yyyy/m/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426432"/>
        <c:crosses val="autoZero"/>
        <c:auto val="1"/>
        <c:lblAlgn val="ctr"/>
        <c:lblOffset val="100"/>
        <c:noMultiLvlLbl val="0"/>
      </c:catAx>
      <c:valAx>
        <c:axId val="5542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42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1-453A-B803-CABEC54A69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71-453A-B803-CABEC54A6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08352"/>
        <c:axId val="53778304"/>
        <c:extLst/>
      </c:radarChart>
      <c:catAx>
        <c:axId val="55508352"/>
        <c:scaling>
          <c:orientation val="minMax"/>
        </c:scaling>
        <c:delete val="0"/>
        <c:axPos val="b"/>
        <c:numFmt formatCode="yyyy/m/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3778304"/>
        <c:crosses val="autoZero"/>
        <c:auto val="1"/>
        <c:lblAlgn val="ctr"/>
        <c:lblOffset val="100"/>
        <c:noMultiLvlLbl val="0"/>
      </c:catAx>
      <c:valAx>
        <c:axId val="5377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50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803469" y="324209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" y="99071"/>
            <a:ext cx="1067264" cy="30188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" y="400954"/>
            <a:ext cx="1578427" cy="30188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702837"/>
            <a:ext cx="1275100" cy="30188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1004721"/>
            <a:ext cx="904365" cy="3018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2" name="矩形 11"/>
          <p:cNvSpPr/>
          <p:nvPr userDrawn="1"/>
        </p:nvSpPr>
        <p:spPr>
          <a:xfrm rot="16200000">
            <a:off x="1373221" y="5202679"/>
            <a:ext cx="301557" cy="304799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3" name="矩形 12"/>
          <p:cNvSpPr/>
          <p:nvPr userDrawn="1"/>
        </p:nvSpPr>
        <p:spPr>
          <a:xfrm rot="16200000">
            <a:off x="4421222" y="5202680"/>
            <a:ext cx="301555" cy="304799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4" name="矩形 13"/>
          <p:cNvSpPr/>
          <p:nvPr userDrawn="1"/>
        </p:nvSpPr>
        <p:spPr>
          <a:xfrm rot="16200000">
            <a:off x="7469220" y="5202673"/>
            <a:ext cx="301558" cy="304800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5" name="矩形 14"/>
          <p:cNvSpPr/>
          <p:nvPr userDrawn="1"/>
        </p:nvSpPr>
        <p:spPr>
          <a:xfrm rot="16200000">
            <a:off x="10517225" y="5202679"/>
            <a:ext cx="301556" cy="304799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803469" y="324209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" y="99071"/>
            <a:ext cx="1067264" cy="30188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" y="400954"/>
            <a:ext cx="1578427" cy="30188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702837"/>
            <a:ext cx="1275100" cy="30188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1004721"/>
            <a:ext cx="904365" cy="3018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2" name="矩形 11"/>
          <p:cNvSpPr/>
          <p:nvPr userDrawn="1"/>
        </p:nvSpPr>
        <p:spPr>
          <a:xfrm rot="16200000">
            <a:off x="1373221" y="5202679"/>
            <a:ext cx="301557" cy="304799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3" name="矩形 12"/>
          <p:cNvSpPr/>
          <p:nvPr userDrawn="1"/>
        </p:nvSpPr>
        <p:spPr>
          <a:xfrm rot="16200000">
            <a:off x="4421222" y="5202680"/>
            <a:ext cx="301555" cy="304799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4" name="矩形 13"/>
          <p:cNvSpPr/>
          <p:nvPr userDrawn="1"/>
        </p:nvSpPr>
        <p:spPr>
          <a:xfrm rot="16200000">
            <a:off x="7469220" y="5202673"/>
            <a:ext cx="301558" cy="304800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5" name="矩形 14"/>
          <p:cNvSpPr/>
          <p:nvPr userDrawn="1"/>
        </p:nvSpPr>
        <p:spPr>
          <a:xfrm rot="16200000">
            <a:off x="10517225" y="5202679"/>
            <a:ext cx="301556" cy="304799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380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803469" y="324209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" y="99071"/>
            <a:ext cx="1067264" cy="30188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" y="400954"/>
            <a:ext cx="1578427" cy="30188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702837"/>
            <a:ext cx="1275100" cy="30188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1004721"/>
            <a:ext cx="904365" cy="3018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2" name="矩形 11"/>
          <p:cNvSpPr/>
          <p:nvPr userDrawn="1"/>
        </p:nvSpPr>
        <p:spPr>
          <a:xfrm rot="16200000">
            <a:off x="1373221" y="5202679"/>
            <a:ext cx="301557" cy="304799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3" name="矩形 12"/>
          <p:cNvSpPr/>
          <p:nvPr userDrawn="1"/>
        </p:nvSpPr>
        <p:spPr>
          <a:xfrm rot="16200000">
            <a:off x="4421222" y="5202680"/>
            <a:ext cx="301555" cy="304799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4" name="矩形 13"/>
          <p:cNvSpPr/>
          <p:nvPr userDrawn="1"/>
        </p:nvSpPr>
        <p:spPr>
          <a:xfrm rot="16200000">
            <a:off x="7469220" y="5202673"/>
            <a:ext cx="301558" cy="304800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5" name="矩形 14"/>
          <p:cNvSpPr/>
          <p:nvPr userDrawn="1"/>
        </p:nvSpPr>
        <p:spPr>
          <a:xfrm rot="16200000">
            <a:off x="10517225" y="5202679"/>
            <a:ext cx="301556" cy="304799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02306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1853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13191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27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17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168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graphicFrame>
        <p:nvGraphicFramePr>
          <p:cNvPr id="17" name="图表 16"/>
          <p:cNvGraphicFramePr/>
          <p:nvPr>
            <p:extLst>
              <p:ext uri="{D42A27DB-BD31-4B8C-83A1-F6EECF244321}">
                <p14:modId xmlns:p14="http://schemas.microsoft.com/office/powerpoint/2010/main" val="810028880"/>
              </p:ext>
            </p:extLst>
          </p:nvPr>
        </p:nvGraphicFramePr>
        <p:xfrm>
          <a:off x="2875642" y="1612899"/>
          <a:ext cx="6616700" cy="441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矩形 7"/>
          <p:cNvSpPr>
            <a:spLocks noChangeArrowheads="1"/>
          </p:cNvSpPr>
          <p:nvPr/>
        </p:nvSpPr>
        <p:spPr bwMode="auto">
          <a:xfrm>
            <a:off x="8824538" y="3888266"/>
            <a:ext cx="1896673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矩形 6"/>
          <p:cNvSpPr>
            <a:spLocks noChangeArrowheads="1"/>
          </p:cNvSpPr>
          <p:nvPr/>
        </p:nvSpPr>
        <p:spPr bwMode="auto">
          <a:xfrm>
            <a:off x="8820539" y="4301466"/>
            <a:ext cx="253614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7"/>
          <p:cNvSpPr>
            <a:spLocks noChangeArrowheads="1"/>
          </p:cNvSpPr>
          <p:nvPr/>
        </p:nvSpPr>
        <p:spPr bwMode="auto">
          <a:xfrm>
            <a:off x="747338" y="2060726"/>
            <a:ext cx="1896673" cy="369332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1" name="矩形 6"/>
          <p:cNvSpPr>
            <a:spLocks noChangeArrowheads="1"/>
          </p:cNvSpPr>
          <p:nvPr/>
        </p:nvSpPr>
        <p:spPr bwMode="auto">
          <a:xfrm>
            <a:off x="743339" y="2473926"/>
            <a:ext cx="253614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43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graphicFrame>
        <p:nvGraphicFramePr>
          <p:cNvPr id="17" name="图表 16"/>
          <p:cNvGraphicFramePr/>
          <p:nvPr>
            <p:extLst>
              <p:ext uri="{D42A27DB-BD31-4B8C-83A1-F6EECF244321}">
                <p14:modId xmlns:p14="http://schemas.microsoft.com/office/powerpoint/2010/main" val="3535791095"/>
              </p:ext>
            </p:extLst>
          </p:nvPr>
        </p:nvGraphicFramePr>
        <p:xfrm>
          <a:off x="2875642" y="1612899"/>
          <a:ext cx="6616700" cy="441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矩形 7"/>
          <p:cNvSpPr>
            <a:spLocks noChangeArrowheads="1"/>
          </p:cNvSpPr>
          <p:nvPr/>
        </p:nvSpPr>
        <p:spPr bwMode="auto">
          <a:xfrm>
            <a:off x="8824538" y="3888266"/>
            <a:ext cx="1896673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矩形 6"/>
          <p:cNvSpPr>
            <a:spLocks noChangeArrowheads="1"/>
          </p:cNvSpPr>
          <p:nvPr/>
        </p:nvSpPr>
        <p:spPr bwMode="auto">
          <a:xfrm>
            <a:off x="8820539" y="4301466"/>
            <a:ext cx="253614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7"/>
          <p:cNvSpPr>
            <a:spLocks noChangeArrowheads="1"/>
          </p:cNvSpPr>
          <p:nvPr/>
        </p:nvSpPr>
        <p:spPr bwMode="auto">
          <a:xfrm>
            <a:off x="747338" y="2060726"/>
            <a:ext cx="1896673" cy="369332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1" name="矩形 6"/>
          <p:cNvSpPr>
            <a:spLocks noChangeArrowheads="1"/>
          </p:cNvSpPr>
          <p:nvPr/>
        </p:nvSpPr>
        <p:spPr bwMode="auto">
          <a:xfrm>
            <a:off x="743339" y="2473926"/>
            <a:ext cx="253614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934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graphicFrame>
        <p:nvGraphicFramePr>
          <p:cNvPr id="17" name="图表 16"/>
          <p:cNvGraphicFramePr/>
          <p:nvPr>
            <p:extLst>
              <p:ext uri="{D42A27DB-BD31-4B8C-83A1-F6EECF244321}">
                <p14:modId xmlns:p14="http://schemas.microsoft.com/office/powerpoint/2010/main" val="344535971"/>
              </p:ext>
            </p:extLst>
          </p:nvPr>
        </p:nvGraphicFramePr>
        <p:xfrm>
          <a:off x="2875642" y="1612899"/>
          <a:ext cx="6616700" cy="441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矩形 7"/>
          <p:cNvSpPr>
            <a:spLocks noChangeArrowheads="1"/>
          </p:cNvSpPr>
          <p:nvPr/>
        </p:nvSpPr>
        <p:spPr bwMode="auto">
          <a:xfrm>
            <a:off x="8824538" y="3888266"/>
            <a:ext cx="1896673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矩形 6"/>
          <p:cNvSpPr>
            <a:spLocks noChangeArrowheads="1"/>
          </p:cNvSpPr>
          <p:nvPr/>
        </p:nvSpPr>
        <p:spPr bwMode="auto">
          <a:xfrm>
            <a:off x="8820539" y="4301466"/>
            <a:ext cx="253614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7"/>
          <p:cNvSpPr>
            <a:spLocks noChangeArrowheads="1"/>
          </p:cNvSpPr>
          <p:nvPr/>
        </p:nvSpPr>
        <p:spPr bwMode="auto">
          <a:xfrm>
            <a:off x="747338" y="2060726"/>
            <a:ext cx="1896673" cy="369332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bg1"/>
                </a:solidFill>
                <a:latin typeface="Century Gothic" pitchFamily="34" charset="0"/>
              </a:rPr>
              <a:t>ADD YOUR TEXT</a:t>
            </a:r>
            <a:endParaRPr lang="zh-CN" alt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1" name="矩形 6"/>
          <p:cNvSpPr>
            <a:spLocks noChangeArrowheads="1"/>
          </p:cNvSpPr>
          <p:nvPr/>
        </p:nvSpPr>
        <p:spPr bwMode="auto">
          <a:xfrm>
            <a:off x="743339" y="2473926"/>
            <a:ext cx="253614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标题数字等都可以通过点击和重新输入进行更改，顶部“开始”面板中可以对字体、字号、颜色、行距等进行修改。标题数字等都可以通过点击和重新输入进行更改。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723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34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329EB6"/>
      </a:accent1>
      <a:accent2>
        <a:srgbClr val="64C588"/>
      </a:accent2>
      <a:accent3>
        <a:srgbClr val="9CC865"/>
      </a:accent3>
      <a:accent4>
        <a:srgbClr val="EFA44B"/>
      </a:accent4>
      <a:accent5>
        <a:srgbClr val="EB5A4F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34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329EB6"/>
      </a:accent1>
      <a:accent2>
        <a:srgbClr val="64C588"/>
      </a:accent2>
      <a:accent3>
        <a:srgbClr val="9CC865"/>
      </a:accent3>
      <a:accent4>
        <a:srgbClr val="EFA44B"/>
      </a:accent4>
      <a:accent5>
        <a:srgbClr val="EB5A4F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294</Words>
  <Application>Microsoft Office PowerPoint</Application>
  <PresentationFormat>宽屏</PresentationFormat>
  <Paragraphs>15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宋体</vt:lpstr>
      <vt:lpstr>Microsoft YaHei</vt:lpstr>
      <vt:lpstr>Microsoft YaHei</vt:lpstr>
      <vt:lpstr>Arial</vt:lpstr>
      <vt:lpstr>Calibri</vt:lpstr>
      <vt:lpstr>Century Gothic</vt:lpstr>
      <vt:lpstr>Segoe UI Light</vt:lpstr>
      <vt:lpstr>1_Office 主题</vt:lpstr>
      <vt:lpstr>3_Office 主题</vt:lpstr>
      <vt:lpstr>4_Office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29</cp:revision>
  <dcterms:created xsi:type="dcterms:W3CDTF">2015-07-29T10:05:36Z</dcterms:created>
  <dcterms:modified xsi:type="dcterms:W3CDTF">2018-09-06T09:53:50Z</dcterms:modified>
</cp:coreProperties>
</file>