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Name</c:v>
                </c:pt>
              </c:strCache>
            </c:strRef>
          </c:tx>
          <c:spPr>
            <a:ln>
              <a:solidFill>
                <a:srgbClr val="00B0F0"/>
              </a:solidFill>
            </a:ln>
            <a:effectLst>
              <a:glow rad="12700">
                <a:schemeClr val="accent5">
                  <a:satMod val="175000"/>
                  <a:alpha val="40000"/>
                </a:schemeClr>
              </a:glow>
            </a:effectLst>
          </c:spPr>
          <c:marker>
            <c:symbol val="circle"/>
            <c:size val="7"/>
            <c:spPr>
              <a:solidFill>
                <a:srgbClr val="0070C0"/>
              </a:solidFill>
              <a:ln>
                <a:noFill/>
              </a:ln>
              <a:effectLst>
                <a:glow rad="12700">
                  <a:schemeClr val="accent5">
                    <a:satMod val="175000"/>
                    <a:alpha val="40000"/>
                  </a:schemeClr>
                </a:glow>
              </a:effectLst>
            </c:spPr>
          </c:marker>
          <c:cat>
            <c:strRef>
              <c:f>Sheet1!$A$2:$A$10</c:f>
              <c:strCache>
                <c:ptCount val="9"/>
                <c:pt idx="0">
                  <c:v>Text Here</c:v>
                </c:pt>
                <c:pt idx="1">
                  <c:v>Text Here</c:v>
                </c:pt>
                <c:pt idx="2">
                  <c:v>Text Here</c:v>
                </c:pt>
                <c:pt idx="3">
                  <c:v>Text Here</c:v>
                </c:pt>
                <c:pt idx="4">
                  <c:v>Text Here</c:v>
                </c:pt>
                <c:pt idx="5">
                  <c:v>Text Here</c:v>
                </c:pt>
                <c:pt idx="6">
                  <c:v>Text Here</c:v>
                </c:pt>
                <c:pt idx="7">
                  <c:v>Text Here</c:v>
                </c:pt>
                <c:pt idx="8">
                  <c:v>Text Here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  <c:pt idx="5">
                  <c:v>30</c:v>
                </c:pt>
                <c:pt idx="6">
                  <c:v>20</c:v>
                </c:pt>
                <c:pt idx="7">
                  <c:v>10</c:v>
                </c:pt>
                <c:pt idx="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8-4F3D-94A8-FE28E91DB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303872"/>
        <c:axId val="68519040"/>
      </c:radarChart>
      <c:catAx>
        <c:axId val="68303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zh-CN"/>
          </a:p>
        </c:txPr>
        <c:crossAx val="68519040"/>
        <c:crosses val="autoZero"/>
        <c:auto val="1"/>
        <c:lblAlgn val="ctr"/>
        <c:lblOffset val="100"/>
        <c:noMultiLvlLbl val="0"/>
      </c:catAx>
      <c:valAx>
        <c:axId val="68519040"/>
        <c:scaling>
          <c:orientation val="minMax"/>
        </c:scaling>
        <c:delete val="0"/>
        <c:axPos val="l"/>
        <c:majorGridlines>
          <c:spPr>
            <a:ln w="12700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spPr>
          <a:ln w="12700">
            <a:solidFill>
              <a:schemeClr val="tx1">
                <a:lumMod val="50000"/>
                <a:lumOff val="50000"/>
              </a:schemeClr>
            </a:solidFill>
          </a:ln>
        </c:spPr>
        <c:txPr>
          <a:bodyPr anchor="ctr" anchorCtr="1"/>
          <a:lstStyle/>
          <a:p>
            <a: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zh-CN"/>
          </a:p>
        </c:txPr>
        <c:crossAx val="6830387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6943812050667582"/>
          <c:y val="4.9245549469359773E-2"/>
          <c:w val="0.21969231427593289"/>
          <c:h val="7.542173057172200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C98870-C188-4C5C-8049-7DAC8AA36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5F3CEA9-7E53-4176-942C-AFC2E01D7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BF968-A6E9-4084-88C8-A740DA25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DA21BF-6BDD-4505-8CE7-FCE0969A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0C6097-FE32-41A5-8F22-C693B0C8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49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2DD6D5-4AF3-4CD6-BF68-257A5BCA5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ED62C04-AE84-4EEC-919A-A54D7FAF4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60D312-E230-459F-8250-6ECA5101D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9275CE-5469-4A96-94B2-5718404E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B99228-C4D1-4245-ABFB-03181EC5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2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DBFBE79-2C2A-41CD-993C-2B606A311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A158AF1-21D7-44DF-BD60-EF750CE6E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F66566-57AA-4BE1-A7C9-860831C80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EE4038-0B83-48C7-B36A-E034EF6E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AA5EEC-B279-4777-A96E-279F96C4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65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9A90CE-4CE7-4446-8041-EC9C44FFE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964FB6-3BCC-4344-B53B-A94FF7365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73A026-EE2E-4339-8C44-9F3F580BB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C1F144-9C87-4091-BC3C-28F650922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99942B-3EC2-48DA-8081-BBB47275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391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82B60A-104B-416A-8C6D-8773263C9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1B0DE67-B2EA-4634-BABF-4519BC391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261118-AFAB-4281-ADD1-0B46C1466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0540F8-7C66-4B02-BE60-BB0AC07C5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7D8326-F468-433C-88F0-D032209D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45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A445E7-1F15-4BC1-A9CE-170004595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13188E-8150-4947-B614-AEAD98149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637683-6610-4E38-8FBD-AE0F1753B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19B384-3520-4035-86A6-043BFAF0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DEB304B-F6DC-4852-9FAB-DFF6CCFE3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2A64BB-67B3-4512-B975-6A105EED0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67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B24C50-B3C4-48BF-BE8F-495875F0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AE342C-37E4-42A1-A177-7AE9F42E3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95893E6-2433-4D3E-A4C3-8529809F3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F5357B8-6C95-4826-950E-55BED1A89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8E09F21-11EB-4E51-95FD-BAFCE5A4C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9F41EA3-164C-44AB-86CE-ACD39522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B8F9439-F4FA-45B9-B67B-A72435766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2885A94-E33D-42FB-978F-62AC4EA9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54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E0AB5C-90B6-4DDD-A776-C0E4C1CF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39F96D-3F94-4A6E-A087-98354427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44E444F-47B8-4F01-92D8-7B7B3798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7F2F75C-C936-41E8-9E20-DC2DD6669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29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469CC56-AC93-4D0C-A258-563CA874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15929DE-E08E-4864-B25B-51488517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BF5D02A-FC76-4AE8-A71D-C4F6D82D7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64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17C9FF-FBC8-4E3C-AE63-B167356B1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DCFC81-0700-4560-B7B2-E5A106B01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042B49F-20CE-494C-A46C-23D06F633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10E858-D35D-47D5-8979-FC236C7B9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0A71E75-BD9A-44C6-A8FD-9C5EF0F5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4A26F8-6A17-40FF-B7B8-AE34380C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0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9E4BCF-AE8A-4ABA-9BB7-ED0AF73E4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E4436B0-7791-49A5-BD25-9E034D577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1A8D052-7500-42CA-BBE0-BEF2CF9C1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766ED3-11A8-44D4-96DB-FCD679C2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ABA613-8463-4DDA-982A-A2626720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DB18532-04B5-418E-B9F3-A1642CA8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00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6DB2A8A-7088-4C22-8A10-B6D9A6FF9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4D432B-071F-49B4-83D4-B7193EE88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F91290-C398-496E-87B2-34AF7FD77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4169-9D2A-4FAE-BF8C-548323B8230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5D7C63-B1BE-4428-A503-0C7E7BD5C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EEEF1A-4D11-401E-BA72-B0E2D9A5F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3326-A180-4C9E-8BF7-269FE178F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912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684896" y="5271448"/>
            <a:ext cx="3173104" cy="751196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70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18848" y="2119952"/>
            <a:ext cx="3505200" cy="3505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5F5F5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balanced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2590800" y="1549400"/>
          <a:ext cx="70104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3532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</cp:revision>
  <dcterms:created xsi:type="dcterms:W3CDTF">2018-08-30T10:06:35Z</dcterms:created>
  <dcterms:modified xsi:type="dcterms:W3CDTF">2018-09-06T09:53:27Z</dcterms:modified>
</cp:coreProperties>
</file>