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1">
          <p15:clr>
            <a:srgbClr val="A4A3A4"/>
          </p15:clr>
        </p15:guide>
        <p15:guide id="2" orient="horz" pos="117">
          <p15:clr>
            <a:srgbClr val="A4A3A4"/>
          </p15:clr>
        </p15:guide>
        <p15:guide id="3" pos="130">
          <p15:clr>
            <a:srgbClr val="A4A3A4"/>
          </p15:clr>
        </p15:guide>
        <p15:guide id="4" pos="5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645C"/>
    <a:srgbClr val="DECDB1"/>
    <a:srgbClr val="634A3D"/>
    <a:srgbClr val="FFAC01"/>
    <a:srgbClr val="FF7202"/>
    <a:srgbClr val="BCC702"/>
    <a:srgbClr val="A3AA01"/>
    <a:srgbClr val="EB1A03"/>
    <a:srgbClr val="EDA315"/>
    <a:srgbClr val="F7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143" d="100"/>
          <a:sy n="143" d="100"/>
        </p:scale>
        <p:origin x="864" y="102"/>
      </p:cViewPr>
      <p:guideLst>
        <p:guide orient="horz" pos="3151"/>
        <p:guide orient="horz" pos="117"/>
        <p:guide pos="130"/>
        <p:guide pos="56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15875">
              <a:solidFill>
                <a:srgbClr val="5DABA8"/>
              </a:solidFill>
            </a:ln>
          </c:spPr>
          <c:marker>
            <c:symbol val="circle"/>
            <c:size val="2"/>
          </c:marker>
          <c:cat>
            <c:strRef>
              <c:f>Sheet1!$A$2:$A$6</c:f>
              <c:strCache>
                <c:ptCount val="5"/>
                <c:pt idx="0">
                  <c:v>标题一</c:v>
                </c:pt>
                <c:pt idx="1">
                  <c:v>标题二</c:v>
                </c:pt>
                <c:pt idx="2">
                  <c:v>标题三</c:v>
                </c:pt>
                <c:pt idx="3">
                  <c:v>标题四</c:v>
                </c:pt>
                <c:pt idx="4">
                  <c:v>标题五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15-43E6-9007-B84E38BF9D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12700">
              <a:solidFill>
                <a:srgbClr val="DD7882"/>
              </a:solidFill>
            </a:ln>
          </c:spPr>
          <c:marker>
            <c:symbol val="circle"/>
            <c:size val="2"/>
          </c:marker>
          <c:cat>
            <c:strRef>
              <c:f>Sheet1!$A$2:$A$6</c:f>
              <c:strCache>
                <c:ptCount val="5"/>
                <c:pt idx="0">
                  <c:v>标题一</c:v>
                </c:pt>
                <c:pt idx="1">
                  <c:v>标题二</c:v>
                </c:pt>
                <c:pt idx="2">
                  <c:v>标题三</c:v>
                </c:pt>
                <c:pt idx="3">
                  <c:v>标题四</c:v>
                </c:pt>
                <c:pt idx="4">
                  <c:v>标题五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15-43E6-9007-B84E38BF9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1543848"/>
        <c:axId val="341262264"/>
      </c:radarChart>
      <c:catAx>
        <c:axId val="3415438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zh-CN"/>
          </a:p>
        </c:txPr>
        <c:crossAx val="341262264"/>
        <c:crosses val="autoZero"/>
        <c:auto val="1"/>
        <c:lblAlgn val="ctr"/>
        <c:lblOffset val="100"/>
        <c:noMultiLvlLbl val="0"/>
      </c:catAx>
      <c:valAx>
        <c:axId val="341262264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50000"/>
                  <a:alpha val="64000"/>
                </a:schemeClr>
              </a:solidFill>
              <a:prstDash val="sysDot"/>
            </a:ln>
          </c:spPr>
        </c:majorGridlines>
        <c:numFmt formatCode="General" sourceLinked="1"/>
        <c:majorTickMark val="cross"/>
        <c:minorTickMark val="none"/>
        <c:tickLblPos val="nextTo"/>
        <c:crossAx val="341543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D3F7D-81EF-4EE0-9D7F-656F3C47B162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6C81B-00EB-40D7-BD7E-3526B014A0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0278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r.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auto">
          <a:xfrm>
            <a:off x="0" y="4860378"/>
            <a:ext cx="9144000" cy="2831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662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1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66F99-8791-4760-AD44-03F7D9F4A6D3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28B5E-D102-4E28-8C04-12FC80BBC0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718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1937203860"/>
              </p:ext>
            </p:extLst>
          </p:nvPr>
        </p:nvGraphicFramePr>
        <p:xfrm>
          <a:off x="-107" y="816555"/>
          <a:ext cx="5828148" cy="3885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任意多边形 2"/>
          <p:cNvSpPr/>
          <p:nvPr/>
        </p:nvSpPr>
        <p:spPr>
          <a:xfrm>
            <a:off x="2263140" y="1323975"/>
            <a:ext cx="2010410" cy="2451735"/>
          </a:xfrm>
          <a:custGeom>
            <a:avLst/>
            <a:gdLst>
              <a:gd name="connsiteX0" fmla="*/ 628650 w 2023110"/>
              <a:gd name="connsiteY0" fmla="*/ 0 h 2480310"/>
              <a:gd name="connsiteX1" fmla="*/ 2023110 w 2023110"/>
              <a:gd name="connsiteY1" fmla="*/ 1005840 h 2480310"/>
              <a:gd name="connsiteX2" fmla="*/ 1394460 w 2023110"/>
              <a:gd name="connsiteY2" fmla="*/ 2480310 h 2480310"/>
              <a:gd name="connsiteX3" fmla="*/ 354330 w 2023110"/>
              <a:gd name="connsiteY3" fmla="*/ 1885950 h 2480310"/>
              <a:gd name="connsiteX4" fmla="*/ 0 w 2023110"/>
              <a:gd name="connsiteY4" fmla="*/ 1234440 h 2480310"/>
              <a:gd name="connsiteX5" fmla="*/ 628650 w 2023110"/>
              <a:gd name="connsiteY5" fmla="*/ 0 h 2480310"/>
              <a:gd name="connsiteX0" fmla="*/ 651016 w 2023110"/>
              <a:gd name="connsiteY0" fmla="*/ 0 h 2470785"/>
              <a:gd name="connsiteX1" fmla="*/ 2023110 w 2023110"/>
              <a:gd name="connsiteY1" fmla="*/ 996315 h 2470785"/>
              <a:gd name="connsiteX2" fmla="*/ 1394460 w 2023110"/>
              <a:gd name="connsiteY2" fmla="*/ 2470785 h 2470785"/>
              <a:gd name="connsiteX3" fmla="*/ 354330 w 2023110"/>
              <a:gd name="connsiteY3" fmla="*/ 1876425 h 2470785"/>
              <a:gd name="connsiteX4" fmla="*/ 0 w 2023110"/>
              <a:gd name="connsiteY4" fmla="*/ 1224915 h 2470785"/>
              <a:gd name="connsiteX5" fmla="*/ 651016 w 2023110"/>
              <a:gd name="connsiteY5" fmla="*/ 0 h 2470785"/>
              <a:gd name="connsiteX0" fmla="*/ 651016 w 2023110"/>
              <a:gd name="connsiteY0" fmla="*/ 0 h 2451735"/>
              <a:gd name="connsiteX1" fmla="*/ 2023110 w 2023110"/>
              <a:gd name="connsiteY1" fmla="*/ 996315 h 2451735"/>
              <a:gd name="connsiteX2" fmla="*/ 1394460 w 2023110"/>
              <a:gd name="connsiteY2" fmla="*/ 2451735 h 2451735"/>
              <a:gd name="connsiteX3" fmla="*/ 354330 w 2023110"/>
              <a:gd name="connsiteY3" fmla="*/ 1876425 h 2451735"/>
              <a:gd name="connsiteX4" fmla="*/ 0 w 2023110"/>
              <a:gd name="connsiteY4" fmla="*/ 1224915 h 2451735"/>
              <a:gd name="connsiteX5" fmla="*/ 651016 w 2023110"/>
              <a:gd name="connsiteY5" fmla="*/ 0 h 245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3110" h="2451735">
                <a:moveTo>
                  <a:pt x="651016" y="0"/>
                </a:moveTo>
                <a:lnTo>
                  <a:pt x="2023110" y="996315"/>
                </a:lnTo>
                <a:lnTo>
                  <a:pt x="1394460" y="2451735"/>
                </a:lnTo>
                <a:lnTo>
                  <a:pt x="354330" y="1876425"/>
                </a:lnTo>
                <a:lnTo>
                  <a:pt x="0" y="1224915"/>
                </a:lnTo>
                <a:lnTo>
                  <a:pt x="651016" y="0"/>
                </a:lnTo>
                <a:close/>
              </a:path>
            </a:pathLst>
          </a:custGeom>
          <a:solidFill>
            <a:srgbClr val="5DABA8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>
            <a:off x="1714500" y="2217419"/>
            <a:ext cx="1714500" cy="1304925"/>
          </a:xfrm>
          <a:custGeom>
            <a:avLst/>
            <a:gdLst>
              <a:gd name="connsiteX0" fmla="*/ 0 w 1714500"/>
              <a:gd name="connsiteY0" fmla="*/ 137160 h 1314450"/>
              <a:gd name="connsiteX1" fmla="*/ 662940 w 1714500"/>
              <a:gd name="connsiteY1" fmla="*/ 1314450 h 1314450"/>
              <a:gd name="connsiteX2" fmla="*/ 1543050 w 1714500"/>
              <a:gd name="connsiteY2" fmla="*/ 971550 h 1314450"/>
              <a:gd name="connsiteX3" fmla="*/ 1714500 w 1714500"/>
              <a:gd name="connsiteY3" fmla="*/ 377190 h 1314450"/>
              <a:gd name="connsiteX4" fmla="*/ 1211580 w 1714500"/>
              <a:gd name="connsiteY4" fmla="*/ 0 h 1314450"/>
              <a:gd name="connsiteX5" fmla="*/ 0 w 1714500"/>
              <a:gd name="connsiteY5" fmla="*/ 137160 h 1314450"/>
              <a:gd name="connsiteX0" fmla="*/ 0 w 1714500"/>
              <a:gd name="connsiteY0" fmla="*/ 153035 h 1314450"/>
              <a:gd name="connsiteX1" fmla="*/ 662940 w 1714500"/>
              <a:gd name="connsiteY1" fmla="*/ 1314450 h 1314450"/>
              <a:gd name="connsiteX2" fmla="*/ 1543050 w 1714500"/>
              <a:gd name="connsiteY2" fmla="*/ 971550 h 1314450"/>
              <a:gd name="connsiteX3" fmla="*/ 1714500 w 1714500"/>
              <a:gd name="connsiteY3" fmla="*/ 377190 h 1314450"/>
              <a:gd name="connsiteX4" fmla="*/ 1211580 w 1714500"/>
              <a:gd name="connsiteY4" fmla="*/ 0 h 1314450"/>
              <a:gd name="connsiteX5" fmla="*/ 0 w 1714500"/>
              <a:gd name="connsiteY5" fmla="*/ 153035 h 1314450"/>
              <a:gd name="connsiteX0" fmla="*/ 0 w 1714500"/>
              <a:gd name="connsiteY0" fmla="*/ 153035 h 1304925"/>
              <a:gd name="connsiteX1" fmla="*/ 647065 w 1714500"/>
              <a:gd name="connsiteY1" fmla="*/ 1304925 h 1304925"/>
              <a:gd name="connsiteX2" fmla="*/ 1543050 w 1714500"/>
              <a:gd name="connsiteY2" fmla="*/ 971550 h 1304925"/>
              <a:gd name="connsiteX3" fmla="*/ 1714500 w 1714500"/>
              <a:gd name="connsiteY3" fmla="*/ 377190 h 1304925"/>
              <a:gd name="connsiteX4" fmla="*/ 1211580 w 1714500"/>
              <a:gd name="connsiteY4" fmla="*/ 0 h 1304925"/>
              <a:gd name="connsiteX5" fmla="*/ 0 w 1714500"/>
              <a:gd name="connsiteY5" fmla="*/ 153035 h 1304925"/>
              <a:gd name="connsiteX0" fmla="*/ 0 w 1714500"/>
              <a:gd name="connsiteY0" fmla="*/ 153035 h 1304925"/>
              <a:gd name="connsiteX1" fmla="*/ 647065 w 1714500"/>
              <a:gd name="connsiteY1" fmla="*/ 1304925 h 1304925"/>
              <a:gd name="connsiteX2" fmla="*/ 1511300 w 1714500"/>
              <a:gd name="connsiteY2" fmla="*/ 981075 h 1304925"/>
              <a:gd name="connsiteX3" fmla="*/ 1714500 w 1714500"/>
              <a:gd name="connsiteY3" fmla="*/ 377190 h 1304925"/>
              <a:gd name="connsiteX4" fmla="*/ 1211580 w 1714500"/>
              <a:gd name="connsiteY4" fmla="*/ 0 h 1304925"/>
              <a:gd name="connsiteX5" fmla="*/ 0 w 1714500"/>
              <a:gd name="connsiteY5" fmla="*/ 153035 h 130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4500" h="1304925">
                <a:moveTo>
                  <a:pt x="0" y="153035"/>
                </a:moveTo>
                <a:lnTo>
                  <a:pt x="647065" y="1304925"/>
                </a:lnTo>
                <a:lnTo>
                  <a:pt x="1511300" y="981075"/>
                </a:lnTo>
                <a:lnTo>
                  <a:pt x="1714500" y="377190"/>
                </a:lnTo>
                <a:lnTo>
                  <a:pt x="1211580" y="0"/>
                </a:lnTo>
                <a:lnTo>
                  <a:pt x="0" y="153035"/>
                </a:lnTo>
                <a:close/>
              </a:path>
            </a:pathLst>
          </a:custGeom>
          <a:solidFill>
            <a:srgbClr val="DD7882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331641" y="2379030"/>
            <a:ext cx="585064" cy="215444"/>
            <a:chOff x="1376646" y="1988646"/>
            <a:chExt cx="585064" cy="215444"/>
          </a:xfrm>
          <a:solidFill>
            <a:srgbClr val="DD7882"/>
          </a:solidFill>
        </p:grpSpPr>
        <p:sp>
          <p:nvSpPr>
            <p:cNvPr id="6" name="圆角矩形 5"/>
            <p:cNvSpPr/>
            <p:nvPr/>
          </p:nvSpPr>
          <p:spPr>
            <a:xfrm>
              <a:off x="1421651" y="2041976"/>
              <a:ext cx="302546" cy="112512"/>
            </a:xfrm>
            <a:prstGeom prst="roundRect">
              <a:avLst>
                <a:gd name="adj" fmla="val 2301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6646" y="1988646"/>
              <a:ext cx="5850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bg1"/>
                  </a:solidFill>
                </a:rPr>
                <a:t>4.4</a:t>
              </a:r>
              <a:endParaRPr lang="zh-CN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982163" y="1206728"/>
            <a:ext cx="585064" cy="215444"/>
            <a:chOff x="1376646" y="1988646"/>
            <a:chExt cx="585064" cy="215444"/>
          </a:xfrm>
          <a:solidFill>
            <a:srgbClr val="5DABA8"/>
          </a:solidFill>
        </p:grpSpPr>
        <p:sp>
          <p:nvSpPr>
            <p:cNvPr id="9" name="圆角矩形 8"/>
            <p:cNvSpPr/>
            <p:nvPr/>
          </p:nvSpPr>
          <p:spPr>
            <a:xfrm>
              <a:off x="1421651" y="2041976"/>
              <a:ext cx="302546" cy="112512"/>
            </a:xfrm>
            <a:prstGeom prst="roundRect">
              <a:avLst>
                <a:gd name="adj" fmla="val 2301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76646" y="1988646"/>
              <a:ext cx="5850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bg1"/>
                  </a:solidFill>
                </a:rPr>
                <a:t>5.2</a:t>
              </a:r>
              <a:endParaRPr lang="zh-CN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957015" y="2262214"/>
            <a:ext cx="3254583" cy="683651"/>
            <a:chOff x="5002020" y="2116871"/>
            <a:chExt cx="3254583" cy="683651"/>
          </a:xfrm>
        </p:grpSpPr>
        <p:sp>
          <p:nvSpPr>
            <p:cNvPr id="12" name="矩形 11"/>
            <p:cNvSpPr/>
            <p:nvPr/>
          </p:nvSpPr>
          <p:spPr>
            <a:xfrm>
              <a:off x="5022050" y="2523523"/>
              <a:ext cx="323455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002020" y="2116871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solidFill>
                    <a:srgbClr val="424344"/>
                  </a:solidFill>
                  <a:latin typeface="方正大黑简体" panose="02010601030101010101" pitchFamily="2" charset="-122"/>
                  <a:ea typeface="方正大黑简体" panose="02010601030101010101" pitchFamily="2" charset="-122"/>
                </a:rPr>
                <a:t>单击添加标题</a:t>
              </a: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5095875" y="2523523"/>
              <a:ext cx="3057525" cy="0"/>
            </a:xfrm>
            <a:prstGeom prst="line">
              <a:avLst/>
            </a:prstGeom>
            <a:ln w="3175">
              <a:solidFill>
                <a:srgbClr val="4A4C4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/>
          <p:cNvGrpSpPr/>
          <p:nvPr/>
        </p:nvGrpSpPr>
        <p:grpSpPr>
          <a:xfrm>
            <a:off x="6973827" y="2339095"/>
            <a:ext cx="552965" cy="248692"/>
            <a:chOff x="7033344" y="2198346"/>
            <a:chExt cx="552965" cy="248692"/>
          </a:xfrm>
        </p:grpSpPr>
        <p:sp>
          <p:nvSpPr>
            <p:cNvPr id="16" name="直角三角形 15"/>
            <p:cNvSpPr/>
            <p:nvPr/>
          </p:nvSpPr>
          <p:spPr>
            <a:xfrm rot="6324514">
              <a:off x="7033344" y="2298093"/>
              <a:ext cx="148945" cy="148945"/>
            </a:xfrm>
            <a:prstGeom prst="rtTriangle">
              <a:avLst/>
            </a:prstGeom>
            <a:solidFill>
              <a:srgbClr val="DD78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直角三角形 16"/>
            <p:cNvSpPr/>
            <p:nvPr/>
          </p:nvSpPr>
          <p:spPr>
            <a:xfrm rot="20680287" flipH="1" flipV="1">
              <a:off x="7296245" y="2236432"/>
              <a:ext cx="89106" cy="89103"/>
            </a:xfrm>
            <a:prstGeom prst="rtTriangle">
              <a:avLst/>
            </a:prstGeom>
            <a:solidFill>
              <a:srgbClr val="5DA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直角三角形 17"/>
            <p:cNvSpPr/>
            <p:nvPr/>
          </p:nvSpPr>
          <p:spPr>
            <a:xfrm rot="7225362" flipH="1" flipV="1">
              <a:off x="7237674" y="2371949"/>
              <a:ext cx="62886" cy="62886"/>
            </a:xfrm>
            <a:prstGeom prst="rtTriangle">
              <a:avLst/>
            </a:prstGeom>
            <a:solidFill>
              <a:srgbClr val="4A4C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直角三角形 18"/>
            <p:cNvSpPr/>
            <p:nvPr/>
          </p:nvSpPr>
          <p:spPr>
            <a:xfrm rot="5588487" flipH="1" flipV="1">
              <a:off x="7540588" y="2198347"/>
              <a:ext cx="45722" cy="45720"/>
            </a:xfrm>
            <a:prstGeom prst="rtTriangle">
              <a:avLst/>
            </a:prstGeom>
            <a:solidFill>
              <a:srgbClr val="EDB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681791" y="4867005"/>
            <a:ext cx="37804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该图原型为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OFFICE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自带的雷达图</a:t>
            </a:r>
          </a:p>
        </p:txBody>
      </p:sp>
    </p:spTree>
    <p:extLst>
      <p:ext uri="{BB962C8B-B14F-4D97-AF65-F5344CB8AC3E}">
        <p14:creationId xmlns:p14="http://schemas.microsoft.com/office/powerpoint/2010/main" val="4101461357"/>
      </p:ext>
    </p:extLst>
  </p:cSld>
  <p:clrMapOvr>
    <a:masterClrMapping/>
  </p:clrMapOvr>
</p:sld>
</file>

<file path=ppt/theme/theme1.xml><?xml version="1.0" encoding="utf-8"?>
<a:theme xmlns:a="http://schemas.openxmlformats.org/drawingml/2006/main" name="MZ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Z-1">
      <a:majorFont>
        <a:latin typeface="BankGothic Md BT"/>
        <a:ea typeface="方正韵动中黑简体"/>
        <a:cs typeface=""/>
      </a:majorFont>
      <a:minorFont>
        <a:latin typeface="BankGothic Lt BT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alpha val="4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>
              <a:lumMod val="50000"/>
              <a:lumOff val="50000"/>
            </a:schemeClr>
          </a:solidFill>
          <a:prstDash val="sys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MZ-1</Template>
  <TotalTime>1078</TotalTime>
  <Words>15</Words>
  <Application>Microsoft Office PowerPoint</Application>
  <PresentationFormat>全屏显示(16:9)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BankGothic Lt BT</vt:lpstr>
      <vt:lpstr>BankGothic Md BT</vt:lpstr>
      <vt:lpstr>方正大黑简体</vt:lpstr>
      <vt:lpstr>方正韵动中黑简体</vt:lpstr>
      <vt:lpstr>宋体</vt:lpstr>
      <vt:lpstr>微软雅黑</vt:lpstr>
      <vt:lpstr>Arial</vt:lpstr>
      <vt:lpstr>Calibri</vt:lpstr>
      <vt:lpstr>MZ-1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65</cp:revision>
  <dcterms:created xsi:type="dcterms:W3CDTF">2014-10-09T11:05:48Z</dcterms:created>
  <dcterms:modified xsi:type="dcterms:W3CDTF">2018-09-20T06:10:40Z</dcterms:modified>
</cp:coreProperties>
</file>