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1856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822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774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226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715681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54300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280938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5944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9903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759122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1460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25501BB-5ACB-4E7E-82E1-0FCB11C32DB5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48C60A5-933C-408B-B5F5-0A70BFE5A2D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265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3">
            <a:extLst>
              <a:ext uri="{FF2B5EF4-FFF2-40B4-BE49-F238E27FC236}">
                <a16:creationId xmlns:a16="http://schemas.microsoft.com/office/drawing/2014/main" id="{87393AB8-9722-4BCE-ABCE-EE09DB43FFD5}"/>
              </a:ext>
            </a:extLst>
          </p:cNvPr>
          <p:cNvSpPr>
            <a:spLocks noChangeShapeType="1"/>
          </p:cNvSpPr>
          <p:nvPr/>
        </p:nvSpPr>
        <p:spPr bwMode="black">
          <a:xfrm>
            <a:off x="6461752" y="2027384"/>
            <a:ext cx="0" cy="3053751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C41E69B1-4DEA-4AD5-9E47-AF4CFE6B2584}"/>
              </a:ext>
            </a:extLst>
          </p:cNvPr>
          <p:cNvSpPr>
            <a:spLocks noChangeShapeType="1"/>
          </p:cNvSpPr>
          <p:nvPr/>
        </p:nvSpPr>
        <p:spPr bwMode="black">
          <a:xfrm>
            <a:off x="4328254" y="2627459"/>
            <a:ext cx="3351111" cy="1667919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AF8B1838-3546-4794-8739-3E173E92B77A}"/>
              </a:ext>
            </a:extLst>
          </p:cNvPr>
          <p:cNvGrpSpPr>
            <a:grpSpLocks/>
          </p:cNvGrpSpPr>
          <p:nvPr/>
        </p:nvGrpSpPr>
        <p:grpSpPr bwMode="auto">
          <a:xfrm>
            <a:off x="4687411" y="2027384"/>
            <a:ext cx="2772880" cy="2660026"/>
            <a:chOff x="1955" y="1224"/>
            <a:chExt cx="1911" cy="191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DD5278D-46FA-4662-8C35-1186562B9D6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1955" y="1224"/>
              <a:ext cx="1911" cy="1911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FFD52F1-C08E-4B55-96FA-B23E25480C5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080" y="1355"/>
              <a:ext cx="1660" cy="1660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27811D90-2C03-484C-A30C-71AA47D31649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218" y="1499"/>
              <a:ext cx="1396" cy="1396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B581E363-62BE-4611-9BEA-9BE874C259DA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338" y="1643"/>
              <a:ext cx="1132" cy="1132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DF49EF4-48E3-479F-8A15-0A0D5A2454F5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476" y="1781"/>
              <a:ext cx="868" cy="868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FB34160-CB28-4E36-99FD-282C2CCF970C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602" y="1901"/>
              <a:ext cx="616" cy="616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2EF4B761-7559-4AAB-8319-14640631C5DF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2716" y="2021"/>
              <a:ext cx="388" cy="388"/>
            </a:xfrm>
            <a:prstGeom prst="ellipse">
              <a:avLst/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0C0C0">
                      <a:alpha val="50000"/>
                    </a:srgbClr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17961" dir="2700000" algn="ctr" rotWithShape="0">
                      <a:schemeClr val="tx2">
                        <a:gamma/>
                        <a:shade val="60000"/>
                        <a:invGamma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4" name="Line 13">
            <a:extLst>
              <a:ext uri="{FF2B5EF4-FFF2-40B4-BE49-F238E27FC236}">
                <a16:creationId xmlns:a16="http://schemas.microsoft.com/office/drawing/2014/main" id="{DF70FECF-BBFA-4B79-B693-EB8256EE0524}"/>
              </a:ext>
            </a:extLst>
          </p:cNvPr>
          <p:cNvSpPr>
            <a:spLocks noChangeShapeType="1"/>
          </p:cNvSpPr>
          <p:nvPr/>
        </p:nvSpPr>
        <p:spPr bwMode="black">
          <a:xfrm flipV="1">
            <a:off x="4319111" y="2652857"/>
            <a:ext cx="3355491" cy="1616803"/>
          </a:xfrm>
          <a:prstGeom prst="line">
            <a:avLst/>
          </a:prstGeom>
          <a:noFill/>
          <a:ln w="12700">
            <a:solidFill>
              <a:schemeClr val="tx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>
                      <a:gamma/>
                      <a:shade val="60000"/>
                      <a:invGamma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650CDF60-3E47-4CAD-99E8-0DD7F94EBCB7}"/>
              </a:ext>
            </a:extLst>
          </p:cNvPr>
          <p:cNvSpPr>
            <a:spLocks/>
          </p:cNvSpPr>
          <p:nvPr/>
        </p:nvSpPr>
        <p:spPr bwMode="gray">
          <a:xfrm>
            <a:off x="4993237" y="2665559"/>
            <a:ext cx="2238454" cy="1389618"/>
          </a:xfrm>
          <a:custGeom>
            <a:avLst/>
            <a:gdLst>
              <a:gd name="T0" fmla="*/ 804 w 1542"/>
              <a:gd name="T1" fmla="*/ 0 h 1110"/>
              <a:gd name="T2" fmla="*/ 54 w 1542"/>
              <a:gd name="T3" fmla="*/ 198 h 1110"/>
              <a:gd name="T4" fmla="*/ 0 w 1542"/>
              <a:gd name="T5" fmla="*/ 1110 h 1110"/>
              <a:gd name="T6" fmla="*/ 804 w 1542"/>
              <a:gd name="T7" fmla="*/ 1098 h 1110"/>
              <a:gd name="T8" fmla="*/ 960 w 1542"/>
              <a:gd name="T9" fmla="*/ 714 h 1110"/>
              <a:gd name="T10" fmla="*/ 1542 w 1542"/>
              <a:gd name="T11" fmla="*/ 204 h 1110"/>
              <a:gd name="T12" fmla="*/ 804 w 1542"/>
              <a:gd name="T13" fmla="*/ 0 h 11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542" h="1110">
                <a:moveTo>
                  <a:pt x="804" y="0"/>
                </a:moveTo>
                <a:lnTo>
                  <a:pt x="54" y="198"/>
                </a:lnTo>
                <a:lnTo>
                  <a:pt x="0" y="1110"/>
                </a:lnTo>
                <a:lnTo>
                  <a:pt x="804" y="1098"/>
                </a:lnTo>
                <a:lnTo>
                  <a:pt x="960" y="714"/>
                </a:lnTo>
                <a:lnTo>
                  <a:pt x="1542" y="204"/>
                </a:lnTo>
                <a:lnTo>
                  <a:pt x="804" y="0"/>
                </a:lnTo>
                <a:close/>
              </a:path>
            </a:pathLst>
          </a:custGeom>
          <a:solidFill>
            <a:srgbClr val="FF9900">
              <a:alpha val="50000"/>
            </a:srgbClr>
          </a:solidFill>
          <a:ln w="12700" cap="flat" cmpd="sng">
            <a:solidFill>
              <a:srgbClr val="1C1C1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1C1C1C">
                      <a:gamma/>
                      <a:shade val="60000"/>
                      <a:invGamma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6" name="Picture 15" descr="box_crom_f0001">
            <a:extLst>
              <a:ext uri="{FF2B5EF4-FFF2-40B4-BE49-F238E27FC236}">
                <a16:creationId xmlns:a16="http://schemas.microsoft.com/office/drawing/2014/main" id="{6CFB5E3C-95AB-4393-B18A-A5F60554FB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1" t="32813" r="31250" b="24480"/>
          <a:stretch>
            <a:fillRect/>
          </a:stretch>
        </p:blipFill>
        <p:spPr bwMode="auto">
          <a:xfrm rot="40833" flipH="1">
            <a:off x="6571675" y="3382952"/>
            <a:ext cx="96372" cy="85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6" descr="box_crom_f0001">
            <a:extLst>
              <a:ext uri="{FF2B5EF4-FFF2-40B4-BE49-F238E27FC236}">
                <a16:creationId xmlns:a16="http://schemas.microsoft.com/office/drawing/2014/main" id="{0433B191-D372-4C19-BC74-A7AF97C62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1" t="32813" r="31250" b="24480"/>
          <a:stretch>
            <a:fillRect/>
          </a:stretch>
        </p:blipFill>
        <p:spPr bwMode="auto">
          <a:xfrm rot="40833" flipH="1">
            <a:off x="6323351" y="2590605"/>
            <a:ext cx="208075" cy="185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 descr="box_crom_f0001">
            <a:extLst>
              <a:ext uri="{FF2B5EF4-FFF2-40B4-BE49-F238E27FC236}">
                <a16:creationId xmlns:a16="http://schemas.microsoft.com/office/drawing/2014/main" id="{E2659B73-E905-4C14-9414-14F541F86F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1" t="32813" r="31250" b="24480"/>
          <a:stretch>
            <a:fillRect/>
          </a:stretch>
        </p:blipFill>
        <p:spPr bwMode="auto">
          <a:xfrm rot="40833" flipH="1">
            <a:off x="5502317" y="2768290"/>
            <a:ext cx="278165" cy="24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box_crom_f0001">
            <a:extLst>
              <a:ext uri="{FF2B5EF4-FFF2-40B4-BE49-F238E27FC236}">
                <a16:creationId xmlns:a16="http://schemas.microsoft.com/office/drawing/2014/main" id="{53B9C3D5-6A77-4C0C-B3E5-E9DB678D6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1" t="32813" r="31250" b="24480"/>
          <a:stretch>
            <a:fillRect/>
          </a:stretch>
        </p:blipFill>
        <p:spPr bwMode="auto">
          <a:xfrm rot="40833" flipH="1">
            <a:off x="5345534" y="3687295"/>
            <a:ext cx="374537" cy="335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9" descr="box_crom_f0001">
            <a:extLst>
              <a:ext uri="{FF2B5EF4-FFF2-40B4-BE49-F238E27FC236}">
                <a16:creationId xmlns:a16="http://schemas.microsoft.com/office/drawing/2014/main" id="{9472B1F4-7821-4343-83AF-27936D7D57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1" t="32813" r="31250" b="24480"/>
          <a:stretch>
            <a:fillRect/>
          </a:stretch>
        </p:blipFill>
        <p:spPr bwMode="auto">
          <a:xfrm rot="40833" flipH="1">
            <a:off x="6342928" y="3743180"/>
            <a:ext cx="177412" cy="15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 descr="box_crom_f0001">
            <a:extLst>
              <a:ext uri="{FF2B5EF4-FFF2-40B4-BE49-F238E27FC236}">
                <a16:creationId xmlns:a16="http://schemas.microsoft.com/office/drawing/2014/main" id="{22864399-53AD-4AA7-8820-D3696EE62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lum bright="-18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91" t="32813" r="31250" b="24480"/>
          <a:stretch>
            <a:fillRect/>
          </a:stretch>
        </p:blipFill>
        <p:spPr bwMode="auto">
          <a:xfrm rot="40833" flipH="1">
            <a:off x="7057684" y="2798461"/>
            <a:ext cx="273783" cy="246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2334873-D910-4133-B06B-575F53F3A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7598" y="1469963"/>
            <a:ext cx="1625179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rgbClr val="000000"/>
                </a:solidFill>
                <a:ea typeface="宋体" pitchFamily="2" charset="-122"/>
              </a:rPr>
              <a:t>Text in here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5258E22-1C2C-4EB1-A2EC-18B95A8CCFD1}"/>
              </a:ext>
            </a:extLst>
          </p:cNvPr>
          <p:cNvSpPr>
            <a:spLocks noChangeArrowheads="1"/>
          </p:cNvSpPr>
          <p:nvPr/>
        </p:nvSpPr>
        <p:spPr bwMode="gray">
          <a:xfrm>
            <a:off x="5542032" y="4957717"/>
            <a:ext cx="1625179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0000"/>
                </a:solidFill>
                <a:ea typeface="宋体" pitchFamily="2" charset="-122"/>
              </a:rPr>
              <a:t>Text in here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7B06A5E-A180-4F91-ABC5-058C5BEC19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61876" y="4355257"/>
            <a:ext cx="1625179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0000"/>
                </a:solidFill>
                <a:ea typeface="宋体" pitchFamily="2" charset="-122"/>
              </a:rPr>
              <a:t>Text in here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67E93C7-85E2-4FE2-9271-166F7644BA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8208" y="4284458"/>
            <a:ext cx="1625179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400" b="1">
                <a:solidFill>
                  <a:srgbClr val="000000"/>
                </a:solidFill>
                <a:ea typeface="宋体" pitchFamily="2" charset="-122"/>
              </a:rPr>
              <a:t>Text in here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53AF4B6-43AE-4C27-85C7-597FC7270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15664" y="2256884"/>
            <a:ext cx="1625179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0000"/>
                </a:solidFill>
                <a:ea typeface="宋体" pitchFamily="2" charset="-122"/>
              </a:rPr>
              <a:t>Text in here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507A2AD-09C6-45D0-89AB-49769282E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73194" y="2221747"/>
            <a:ext cx="1625179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7372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0000"/>
                </a:solidFill>
                <a:ea typeface="宋体" pitchFamily="2" charset="-122"/>
              </a:rPr>
              <a:t>Text in here</a:t>
            </a:r>
          </a:p>
        </p:txBody>
      </p:sp>
    </p:spTree>
    <p:extLst>
      <p:ext uri="{BB962C8B-B14F-4D97-AF65-F5344CB8AC3E}">
        <p14:creationId xmlns:p14="http://schemas.microsoft.com/office/powerpoint/2010/main" val="2196772256"/>
      </p:ext>
    </p:extLst>
  </p:cSld>
  <p:clrMapOvr>
    <a:masterClrMapping/>
  </p:clrMapOvr>
</p:sld>
</file>

<file path=ppt/theme/theme1.xml><?xml version="1.0" encoding="utf-8"?>
<a:theme xmlns:a="http://schemas.openxmlformats.org/drawingml/2006/main" name="徽章">
  <a:themeElements>
    <a:clrScheme name="徽章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徽章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39</TotalTime>
  <Words>18</Words>
  <Application>Microsoft Office PowerPoint</Application>
  <PresentationFormat>宽屏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华文中宋</vt:lpstr>
      <vt:lpstr>宋体</vt:lpstr>
      <vt:lpstr>Arial</vt:lpstr>
      <vt:lpstr>Gill Sans MT</vt:lpstr>
      <vt:lpstr>Impact</vt:lpstr>
      <vt:lpstr>徽章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9</cp:revision>
  <dcterms:created xsi:type="dcterms:W3CDTF">2018-10-25T06:13:58Z</dcterms:created>
  <dcterms:modified xsi:type="dcterms:W3CDTF">2018-10-25T06:53:38Z</dcterms:modified>
</cp:coreProperties>
</file>