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337305809746753"/>
          <c:y val="8.3101210861653452E-2"/>
          <c:w val="0.5746555413872152"/>
          <c:h val="0.86198324745485333"/>
        </c:manualLayout>
      </c:layout>
      <c:radarChart>
        <c:radarStyle val="marker"/>
        <c:varyColors val="0"/>
        <c:ser>
          <c:idx val="0"/>
          <c:order val="0"/>
          <c:tx>
            <c:strRef>
              <c:f>Sheet1!$B$1</c:f>
              <c:strCache>
                <c:ptCount val="1"/>
                <c:pt idx="0">
                  <c:v>系列 1</c:v>
                </c:pt>
              </c:strCache>
            </c:strRef>
          </c:tx>
          <c:spPr>
            <a:ln w="28575" cap="rnd">
              <a:solidFill>
                <a:srgbClr val="7030A0"/>
              </a:solidFill>
              <a:round/>
            </a:ln>
            <a:effectLst/>
          </c:spPr>
          <c:marker>
            <c:symbol val="circle"/>
            <c:size val="5"/>
            <c:spPr>
              <a:solidFill>
                <a:schemeClr val="bg1"/>
              </a:solidFill>
              <a:ln w="38100">
                <a:solidFill>
                  <a:schemeClr val="bg1"/>
                </a:solidFill>
              </a:ln>
              <a:effectLst/>
            </c:spPr>
          </c:marker>
          <c:dPt>
            <c:idx val="0"/>
            <c:marker>
              <c:symbol val="circle"/>
              <c:size val="5"/>
              <c:spPr>
                <a:solidFill>
                  <a:schemeClr val="bg1"/>
                </a:solidFill>
                <a:ln w="38100">
                  <a:solidFill>
                    <a:schemeClr val="accent2">
                      <a:lumMod val="60000"/>
                      <a:lumOff val="40000"/>
                    </a:schemeClr>
                  </a:solidFill>
                </a:ln>
                <a:effectLst/>
              </c:spPr>
            </c:marker>
            <c:bubble3D val="0"/>
            <c:spPr>
              <a:ln w="28575" cap="rnd">
                <a:solidFill>
                  <a:schemeClr val="accent2">
                    <a:lumMod val="60000"/>
                    <a:lumOff val="40000"/>
                  </a:schemeClr>
                </a:solidFill>
                <a:round/>
              </a:ln>
              <a:effectLst/>
            </c:spPr>
            <c:extLst>
              <c:ext xmlns:c16="http://schemas.microsoft.com/office/drawing/2014/chart" uri="{C3380CC4-5D6E-409C-BE32-E72D297353CC}">
                <c16:uniqueId val="{00000005-FADF-41CE-8BCB-BEFACB6F9EBF}"/>
              </c:ext>
            </c:extLst>
          </c:dPt>
          <c:dPt>
            <c:idx val="1"/>
            <c:marker>
              <c:symbol val="circle"/>
              <c:size val="5"/>
              <c:spPr>
                <a:solidFill>
                  <a:schemeClr val="bg1"/>
                </a:solidFill>
                <a:ln w="38100">
                  <a:solidFill>
                    <a:schemeClr val="accent2">
                      <a:lumMod val="60000"/>
                      <a:lumOff val="40000"/>
                    </a:schemeClr>
                  </a:solidFill>
                </a:ln>
                <a:effectLst/>
              </c:spPr>
            </c:marker>
            <c:bubble3D val="0"/>
            <c:spPr>
              <a:ln w="28575" cap="rnd">
                <a:solidFill>
                  <a:schemeClr val="accent2">
                    <a:lumMod val="60000"/>
                    <a:lumOff val="40000"/>
                  </a:schemeClr>
                </a:solidFill>
                <a:round/>
              </a:ln>
              <a:effectLst/>
            </c:spPr>
            <c:extLst>
              <c:ext xmlns:c16="http://schemas.microsoft.com/office/drawing/2014/chart" uri="{C3380CC4-5D6E-409C-BE32-E72D297353CC}">
                <c16:uniqueId val="{00000003-FADF-41CE-8BCB-BEFACB6F9EBF}"/>
              </c:ext>
            </c:extLst>
          </c:dPt>
          <c:dPt>
            <c:idx val="2"/>
            <c:marker>
              <c:symbol val="circle"/>
              <c:size val="5"/>
              <c:spPr>
                <a:solidFill>
                  <a:schemeClr val="bg1"/>
                </a:solidFill>
                <a:ln w="38100">
                  <a:solidFill>
                    <a:schemeClr val="accent2">
                      <a:lumMod val="60000"/>
                      <a:lumOff val="40000"/>
                    </a:schemeClr>
                  </a:solidFill>
                </a:ln>
                <a:effectLst/>
              </c:spPr>
            </c:marker>
            <c:bubble3D val="0"/>
            <c:spPr>
              <a:ln w="28575" cap="rnd">
                <a:solidFill>
                  <a:schemeClr val="accent2">
                    <a:lumMod val="60000"/>
                    <a:lumOff val="40000"/>
                  </a:schemeClr>
                </a:solidFill>
                <a:round/>
              </a:ln>
              <a:effectLst/>
            </c:spPr>
            <c:extLst>
              <c:ext xmlns:c16="http://schemas.microsoft.com/office/drawing/2014/chart" uri="{C3380CC4-5D6E-409C-BE32-E72D297353CC}">
                <c16:uniqueId val="{00000002-FADF-41CE-8BCB-BEFACB6F9EBF}"/>
              </c:ext>
            </c:extLst>
          </c:dPt>
          <c:dPt>
            <c:idx val="3"/>
            <c:marker>
              <c:symbol val="circle"/>
              <c:size val="5"/>
              <c:spPr>
                <a:solidFill>
                  <a:schemeClr val="bg1"/>
                </a:solidFill>
                <a:ln w="38100">
                  <a:solidFill>
                    <a:schemeClr val="accent2">
                      <a:lumMod val="60000"/>
                      <a:lumOff val="40000"/>
                    </a:schemeClr>
                  </a:solidFill>
                </a:ln>
                <a:effectLst/>
              </c:spPr>
            </c:marker>
            <c:bubble3D val="0"/>
            <c:spPr>
              <a:ln w="28575" cap="rnd">
                <a:solidFill>
                  <a:schemeClr val="accent2">
                    <a:lumMod val="60000"/>
                    <a:lumOff val="40000"/>
                  </a:schemeClr>
                </a:solidFill>
                <a:round/>
              </a:ln>
              <a:effectLst/>
            </c:spPr>
            <c:extLst>
              <c:ext xmlns:c16="http://schemas.microsoft.com/office/drawing/2014/chart" uri="{C3380CC4-5D6E-409C-BE32-E72D297353CC}">
                <c16:uniqueId val="{00000004-FADF-41CE-8BCB-BEFACB6F9EBF}"/>
              </c:ext>
            </c:extLst>
          </c:dPt>
          <c:dPt>
            <c:idx val="4"/>
            <c:marker>
              <c:symbol val="circle"/>
              <c:size val="5"/>
              <c:spPr>
                <a:solidFill>
                  <a:schemeClr val="bg1"/>
                </a:solidFill>
                <a:ln w="38100">
                  <a:solidFill>
                    <a:schemeClr val="accent2">
                      <a:lumMod val="60000"/>
                      <a:lumOff val="40000"/>
                    </a:schemeClr>
                  </a:solidFill>
                </a:ln>
                <a:effectLst/>
              </c:spPr>
            </c:marker>
            <c:bubble3D val="0"/>
            <c:spPr>
              <a:ln w="28575" cap="rnd">
                <a:solidFill>
                  <a:schemeClr val="accent2">
                    <a:lumMod val="60000"/>
                    <a:lumOff val="40000"/>
                  </a:schemeClr>
                </a:solidFill>
                <a:round/>
              </a:ln>
              <a:effectLst/>
            </c:spPr>
            <c:extLst>
              <c:ext xmlns:c16="http://schemas.microsoft.com/office/drawing/2014/chart" uri="{C3380CC4-5D6E-409C-BE32-E72D297353CC}">
                <c16:uniqueId val="{00000006-FADF-41CE-8BCB-BEFACB6F9EBF}"/>
              </c:ext>
            </c:extLst>
          </c:dPt>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FADF-41CE-8BCB-BEFACB6F9EBF}"/>
            </c:ext>
          </c:extLst>
        </c:ser>
        <c:ser>
          <c:idx val="1"/>
          <c:order val="1"/>
          <c:tx>
            <c:strRef>
              <c:f>Sheet1!$C$1</c:f>
              <c:strCache>
                <c:ptCount val="1"/>
                <c:pt idx="0">
                  <c:v>系列 2</c:v>
                </c:pt>
              </c:strCache>
            </c:strRef>
          </c:tx>
          <c:spPr>
            <a:ln w="28575" cap="rnd">
              <a:solidFill>
                <a:schemeClr val="accent1"/>
              </a:solidFill>
              <a:round/>
            </a:ln>
            <a:effectLst/>
          </c:spPr>
          <c:marker>
            <c:symbol val="circle"/>
            <c:size val="5"/>
            <c:spPr>
              <a:solidFill>
                <a:schemeClr val="bg1"/>
              </a:solidFill>
              <a:ln w="38100">
                <a:solidFill>
                  <a:schemeClr val="accent1"/>
                </a:solidFill>
              </a:ln>
              <a:effectLst/>
            </c:spPr>
          </c:marke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FADF-41CE-8BCB-BEFACB6F9EBF}"/>
            </c:ext>
          </c:extLst>
        </c:ser>
        <c:dLbls>
          <c:showLegendKey val="0"/>
          <c:showVal val="0"/>
          <c:showCatName val="0"/>
          <c:showSerName val="0"/>
          <c:showPercent val="0"/>
          <c:showBubbleSize val="0"/>
        </c:dLbls>
        <c:axId val="27541888"/>
        <c:axId val="27543808"/>
      </c:radarChart>
      <c:catAx>
        <c:axId val="2754188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27543808"/>
        <c:crosses val="autoZero"/>
        <c:auto val="1"/>
        <c:lblAlgn val="ctr"/>
        <c:lblOffset val="100"/>
        <c:noMultiLvlLbl val="0"/>
      </c:catAx>
      <c:valAx>
        <c:axId val="27543808"/>
        <c:scaling>
          <c:orientation val="minMax"/>
        </c:scaling>
        <c:delete val="0"/>
        <c:axPos val="l"/>
        <c:majorGridlines>
          <c:spPr>
            <a:ln w="9525" cap="flat" cmpd="sng" algn="ctr">
              <a:solidFill>
                <a:schemeClr val="bg1">
                  <a:alpha val="17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27541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0.06419</cdr:x>
      <cdr:y>0.24349</cdr:y>
    </cdr:from>
    <cdr:to>
      <cdr:x>0.4147</cdr:x>
      <cdr:y>0.84387</cdr:y>
    </cdr:to>
    <cdr:sp macro="" textlink="">
      <cdr:nvSpPr>
        <cdr:cNvPr id="8" name="文本框 7">
          <a:extLst xmlns:a="http://schemas.openxmlformats.org/drawingml/2006/main">
            <a:ext uri="{FF2B5EF4-FFF2-40B4-BE49-F238E27FC236}">
              <a16:creationId xmlns:a16="http://schemas.microsoft.com/office/drawing/2014/main" id="{2F7A4C7F-6C8F-4B94-B7F7-19F2A9D8617E}"/>
            </a:ext>
          </a:extLst>
        </cdr:cNvPr>
        <cdr:cNvSpPr txBox="1"/>
      </cdr:nvSpPr>
      <cdr:spPr>
        <a:xfrm xmlns:a="http://schemas.openxmlformats.org/drawingml/2006/main">
          <a:off x="723900" y="1247775"/>
          <a:ext cx="3952875" cy="30765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1800" b="1" dirty="0">
              <a:solidFill>
                <a:schemeClr val="bg1"/>
              </a:solidFill>
              <a:ea typeface="Microsoft JhengHei Light" panose="020B0304030504040204" pitchFamily="34" charset="-122"/>
              <a:cs typeface="Microsoft JhengHei Light" panose="020B0304030504040204" pitchFamily="34" charset="-122"/>
            </a:rPr>
            <a:t>The scenery here is exceptionally beautiful The scenery here is exceptionally beautiful The scenery here is exceptionally beautiful The scenery here is exceptionally beautiful The scenery here is exceptionally beautiful The scenery here is exceptionally beautiful The scenery here is exceptionally beautiful The scenery here is exceptionally beautiful The scenery here is exceptionally beautiful</a:t>
          </a:r>
          <a:endParaRPr lang="zh-CN" altLang="en-US" sz="18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8C60A5-933C-408B-B5F5-0A70BFE5A2DA}"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254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227708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109912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2826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8C60A5-933C-408B-B5F5-0A70BFE5A2DA}"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403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318859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371913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328102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3718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25501BB-5ACB-4E7E-82E1-0FCB11C32DB5}" type="datetimeFigureOut">
              <a:rPr lang="zh-CN" altLang="en-US" smtClean="0"/>
              <a:t>2018/10/25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16249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F25501BB-5ACB-4E7E-82E1-0FCB11C32DB5}" type="datetimeFigureOut">
              <a:rPr lang="zh-CN" altLang="en-US" smtClean="0"/>
              <a:t>2018/10/25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48C60A5-933C-408B-B5F5-0A70BFE5A2DA}" type="slidenum">
              <a:rPr lang="zh-CN" altLang="en-US" smtClean="0"/>
              <a:t>‹#›</a:t>
            </a:fld>
            <a:endParaRPr lang="zh-CN" altLang="en-US"/>
          </a:p>
        </p:txBody>
      </p:sp>
    </p:spTree>
    <p:extLst>
      <p:ext uri="{BB962C8B-B14F-4D97-AF65-F5344CB8AC3E}">
        <p14:creationId xmlns:p14="http://schemas.microsoft.com/office/powerpoint/2010/main" val="115464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25501BB-5ACB-4E7E-82E1-0FCB11C32DB5}" type="datetimeFigureOut">
              <a:rPr lang="zh-CN" altLang="en-US" smtClean="0"/>
              <a:t>2018/10/25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48C60A5-933C-408B-B5F5-0A70BFE5A2DA}"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09480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graphicFrame>
        <p:nvGraphicFramePr>
          <p:cNvPr id="4" name="图表 3">
            <a:extLst>
              <a:ext uri="{FF2B5EF4-FFF2-40B4-BE49-F238E27FC236}">
                <a16:creationId xmlns:a16="http://schemas.microsoft.com/office/drawing/2014/main" id="{6E542C5A-3EAA-4CD1-8F03-A2D563B45894}"/>
              </a:ext>
            </a:extLst>
          </p:cNvPr>
          <p:cNvGraphicFramePr/>
          <p:nvPr>
            <p:extLst>
              <p:ext uri="{D42A27DB-BD31-4B8C-83A1-F6EECF244321}">
                <p14:modId xmlns:p14="http://schemas.microsoft.com/office/powerpoint/2010/main" val="2716121498"/>
              </p:ext>
            </p:extLst>
          </p:nvPr>
        </p:nvGraphicFramePr>
        <p:xfrm>
          <a:off x="981075" y="800100"/>
          <a:ext cx="11277600" cy="5124450"/>
        </p:xfrm>
        <a:graphic>
          <a:graphicData uri="http://schemas.openxmlformats.org/drawingml/2006/chart">
            <c:chart xmlns:c="http://schemas.openxmlformats.org/drawingml/2006/chart" xmlns:r="http://schemas.openxmlformats.org/officeDocument/2006/relationships" r:id="rId2"/>
          </a:graphicData>
        </a:graphic>
      </p:graphicFrame>
      <p:sp>
        <p:nvSpPr>
          <p:cNvPr id="6" name="文本框 5">
            <a:extLst>
              <a:ext uri="{FF2B5EF4-FFF2-40B4-BE49-F238E27FC236}">
                <a16:creationId xmlns:a16="http://schemas.microsoft.com/office/drawing/2014/main" id="{37933711-8A11-49E0-9F2A-0F0A518FD43E}"/>
              </a:ext>
            </a:extLst>
          </p:cNvPr>
          <p:cNvSpPr txBox="1"/>
          <p:nvPr/>
        </p:nvSpPr>
        <p:spPr>
          <a:xfrm>
            <a:off x="276225" y="209550"/>
            <a:ext cx="4686300" cy="707886"/>
          </a:xfrm>
          <a:prstGeom prst="rect">
            <a:avLst/>
          </a:prstGeom>
          <a:noFill/>
        </p:spPr>
        <p:txBody>
          <a:bodyPr wrap="square" rtlCol="0">
            <a:spAutoFit/>
          </a:bodyPr>
          <a:lstStyle/>
          <a:p>
            <a:r>
              <a:rPr lang="zh-CN" altLang="en-US" sz="4000" b="1" dirty="0">
                <a:solidFill>
                  <a:schemeClr val="bg1"/>
                </a:solidFill>
              </a:rPr>
              <a:t>点击此处添加标题</a:t>
            </a:r>
          </a:p>
        </p:txBody>
      </p:sp>
    </p:spTree>
    <p:extLst>
      <p:ext uri="{BB962C8B-B14F-4D97-AF65-F5344CB8AC3E}">
        <p14:creationId xmlns:p14="http://schemas.microsoft.com/office/powerpoint/2010/main" val="1752485709"/>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TotalTime>
  <Words>58</Words>
  <Application>Microsoft Office PowerPoint</Application>
  <PresentationFormat>宽屏</PresentationFormat>
  <Paragraphs>2</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Calibri</vt:lpstr>
      <vt:lpstr>Calibri Light</vt:lpstr>
      <vt:lpstr>Microsoft JhengHei Light</vt:lpstr>
      <vt:lpstr>回顾</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Mloong</dc:creator>
  <cp:lastModifiedBy>Mloong</cp:lastModifiedBy>
  <cp:revision>8</cp:revision>
  <dcterms:created xsi:type="dcterms:W3CDTF">2018-10-25T06:13:58Z</dcterms:created>
  <dcterms:modified xsi:type="dcterms:W3CDTF">2018-10-25T06:47:35Z</dcterms:modified>
</cp:coreProperties>
</file>