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41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86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92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37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757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75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65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62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96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576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33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22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404" r:id="rId2"/>
    <p:sldLayoutId id="2147484405" r:id="rId3"/>
    <p:sldLayoutId id="2147484406" r:id="rId4"/>
    <p:sldLayoutId id="2147484407" r:id="rId5"/>
    <p:sldLayoutId id="2147484408" r:id="rId6"/>
    <p:sldLayoutId id="2147484409" r:id="rId7"/>
    <p:sldLayoutId id="2147484410" r:id="rId8"/>
    <p:sldLayoutId id="2147484411" r:id="rId9"/>
    <p:sldLayoutId id="2147484412" r:id="rId10"/>
    <p:sldLayoutId id="21474844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组合 498">
            <a:extLst>
              <a:ext uri="{FF2B5EF4-FFF2-40B4-BE49-F238E27FC236}">
                <a16:creationId xmlns:a16="http://schemas.microsoft.com/office/drawing/2014/main" id="{1487F1D9-6C5A-4902-9B6E-DB0B4EEF2EC1}"/>
              </a:ext>
            </a:extLst>
          </p:cNvPr>
          <p:cNvGrpSpPr/>
          <p:nvPr/>
        </p:nvGrpSpPr>
        <p:grpSpPr>
          <a:xfrm>
            <a:off x="2059974" y="2348508"/>
            <a:ext cx="8422746" cy="2452684"/>
            <a:chOff x="342405" y="2320799"/>
            <a:chExt cx="11552314" cy="3364007"/>
          </a:xfrm>
        </p:grpSpPr>
        <p:sp>
          <p:nvSpPr>
            <p:cNvPr id="500" name="六边形 499">
              <a:extLst>
                <a:ext uri="{FF2B5EF4-FFF2-40B4-BE49-F238E27FC236}">
                  <a16:creationId xmlns:a16="http://schemas.microsoft.com/office/drawing/2014/main" id="{315BB1AE-95B3-4024-84E5-769ED880DF81}"/>
                </a:ext>
              </a:extLst>
            </p:cNvPr>
            <p:cNvSpPr/>
            <p:nvPr/>
          </p:nvSpPr>
          <p:spPr>
            <a:xfrm>
              <a:off x="5540991" y="3210956"/>
              <a:ext cx="879923" cy="75864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sp>
        <p:sp>
          <p:nvSpPr>
            <p:cNvPr id="501" name="六边形 500">
              <a:extLst>
                <a:ext uri="{FF2B5EF4-FFF2-40B4-BE49-F238E27FC236}">
                  <a16:creationId xmlns:a16="http://schemas.microsoft.com/office/drawing/2014/main" id="{AA5179F7-91FD-4A8F-9284-78E39DB2E4E4}"/>
                </a:ext>
              </a:extLst>
            </p:cNvPr>
            <p:cNvSpPr/>
            <p:nvPr/>
          </p:nvSpPr>
          <p:spPr>
            <a:xfrm>
              <a:off x="7792469" y="3618441"/>
              <a:ext cx="879923" cy="75864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sp>
        <p:grpSp>
          <p:nvGrpSpPr>
            <p:cNvPr id="502" name="组合 501">
              <a:extLst>
                <a:ext uri="{FF2B5EF4-FFF2-40B4-BE49-F238E27FC236}">
                  <a16:creationId xmlns:a16="http://schemas.microsoft.com/office/drawing/2014/main" id="{6B4BB5AC-D6A3-4DF7-A1FB-89DED591D5A6}"/>
                </a:ext>
              </a:extLst>
            </p:cNvPr>
            <p:cNvGrpSpPr/>
            <p:nvPr/>
          </p:nvGrpSpPr>
          <p:grpSpPr>
            <a:xfrm>
              <a:off x="6293153" y="2787235"/>
              <a:ext cx="1629581" cy="1589853"/>
              <a:chOff x="6293153" y="2787235"/>
              <a:chExt cx="1629581" cy="1589853"/>
            </a:xfrm>
          </p:grpSpPr>
          <p:sp>
            <p:nvSpPr>
              <p:cNvPr id="523" name="任意多边形 62">
                <a:extLst>
                  <a:ext uri="{FF2B5EF4-FFF2-40B4-BE49-F238E27FC236}">
                    <a16:creationId xmlns:a16="http://schemas.microsoft.com/office/drawing/2014/main" id="{5450EBD4-DB70-4FD8-B376-2A3CE80D879F}"/>
                  </a:ext>
                </a:extLst>
              </p:cNvPr>
              <p:cNvSpPr/>
              <p:nvPr/>
            </p:nvSpPr>
            <p:spPr>
              <a:xfrm>
                <a:off x="6293153" y="3618441"/>
                <a:ext cx="879923" cy="758647"/>
              </a:xfrm>
              <a:custGeom>
                <a:avLst/>
                <a:gdLst>
                  <a:gd name="connsiteX0" fmla="*/ 0 w 879923"/>
                  <a:gd name="connsiteY0" fmla="*/ 379324 h 758647"/>
                  <a:gd name="connsiteX1" fmla="*/ 189662 w 879923"/>
                  <a:gd name="connsiteY1" fmla="*/ 0 h 758647"/>
                  <a:gd name="connsiteX2" fmla="*/ 690261 w 879923"/>
                  <a:gd name="connsiteY2" fmla="*/ 0 h 758647"/>
                  <a:gd name="connsiteX3" fmla="*/ 879923 w 879923"/>
                  <a:gd name="connsiteY3" fmla="*/ 379324 h 758647"/>
                  <a:gd name="connsiteX4" fmla="*/ 690261 w 879923"/>
                  <a:gd name="connsiteY4" fmla="*/ 758647 h 758647"/>
                  <a:gd name="connsiteX5" fmla="*/ 189662 w 879923"/>
                  <a:gd name="connsiteY5" fmla="*/ 758647 h 758647"/>
                  <a:gd name="connsiteX6" fmla="*/ 0 w 879923"/>
                  <a:gd name="connsiteY6" fmla="*/ 379324 h 758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9923" h="758647">
                    <a:moveTo>
                      <a:pt x="0" y="379324"/>
                    </a:moveTo>
                    <a:lnTo>
                      <a:pt x="189662" y="0"/>
                    </a:lnTo>
                    <a:lnTo>
                      <a:pt x="690261" y="0"/>
                    </a:lnTo>
                    <a:lnTo>
                      <a:pt x="879923" y="379324"/>
                    </a:lnTo>
                    <a:lnTo>
                      <a:pt x="690261" y="758647"/>
                    </a:lnTo>
                    <a:lnTo>
                      <a:pt x="189662" y="758647"/>
                    </a:lnTo>
                    <a:lnTo>
                      <a:pt x="0" y="379324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136548" tIns="143128" rIns="136547" bIns="143128" numCol="1" spcCol="1270" anchor="ctr" anchorCtr="0">
                <a:noAutofit/>
              </a:bodyPr>
              <a:lstStyle/>
              <a:p>
                <a:pPr marL="0" marR="0" lvl="0" indent="0" algn="ctr" defTabSz="8890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524" name="任意多边形 63">
                <a:extLst>
                  <a:ext uri="{FF2B5EF4-FFF2-40B4-BE49-F238E27FC236}">
                    <a16:creationId xmlns:a16="http://schemas.microsoft.com/office/drawing/2014/main" id="{DEB77D7D-7BB2-4061-B002-553B2F5D0A36}"/>
                  </a:ext>
                </a:extLst>
              </p:cNvPr>
              <p:cNvSpPr/>
              <p:nvPr/>
            </p:nvSpPr>
            <p:spPr>
              <a:xfrm>
                <a:off x="7042811" y="3201936"/>
                <a:ext cx="879923" cy="758647"/>
              </a:xfrm>
              <a:custGeom>
                <a:avLst/>
                <a:gdLst>
                  <a:gd name="connsiteX0" fmla="*/ 0 w 879923"/>
                  <a:gd name="connsiteY0" fmla="*/ 379324 h 758647"/>
                  <a:gd name="connsiteX1" fmla="*/ 189662 w 879923"/>
                  <a:gd name="connsiteY1" fmla="*/ 0 h 758647"/>
                  <a:gd name="connsiteX2" fmla="*/ 690261 w 879923"/>
                  <a:gd name="connsiteY2" fmla="*/ 0 h 758647"/>
                  <a:gd name="connsiteX3" fmla="*/ 879923 w 879923"/>
                  <a:gd name="connsiteY3" fmla="*/ 379324 h 758647"/>
                  <a:gd name="connsiteX4" fmla="*/ 690261 w 879923"/>
                  <a:gd name="connsiteY4" fmla="*/ 758647 h 758647"/>
                  <a:gd name="connsiteX5" fmla="*/ 189662 w 879923"/>
                  <a:gd name="connsiteY5" fmla="*/ 758647 h 758647"/>
                  <a:gd name="connsiteX6" fmla="*/ 0 w 879923"/>
                  <a:gd name="connsiteY6" fmla="*/ 379324 h 758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9923" h="758647">
                    <a:moveTo>
                      <a:pt x="0" y="379324"/>
                    </a:moveTo>
                    <a:lnTo>
                      <a:pt x="189662" y="0"/>
                    </a:lnTo>
                    <a:lnTo>
                      <a:pt x="690261" y="0"/>
                    </a:lnTo>
                    <a:lnTo>
                      <a:pt x="879923" y="379324"/>
                    </a:lnTo>
                    <a:lnTo>
                      <a:pt x="690261" y="758647"/>
                    </a:lnTo>
                    <a:lnTo>
                      <a:pt x="189662" y="758647"/>
                    </a:lnTo>
                    <a:lnTo>
                      <a:pt x="0" y="379324"/>
                    </a:lnTo>
                    <a:close/>
                  </a:path>
                </a:pathLst>
              </a:custGeom>
              <a:solidFill>
                <a:srgbClr val="7030A0"/>
              </a:solidFill>
              <a:ln w="1270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136548" tIns="143128" rIns="136547" bIns="143128" numCol="1" spcCol="1270" anchor="ctr" anchorCtr="0">
                <a:noAutofit/>
              </a:bodyPr>
              <a:lstStyle/>
              <a:p>
                <a:pPr marL="0" marR="0" lvl="0" indent="0" algn="ctr" defTabSz="8890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525" name="任意多边形 64">
                <a:extLst>
                  <a:ext uri="{FF2B5EF4-FFF2-40B4-BE49-F238E27FC236}">
                    <a16:creationId xmlns:a16="http://schemas.microsoft.com/office/drawing/2014/main" id="{B7E8577B-13DA-4A86-864C-BB1B2C921249}"/>
                  </a:ext>
                </a:extLst>
              </p:cNvPr>
              <p:cNvSpPr/>
              <p:nvPr/>
            </p:nvSpPr>
            <p:spPr>
              <a:xfrm>
                <a:off x="6293153" y="2787235"/>
                <a:ext cx="879923" cy="758647"/>
              </a:xfrm>
              <a:custGeom>
                <a:avLst/>
                <a:gdLst>
                  <a:gd name="connsiteX0" fmla="*/ 0 w 879923"/>
                  <a:gd name="connsiteY0" fmla="*/ 379324 h 758647"/>
                  <a:gd name="connsiteX1" fmla="*/ 189662 w 879923"/>
                  <a:gd name="connsiteY1" fmla="*/ 0 h 758647"/>
                  <a:gd name="connsiteX2" fmla="*/ 690261 w 879923"/>
                  <a:gd name="connsiteY2" fmla="*/ 0 h 758647"/>
                  <a:gd name="connsiteX3" fmla="*/ 879923 w 879923"/>
                  <a:gd name="connsiteY3" fmla="*/ 379324 h 758647"/>
                  <a:gd name="connsiteX4" fmla="*/ 690261 w 879923"/>
                  <a:gd name="connsiteY4" fmla="*/ 758647 h 758647"/>
                  <a:gd name="connsiteX5" fmla="*/ 189662 w 879923"/>
                  <a:gd name="connsiteY5" fmla="*/ 758647 h 758647"/>
                  <a:gd name="connsiteX6" fmla="*/ 0 w 879923"/>
                  <a:gd name="connsiteY6" fmla="*/ 379324 h 758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9923" h="758647">
                    <a:moveTo>
                      <a:pt x="0" y="379324"/>
                    </a:moveTo>
                    <a:lnTo>
                      <a:pt x="189662" y="0"/>
                    </a:lnTo>
                    <a:lnTo>
                      <a:pt x="690261" y="0"/>
                    </a:lnTo>
                    <a:lnTo>
                      <a:pt x="879923" y="379324"/>
                    </a:lnTo>
                    <a:lnTo>
                      <a:pt x="690261" y="758647"/>
                    </a:lnTo>
                    <a:lnTo>
                      <a:pt x="189662" y="758647"/>
                    </a:lnTo>
                    <a:lnTo>
                      <a:pt x="0" y="379324"/>
                    </a:lnTo>
                    <a:close/>
                  </a:path>
                </a:pathLst>
              </a:custGeom>
              <a:blipFill>
                <a:blip r:embed="rId2"/>
                <a:stretch>
                  <a:fillRect/>
                </a:stretch>
              </a:blipFill>
              <a:ln w="1270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136548" tIns="143128" rIns="136547" bIns="143128" numCol="1" spcCol="1270" anchor="ctr" anchorCtr="0">
                <a:noAutofit/>
              </a:bodyPr>
              <a:lstStyle/>
              <a:p>
                <a:pPr marL="0" marR="0" lvl="0" indent="0" algn="ctr" defTabSz="8890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503" name="六边形 502">
              <a:extLst>
                <a:ext uri="{FF2B5EF4-FFF2-40B4-BE49-F238E27FC236}">
                  <a16:creationId xmlns:a16="http://schemas.microsoft.com/office/drawing/2014/main" id="{BB213830-BBE3-4E9F-AAD8-E27C0F306BA5}"/>
                </a:ext>
              </a:extLst>
            </p:cNvPr>
            <p:cNvSpPr/>
            <p:nvPr/>
          </p:nvSpPr>
          <p:spPr>
            <a:xfrm>
              <a:off x="7042811" y="2372735"/>
              <a:ext cx="879923" cy="75864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</p:sp>
        <p:sp>
          <p:nvSpPr>
            <p:cNvPr id="504" name="椭圆 503">
              <a:extLst>
                <a:ext uri="{FF2B5EF4-FFF2-40B4-BE49-F238E27FC236}">
                  <a16:creationId xmlns:a16="http://schemas.microsoft.com/office/drawing/2014/main" id="{5CEA14F4-04F6-4B34-B22D-D25C7FD3BD86}"/>
                </a:ext>
              </a:extLst>
            </p:cNvPr>
            <p:cNvSpPr/>
            <p:nvPr/>
          </p:nvSpPr>
          <p:spPr>
            <a:xfrm flipH="1" flipV="1">
              <a:off x="9460554" y="2855037"/>
              <a:ext cx="103871" cy="10387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505" name="椭圆 504">
              <a:extLst>
                <a:ext uri="{FF2B5EF4-FFF2-40B4-BE49-F238E27FC236}">
                  <a16:creationId xmlns:a16="http://schemas.microsoft.com/office/drawing/2014/main" id="{94953C04-2CF1-4523-ACD4-DC36259255E3}"/>
                </a:ext>
              </a:extLst>
            </p:cNvPr>
            <p:cNvSpPr/>
            <p:nvPr/>
          </p:nvSpPr>
          <p:spPr>
            <a:xfrm flipH="1" flipV="1">
              <a:off x="6681076" y="4874906"/>
              <a:ext cx="103871" cy="10387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506" name="椭圆 505">
              <a:extLst>
                <a:ext uri="{FF2B5EF4-FFF2-40B4-BE49-F238E27FC236}">
                  <a16:creationId xmlns:a16="http://schemas.microsoft.com/office/drawing/2014/main" id="{A621088C-B10D-44BC-9442-46706081325F}"/>
                </a:ext>
              </a:extLst>
            </p:cNvPr>
            <p:cNvSpPr/>
            <p:nvPr/>
          </p:nvSpPr>
          <p:spPr>
            <a:xfrm flipH="1" flipV="1">
              <a:off x="5401120" y="2320799"/>
              <a:ext cx="103871" cy="10387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pic>
          <p:nvPicPr>
            <p:cNvPr id="507" name="图片 506">
              <a:extLst>
                <a:ext uri="{FF2B5EF4-FFF2-40B4-BE49-F238E27FC236}">
                  <a16:creationId xmlns:a16="http://schemas.microsoft.com/office/drawing/2014/main" id="{9573DFEA-CEF3-4A17-A81A-C6F23B1E7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726" y="3389691"/>
              <a:ext cx="416451" cy="416451"/>
            </a:xfrm>
            <a:prstGeom prst="rect">
              <a:avLst/>
            </a:prstGeom>
          </p:spPr>
        </p:pic>
        <p:pic>
          <p:nvPicPr>
            <p:cNvPr id="508" name="图片 507">
              <a:extLst>
                <a:ext uri="{FF2B5EF4-FFF2-40B4-BE49-F238E27FC236}">
                  <a16:creationId xmlns:a16="http://schemas.microsoft.com/office/drawing/2014/main" id="{B97EEBCB-9EF5-43C4-9631-5F25E60D2C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0022" y="2513418"/>
              <a:ext cx="445490" cy="445490"/>
            </a:xfrm>
            <a:prstGeom prst="rect">
              <a:avLst/>
            </a:prstGeom>
          </p:spPr>
        </p:pic>
        <p:pic>
          <p:nvPicPr>
            <p:cNvPr id="509" name="图片 508">
              <a:extLst>
                <a:ext uri="{FF2B5EF4-FFF2-40B4-BE49-F238E27FC236}">
                  <a16:creationId xmlns:a16="http://schemas.microsoft.com/office/drawing/2014/main" id="{754A8310-8412-45D6-B983-C3806691A5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4204" y="3789538"/>
              <a:ext cx="416451" cy="416451"/>
            </a:xfrm>
            <a:prstGeom prst="rect">
              <a:avLst/>
            </a:prstGeom>
          </p:spPr>
        </p:pic>
        <p:cxnSp>
          <p:nvCxnSpPr>
            <p:cNvPr id="510" name="直接连接符 509">
              <a:extLst>
                <a:ext uri="{FF2B5EF4-FFF2-40B4-BE49-F238E27FC236}">
                  <a16:creationId xmlns:a16="http://schemas.microsoft.com/office/drawing/2014/main" id="{F5A64E12-EFE4-4642-88C5-F92C1158D565}"/>
                </a:ext>
              </a:extLst>
            </p:cNvPr>
            <p:cNvCxnSpPr/>
            <p:nvPr/>
          </p:nvCxnSpPr>
          <p:spPr>
            <a:xfrm>
              <a:off x="6733114" y="4189863"/>
              <a:ext cx="0" cy="736979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  <p:cxnSp>
          <p:nvCxnSpPr>
            <p:cNvPr id="511" name="直接连接符 510">
              <a:extLst>
                <a:ext uri="{FF2B5EF4-FFF2-40B4-BE49-F238E27FC236}">
                  <a16:creationId xmlns:a16="http://schemas.microsoft.com/office/drawing/2014/main" id="{D191BCB4-E8E0-4099-AD7F-608AC187C80A}"/>
                </a:ext>
              </a:extLst>
            </p:cNvPr>
            <p:cNvCxnSpPr/>
            <p:nvPr/>
          </p:nvCxnSpPr>
          <p:spPr>
            <a:xfrm>
              <a:off x="7792469" y="3406499"/>
              <a:ext cx="1378827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  <p:cxnSp>
          <p:nvCxnSpPr>
            <p:cNvPr id="512" name="直接连接符 511">
              <a:extLst>
                <a:ext uri="{FF2B5EF4-FFF2-40B4-BE49-F238E27FC236}">
                  <a16:creationId xmlns:a16="http://schemas.microsoft.com/office/drawing/2014/main" id="{278D6923-DC78-442A-B158-40C034AE6B34}"/>
                </a:ext>
              </a:extLst>
            </p:cNvPr>
            <p:cNvCxnSpPr/>
            <p:nvPr/>
          </p:nvCxnSpPr>
          <p:spPr>
            <a:xfrm>
              <a:off x="6632812" y="2372735"/>
              <a:ext cx="249679" cy="53423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  <p:grpSp>
          <p:nvGrpSpPr>
            <p:cNvPr id="513" name="组合 512">
              <a:extLst>
                <a:ext uri="{FF2B5EF4-FFF2-40B4-BE49-F238E27FC236}">
                  <a16:creationId xmlns:a16="http://schemas.microsoft.com/office/drawing/2014/main" id="{EE961F06-CEDC-49D6-AB48-7C36670CF488}"/>
                </a:ext>
              </a:extLst>
            </p:cNvPr>
            <p:cNvGrpSpPr/>
            <p:nvPr/>
          </p:nvGrpSpPr>
          <p:grpSpPr>
            <a:xfrm>
              <a:off x="6308531" y="2810029"/>
              <a:ext cx="1629581" cy="1575773"/>
              <a:chOff x="6068115" y="4501274"/>
              <a:chExt cx="1629581" cy="1575773"/>
            </a:xfrm>
          </p:grpSpPr>
          <p:pic>
            <p:nvPicPr>
              <p:cNvPr id="520" name="图片 519">
                <a:extLst>
                  <a:ext uri="{FF2B5EF4-FFF2-40B4-BE49-F238E27FC236}">
                    <a16:creationId xmlns:a16="http://schemas.microsoft.com/office/drawing/2014/main" id="{2CC5221E-154A-476C-83CA-684E4E9152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753" r="35451" b="54178"/>
              <a:stretch>
                <a:fillRect/>
              </a:stretch>
            </p:blipFill>
            <p:spPr>
              <a:xfrm>
                <a:off x="6068115" y="4501274"/>
                <a:ext cx="879923" cy="730487"/>
              </a:xfrm>
              <a:custGeom>
                <a:avLst/>
                <a:gdLst>
                  <a:gd name="connsiteX0" fmla="*/ 175582 w 879923"/>
                  <a:gd name="connsiteY0" fmla="*/ 0 h 730487"/>
                  <a:gd name="connsiteX1" fmla="*/ 704341 w 879923"/>
                  <a:gd name="connsiteY1" fmla="*/ 0 h 730487"/>
                  <a:gd name="connsiteX2" fmla="*/ 879923 w 879923"/>
                  <a:gd name="connsiteY2" fmla="*/ 351164 h 730487"/>
                  <a:gd name="connsiteX3" fmla="*/ 690261 w 879923"/>
                  <a:gd name="connsiteY3" fmla="*/ 730487 h 730487"/>
                  <a:gd name="connsiteX4" fmla="*/ 189662 w 879923"/>
                  <a:gd name="connsiteY4" fmla="*/ 730487 h 730487"/>
                  <a:gd name="connsiteX5" fmla="*/ 0 w 879923"/>
                  <a:gd name="connsiteY5" fmla="*/ 351164 h 730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79923" h="730487">
                    <a:moveTo>
                      <a:pt x="175582" y="0"/>
                    </a:moveTo>
                    <a:lnTo>
                      <a:pt x="704341" y="0"/>
                    </a:lnTo>
                    <a:lnTo>
                      <a:pt x="879923" y="351164"/>
                    </a:lnTo>
                    <a:lnTo>
                      <a:pt x="690261" y="730487"/>
                    </a:lnTo>
                    <a:lnTo>
                      <a:pt x="189662" y="730487"/>
                    </a:lnTo>
                    <a:lnTo>
                      <a:pt x="0" y="351164"/>
                    </a:lnTo>
                    <a:close/>
                  </a:path>
                </a:pathLst>
              </a:custGeom>
              <a:ln>
                <a:solidFill>
                  <a:srgbClr val="7030A0"/>
                </a:solidFill>
              </a:ln>
            </p:spPr>
          </p:pic>
          <p:pic>
            <p:nvPicPr>
              <p:cNvPr id="521" name="图片 520">
                <a:extLst>
                  <a:ext uri="{FF2B5EF4-FFF2-40B4-BE49-F238E27FC236}">
                    <a16:creationId xmlns:a16="http://schemas.microsoft.com/office/drawing/2014/main" id="{237A17E1-A0BD-4B42-A5D4-0BBD2CC1F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9102" t="24247" r="4101" b="28165"/>
              <a:stretch>
                <a:fillRect/>
              </a:stretch>
            </p:blipFill>
            <p:spPr>
              <a:xfrm>
                <a:off x="6817773" y="4901895"/>
                <a:ext cx="879923" cy="758647"/>
              </a:xfrm>
              <a:custGeom>
                <a:avLst/>
                <a:gdLst>
                  <a:gd name="connsiteX0" fmla="*/ 189662 w 879923"/>
                  <a:gd name="connsiteY0" fmla="*/ 0 h 758647"/>
                  <a:gd name="connsiteX1" fmla="*/ 690261 w 879923"/>
                  <a:gd name="connsiteY1" fmla="*/ 0 h 758647"/>
                  <a:gd name="connsiteX2" fmla="*/ 879923 w 879923"/>
                  <a:gd name="connsiteY2" fmla="*/ 379324 h 758647"/>
                  <a:gd name="connsiteX3" fmla="*/ 690261 w 879923"/>
                  <a:gd name="connsiteY3" fmla="*/ 758647 h 758647"/>
                  <a:gd name="connsiteX4" fmla="*/ 189662 w 879923"/>
                  <a:gd name="connsiteY4" fmla="*/ 758647 h 758647"/>
                  <a:gd name="connsiteX5" fmla="*/ 0 w 879923"/>
                  <a:gd name="connsiteY5" fmla="*/ 379324 h 758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79923" h="758647">
                    <a:moveTo>
                      <a:pt x="189662" y="0"/>
                    </a:moveTo>
                    <a:lnTo>
                      <a:pt x="690261" y="0"/>
                    </a:lnTo>
                    <a:lnTo>
                      <a:pt x="879923" y="379324"/>
                    </a:lnTo>
                    <a:lnTo>
                      <a:pt x="690261" y="758647"/>
                    </a:lnTo>
                    <a:lnTo>
                      <a:pt x="189662" y="758647"/>
                    </a:lnTo>
                    <a:lnTo>
                      <a:pt x="0" y="379324"/>
                    </a:lnTo>
                    <a:close/>
                  </a:path>
                </a:pathLst>
              </a:custGeom>
              <a:ln>
                <a:solidFill>
                  <a:srgbClr val="7030A0"/>
                </a:solidFill>
              </a:ln>
            </p:spPr>
          </p:pic>
          <p:pic>
            <p:nvPicPr>
              <p:cNvPr id="522" name="图片 521">
                <a:extLst>
                  <a:ext uri="{FF2B5EF4-FFF2-40B4-BE49-F238E27FC236}">
                    <a16:creationId xmlns:a16="http://schemas.microsoft.com/office/drawing/2014/main" id="{DDE916E8-CD9D-493E-91E9-3BDF052B99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753" t="50373" r="35451" b="2039"/>
              <a:stretch>
                <a:fillRect/>
              </a:stretch>
            </p:blipFill>
            <p:spPr>
              <a:xfrm>
                <a:off x="6068115" y="5318400"/>
                <a:ext cx="879923" cy="758647"/>
              </a:xfrm>
              <a:custGeom>
                <a:avLst/>
                <a:gdLst>
                  <a:gd name="connsiteX0" fmla="*/ 189662 w 879923"/>
                  <a:gd name="connsiteY0" fmla="*/ 0 h 758647"/>
                  <a:gd name="connsiteX1" fmla="*/ 690261 w 879923"/>
                  <a:gd name="connsiteY1" fmla="*/ 0 h 758647"/>
                  <a:gd name="connsiteX2" fmla="*/ 879923 w 879923"/>
                  <a:gd name="connsiteY2" fmla="*/ 379324 h 758647"/>
                  <a:gd name="connsiteX3" fmla="*/ 690261 w 879923"/>
                  <a:gd name="connsiteY3" fmla="*/ 758647 h 758647"/>
                  <a:gd name="connsiteX4" fmla="*/ 189662 w 879923"/>
                  <a:gd name="connsiteY4" fmla="*/ 758647 h 758647"/>
                  <a:gd name="connsiteX5" fmla="*/ 0 w 879923"/>
                  <a:gd name="connsiteY5" fmla="*/ 379324 h 758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79923" h="758647">
                    <a:moveTo>
                      <a:pt x="189662" y="0"/>
                    </a:moveTo>
                    <a:lnTo>
                      <a:pt x="690261" y="0"/>
                    </a:lnTo>
                    <a:lnTo>
                      <a:pt x="879923" y="379324"/>
                    </a:lnTo>
                    <a:lnTo>
                      <a:pt x="690261" y="758647"/>
                    </a:lnTo>
                    <a:lnTo>
                      <a:pt x="189662" y="758647"/>
                    </a:lnTo>
                    <a:lnTo>
                      <a:pt x="0" y="379324"/>
                    </a:lnTo>
                    <a:close/>
                  </a:path>
                </a:pathLst>
              </a:custGeom>
              <a:ln>
                <a:solidFill>
                  <a:srgbClr val="7030A0"/>
                </a:solidFill>
              </a:ln>
            </p:spPr>
          </p:pic>
        </p:grpSp>
        <p:cxnSp>
          <p:nvCxnSpPr>
            <p:cNvPr id="514" name="直接连接符 513">
              <a:extLst>
                <a:ext uri="{FF2B5EF4-FFF2-40B4-BE49-F238E27FC236}">
                  <a16:creationId xmlns:a16="http://schemas.microsoft.com/office/drawing/2014/main" id="{B26425E1-DDCA-44CD-8547-94F7CD4AB33F}"/>
                </a:ext>
              </a:extLst>
            </p:cNvPr>
            <p:cNvCxnSpPr/>
            <p:nvPr/>
          </p:nvCxnSpPr>
          <p:spPr>
            <a:xfrm flipV="1">
              <a:off x="9184943" y="2906973"/>
              <a:ext cx="327547" cy="499526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  <p:cxnSp>
          <p:nvCxnSpPr>
            <p:cNvPr id="515" name="直接连接符 514">
              <a:extLst>
                <a:ext uri="{FF2B5EF4-FFF2-40B4-BE49-F238E27FC236}">
                  <a16:creationId xmlns:a16="http://schemas.microsoft.com/office/drawing/2014/main" id="{38B18E71-CA1D-4FCB-97C1-C58E79C52B05}"/>
                </a:ext>
              </a:extLst>
            </p:cNvPr>
            <p:cNvCxnSpPr/>
            <p:nvPr/>
          </p:nvCxnSpPr>
          <p:spPr>
            <a:xfrm>
              <a:off x="5431809" y="2372735"/>
              <a:ext cx="1201003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  <p:sp>
          <p:nvSpPr>
            <p:cNvPr id="516" name="文本框 87">
              <a:extLst>
                <a:ext uri="{FF2B5EF4-FFF2-40B4-BE49-F238E27FC236}">
                  <a16:creationId xmlns:a16="http://schemas.microsoft.com/office/drawing/2014/main" id="{6B52154B-1E26-4257-B5BA-BC8570AD4621}"/>
                </a:ext>
              </a:extLst>
            </p:cNvPr>
            <p:cNvSpPr txBox="1"/>
            <p:nvPr/>
          </p:nvSpPr>
          <p:spPr>
            <a:xfrm>
              <a:off x="2950208" y="2540684"/>
              <a:ext cx="2674962" cy="379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click here to add your 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517" name="文本框 88">
              <a:extLst>
                <a:ext uri="{FF2B5EF4-FFF2-40B4-BE49-F238E27FC236}">
                  <a16:creationId xmlns:a16="http://schemas.microsoft.com/office/drawing/2014/main" id="{60D766CC-93B8-4E3E-9A2C-0FC7D40BB87E}"/>
                </a:ext>
              </a:extLst>
            </p:cNvPr>
            <p:cNvSpPr txBox="1"/>
            <p:nvPr/>
          </p:nvSpPr>
          <p:spPr>
            <a:xfrm>
              <a:off x="5432386" y="5304885"/>
              <a:ext cx="2674962" cy="379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</a:rPr>
                <a:t>click here to add your text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518" name="文本框 89">
              <a:extLst>
                <a:ext uri="{FF2B5EF4-FFF2-40B4-BE49-F238E27FC236}">
                  <a16:creationId xmlns:a16="http://schemas.microsoft.com/office/drawing/2014/main" id="{27BA7427-296A-40C1-A38D-40B090ED9FFC}"/>
                </a:ext>
              </a:extLst>
            </p:cNvPr>
            <p:cNvSpPr txBox="1"/>
            <p:nvPr/>
          </p:nvSpPr>
          <p:spPr>
            <a:xfrm>
              <a:off x="8867768" y="2327007"/>
              <a:ext cx="3026951" cy="379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click here to add your text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519" name="文本框 47">
              <a:extLst>
                <a:ext uri="{FF2B5EF4-FFF2-40B4-BE49-F238E27FC236}">
                  <a16:creationId xmlns:a16="http://schemas.microsoft.com/office/drawing/2014/main" id="{39DCBDC8-FD6E-473C-B43A-0A56976FE668}"/>
                </a:ext>
              </a:extLst>
            </p:cNvPr>
            <p:cNvSpPr txBox="1"/>
            <p:nvPr/>
          </p:nvSpPr>
          <p:spPr>
            <a:xfrm>
              <a:off x="342405" y="2562096"/>
              <a:ext cx="2073237" cy="379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ADD THE TITLE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542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47</TotalTime>
  <Words>21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Calibri</vt:lpstr>
      <vt:lpstr>Century Gothic</vt:lpstr>
      <vt:lpstr>Garamond</vt:lpstr>
      <vt:lpstr>肥皂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11</cp:revision>
  <dcterms:created xsi:type="dcterms:W3CDTF">2018-10-25T02:32:44Z</dcterms:created>
  <dcterms:modified xsi:type="dcterms:W3CDTF">2018-10-25T03:20:03Z</dcterms:modified>
</cp:coreProperties>
</file>