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38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6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079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080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982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856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46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80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26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77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194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7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08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54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06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83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FDD6FFE5-23ED-4E9A-A1D2-C9DF8EC162F3}"/>
              </a:ext>
            </a:extLst>
          </p:cNvPr>
          <p:cNvSpPr>
            <a:spLocks noEditPoints="1"/>
          </p:cNvSpPr>
          <p:nvPr/>
        </p:nvSpPr>
        <p:spPr bwMode="auto">
          <a:xfrm>
            <a:off x="1498755" y="2208494"/>
            <a:ext cx="3003151" cy="2566853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0" y="2016"/>
              </a:cxn>
              <a:cxn ang="0">
                <a:pos x="1769" y="1749"/>
              </a:cxn>
              <a:cxn ang="0">
                <a:pos x="585" y="0"/>
              </a:cxn>
              <a:cxn ang="0">
                <a:pos x="624" y="254"/>
              </a:cxn>
              <a:cxn ang="0">
                <a:pos x="1587" y="1683"/>
              </a:cxn>
              <a:cxn ang="0">
                <a:pos x="149" y="1905"/>
              </a:cxn>
              <a:cxn ang="0">
                <a:pos x="624" y="254"/>
              </a:cxn>
            </a:cxnLst>
            <a:rect l="0" t="0" r="r" b="b"/>
            <a:pathLst>
              <a:path w="1769" h="2016">
                <a:moveTo>
                  <a:pt x="585" y="0"/>
                </a:moveTo>
                <a:lnTo>
                  <a:pt x="0" y="2016"/>
                </a:lnTo>
                <a:lnTo>
                  <a:pt x="1769" y="1749"/>
                </a:lnTo>
                <a:lnTo>
                  <a:pt x="585" y="0"/>
                </a:lnTo>
                <a:close/>
                <a:moveTo>
                  <a:pt x="624" y="254"/>
                </a:moveTo>
                <a:lnTo>
                  <a:pt x="1587" y="1683"/>
                </a:lnTo>
                <a:lnTo>
                  <a:pt x="149" y="1905"/>
                </a:lnTo>
                <a:lnTo>
                  <a:pt x="624" y="254"/>
                </a:lnTo>
                <a:close/>
              </a:path>
            </a:pathLst>
          </a:custGeom>
          <a:solidFill>
            <a:srgbClr val="108036"/>
          </a:solidFill>
          <a:ln w="9525">
            <a:noFill/>
            <a:round/>
            <a:headEnd/>
            <a:tailEnd/>
          </a:ln>
        </p:spPr>
        <p:txBody>
          <a:bodyPr vert="horz" wrap="square" lIns="121905" tIns="60953" rIns="121905" bIns="60953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prstClr val="black"/>
              </a:solidFill>
              <a:latin typeface="Calibri"/>
              <a:ea typeface="微軟正黑體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BBB67850-C1DB-47F0-AD42-8E32143B1A85}"/>
              </a:ext>
            </a:extLst>
          </p:cNvPr>
          <p:cNvSpPr>
            <a:spLocks noEditPoints="1"/>
          </p:cNvSpPr>
          <p:nvPr/>
        </p:nvSpPr>
        <p:spPr bwMode="auto">
          <a:xfrm>
            <a:off x="2315326" y="2565001"/>
            <a:ext cx="2186579" cy="1870390"/>
          </a:xfrm>
          <a:custGeom>
            <a:avLst/>
            <a:gdLst/>
            <a:ahLst/>
            <a:cxnLst>
              <a:cxn ang="0">
                <a:pos x="839" y="0"/>
              </a:cxn>
              <a:cxn ang="0">
                <a:pos x="0" y="1273"/>
              </a:cxn>
              <a:cxn ang="0">
                <a:pos x="1288" y="1469"/>
              </a:cxn>
              <a:cxn ang="0">
                <a:pos x="839" y="0"/>
              </a:cxn>
              <a:cxn ang="0">
                <a:pos x="800" y="222"/>
              </a:cxn>
              <a:cxn ang="0">
                <a:pos x="1145" y="1345"/>
              </a:cxn>
              <a:cxn ang="0">
                <a:pos x="162" y="1195"/>
              </a:cxn>
              <a:cxn ang="0">
                <a:pos x="800" y="222"/>
              </a:cxn>
            </a:cxnLst>
            <a:rect l="0" t="0" r="r" b="b"/>
            <a:pathLst>
              <a:path w="1288" h="1469">
                <a:moveTo>
                  <a:pt x="839" y="0"/>
                </a:moveTo>
                <a:lnTo>
                  <a:pt x="0" y="1273"/>
                </a:lnTo>
                <a:lnTo>
                  <a:pt x="1288" y="1469"/>
                </a:lnTo>
                <a:lnTo>
                  <a:pt x="839" y="0"/>
                </a:lnTo>
                <a:close/>
                <a:moveTo>
                  <a:pt x="800" y="222"/>
                </a:moveTo>
                <a:lnTo>
                  <a:pt x="1145" y="1345"/>
                </a:lnTo>
                <a:lnTo>
                  <a:pt x="162" y="1195"/>
                </a:lnTo>
                <a:lnTo>
                  <a:pt x="800" y="222"/>
                </a:lnTo>
                <a:close/>
              </a:path>
            </a:pathLst>
          </a:custGeom>
          <a:solidFill>
            <a:srgbClr val="8CC94C"/>
          </a:solidFill>
          <a:ln w="9525">
            <a:noFill/>
            <a:round/>
            <a:headEnd/>
            <a:tailEnd/>
          </a:ln>
        </p:spPr>
        <p:txBody>
          <a:bodyPr vert="horz" wrap="square" lIns="121905" tIns="60953" rIns="121905" bIns="60953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prstClr val="black"/>
              </a:solidFill>
              <a:latin typeface="Calibri"/>
              <a:ea typeface="微軟正黑體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CD5B49EA-71F4-4F8E-B4BB-ECA256BC7563}"/>
              </a:ext>
            </a:extLst>
          </p:cNvPr>
          <p:cNvGrpSpPr/>
          <p:nvPr/>
        </p:nvGrpSpPr>
        <p:grpSpPr>
          <a:xfrm>
            <a:off x="2812738" y="2191940"/>
            <a:ext cx="1633145" cy="49656"/>
            <a:chOff x="3219432" y="1768462"/>
            <a:chExt cx="1527176" cy="61912"/>
          </a:xfrm>
          <a:solidFill>
            <a:srgbClr val="92D050"/>
          </a:solidFill>
        </p:grpSpPr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230E2984-693D-4702-BC55-6E4D501B7C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9432" y="1798625"/>
              <a:ext cx="14970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05" tIns="60953" rIns="121905" bIns="60953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B403CA5E-F6AE-4AC3-8D46-A5CA12AFF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695" y="1768462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  <a:headEnd/>
              <a:tailEnd/>
            </a:ln>
          </p:spPr>
          <p:txBody>
            <a:bodyPr vert="horz" wrap="square" lIns="121905" tIns="60953" rIns="121905" bIns="60953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CFF3BD78-D6CE-4A28-834B-ED25914E48E2}"/>
              </a:ext>
            </a:extLst>
          </p:cNvPr>
          <p:cNvGrpSpPr/>
          <p:nvPr/>
        </p:nvGrpSpPr>
        <p:grpSpPr>
          <a:xfrm>
            <a:off x="4215002" y="3014453"/>
            <a:ext cx="1456589" cy="49656"/>
            <a:chOff x="4530707" y="2793987"/>
            <a:chExt cx="1362076" cy="61912"/>
          </a:xfrm>
          <a:solidFill>
            <a:srgbClr val="92D050"/>
          </a:solidFill>
        </p:grpSpPr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4A3BC9FC-4221-455E-955B-86A4B12492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0707" y="2814625"/>
              <a:ext cx="13319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05" tIns="60953" rIns="121905" bIns="60953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4639DB85-8ED3-4341-80FF-3996750C6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0870" y="2793987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  <a:headEnd/>
              <a:tailEnd/>
            </a:ln>
          </p:spPr>
          <p:txBody>
            <a:bodyPr vert="horz" wrap="square" lIns="121905" tIns="60953" rIns="121905" bIns="60953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FCFAB2-27BE-4F27-833B-28737E8CF359}"/>
              </a:ext>
            </a:extLst>
          </p:cNvPr>
          <p:cNvGrpSpPr/>
          <p:nvPr/>
        </p:nvGrpSpPr>
        <p:grpSpPr>
          <a:xfrm>
            <a:off x="4732789" y="4226579"/>
            <a:ext cx="541552" cy="50929"/>
            <a:chOff x="5014895" y="4305287"/>
            <a:chExt cx="506413" cy="63500"/>
          </a:xfrm>
          <a:solidFill>
            <a:srgbClr val="92D050"/>
          </a:solidFill>
        </p:grpSpPr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CBA0B35F-58E0-40BF-909D-8E5200CA0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4895" y="4337037"/>
              <a:ext cx="476250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05" tIns="60953" rIns="121905" bIns="60953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8E2532D-18D5-4F01-A010-B2B6C4FA1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395" y="4305287"/>
              <a:ext cx="61913" cy="63500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  <a:headEnd/>
              <a:tailEnd/>
            </a:ln>
          </p:spPr>
          <p:txBody>
            <a:bodyPr vert="horz" wrap="square" lIns="121905" tIns="60953" rIns="121905" bIns="60953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</p:grpSp>
      <p:sp>
        <p:nvSpPr>
          <p:cNvPr id="15" name="Freeform 7">
            <a:extLst>
              <a:ext uri="{FF2B5EF4-FFF2-40B4-BE49-F238E27FC236}">
                <a16:creationId xmlns:a16="http://schemas.microsoft.com/office/drawing/2014/main" id="{619FEE45-98E5-4A95-BBA0-CD8FA7719059}"/>
              </a:ext>
            </a:extLst>
          </p:cNvPr>
          <p:cNvSpPr>
            <a:spLocks noEditPoints="1"/>
          </p:cNvSpPr>
          <p:nvPr/>
        </p:nvSpPr>
        <p:spPr bwMode="auto">
          <a:xfrm>
            <a:off x="3249886" y="3080663"/>
            <a:ext cx="1677283" cy="1354728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709" y="1064"/>
              </a:cxn>
              <a:cxn ang="0">
                <a:pos x="988" y="0"/>
              </a:cxn>
              <a:cxn ang="0">
                <a:pos x="0" y="463"/>
              </a:cxn>
              <a:cxn ang="0">
                <a:pos x="663" y="914"/>
              </a:cxn>
              <a:cxn ang="0">
                <a:pos x="149" y="483"/>
              </a:cxn>
              <a:cxn ang="0">
                <a:pos x="865" y="144"/>
              </a:cxn>
              <a:cxn ang="0">
                <a:pos x="663" y="914"/>
              </a:cxn>
            </a:cxnLst>
            <a:rect l="0" t="0" r="r" b="b"/>
            <a:pathLst>
              <a:path w="988" h="1064">
                <a:moveTo>
                  <a:pt x="0" y="463"/>
                </a:moveTo>
                <a:lnTo>
                  <a:pt x="709" y="1064"/>
                </a:lnTo>
                <a:lnTo>
                  <a:pt x="988" y="0"/>
                </a:lnTo>
                <a:lnTo>
                  <a:pt x="0" y="463"/>
                </a:lnTo>
                <a:close/>
                <a:moveTo>
                  <a:pt x="663" y="914"/>
                </a:moveTo>
                <a:lnTo>
                  <a:pt x="149" y="483"/>
                </a:lnTo>
                <a:lnTo>
                  <a:pt x="865" y="144"/>
                </a:lnTo>
                <a:lnTo>
                  <a:pt x="663" y="914"/>
                </a:lnTo>
                <a:close/>
              </a:path>
            </a:pathLst>
          </a:custGeom>
          <a:solidFill>
            <a:srgbClr val="108036"/>
          </a:solidFill>
          <a:ln w="9525">
            <a:noFill/>
            <a:round/>
            <a:headEnd/>
            <a:tailEnd/>
          </a:ln>
        </p:spPr>
        <p:txBody>
          <a:bodyPr vert="horz" wrap="square" lIns="121905" tIns="60953" rIns="121905" bIns="60953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prstClr val="black"/>
              </a:solidFill>
              <a:latin typeface="Calibri"/>
              <a:ea typeface="微軟正黑體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C341025-3EA3-49D1-ABE0-9FD97BFD09BE}"/>
              </a:ext>
            </a:extLst>
          </p:cNvPr>
          <p:cNvCxnSpPr/>
          <p:nvPr/>
        </p:nvCxnSpPr>
        <p:spPr>
          <a:xfrm>
            <a:off x="5719258" y="1871049"/>
            <a:ext cx="0" cy="546702"/>
          </a:xfrm>
          <a:prstGeom prst="line">
            <a:avLst/>
          </a:prstGeom>
          <a:noFill/>
          <a:ln w="28575" cap="flat" cmpd="sng" algn="ctr">
            <a:solidFill>
              <a:srgbClr val="108036"/>
            </a:solidFill>
            <a:prstDash val="solid"/>
            <a:miter lim="800000"/>
          </a:ln>
          <a:effectLst/>
        </p:spPr>
      </p:cxnSp>
      <p:sp>
        <p:nvSpPr>
          <p:cNvPr id="17" name="文本框 24">
            <a:extLst>
              <a:ext uri="{FF2B5EF4-FFF2-40B4-BE49-F238E27FC236}">
                <a16:creationId xmlns:a16="http://schemas.microsoft.com/office/drawing/2014/main" id="{96706F88-3C40-4102-9738-03B058E02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889" y="2008861"/>
            <a:ext cx="3218314" cy="55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37">
            <a:extLst>
              <a:ext uri="{FF2B5EF4-FFF2-40B4-BE49-F238E27FC236}">
                <a16:creationId xmlns:a16="http://schemas.microsoft.com/office/drawing/2014/main" id="{A03984D6-806D-45E9-8A02-0D7737C4DE97}"/>
              </a:ext>
            </a:extLst>
          </p:cNvPr>
          <p:cNvSpPr txBox="1"/>
          <p:nvPr/>
        </p:nvSpPr>
        <p:spPr>
          <a:xfrm>
            <a:off x="5815891" y="1669997"/>
            <a:ext cx="230727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prstClr val="black">
                    <a:lumMod val="65000"/>
                    <a:lumOff val="35000"/>
                  </a:prst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b="1" dirty="0">
              <a:solidFill>
                <a:prstClr val="black">
                  <a:lumMod val="65000"/>
                  <a:lumOff val="35000"/>
                </a:prstClr>
              </a:solidFill>
              <a:latin typeface="Franklin Gothic Book" panose="020B0503020102020204" pitchFamily="34" charset="0"/>
              <a:ea typeface="微軟正黑體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52034FA-B3E3-486E-AB02-930986463BFD}"/>
              </a:ext>
            </a:extLst>
          </p:cNvPr>
          <p:cNvGrpSpPr/>
          <p:nvPr/>
        </p:nvGrpSpPr>
        <p:grpSpPr>
          <a:xfrm>
            <a:off x="5109303" y="1932748"/>
            <a:ext cx="423303" cy="423303"/>
            <a:chOff x="5747657" y="2305619"/>
            <a:chExt cx="556576" cy="556576"/>
          </a:xfrm>
        </p:grpSpPr>
        <p:sp>
          <p:nvSpPr>
            <p:cNvPr id="20" name="椭圆 26">
              <a:extLst>
                <a:ext uri="{FF2B5EF4-FFF2-40B4-BE49-F238E27FC236}">
                  <a16:creationId xmlns:a16="http://schemas.microsoft.com/office/drawing/2014/main" id="{460487B5-1430-40A1-AFF5-AC1B9A976AC8}"/>
                </a:ext>
              </a:extLst>
            </p:cNvPr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108036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燕尾形 48">
              <a:extLst>
                <a:ext uri="{FF2B5EF4-FFF2-40B4-BE49-F238E27FC236}">
                  <a16:creationId xmlns:a16="http://schemas.microsoft.com/office/drawing/2014/main" id="{D173815D-4E38-4341-8117-78F195396E76}"/>
                </a:ext>
              </a:extLst>
            </p:cNvPr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  <a:cs typeface="+mn-cs"/>
              </a:endParaRPr>
            </a:p>
          </p:txBody>
        </p:sp>
      </p:grp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71E19BF-7652-469B-97D9-44B09EBC54DA}"/>
              </a:ext>
            </a:extLst>
          </p:cNvPr>
          <p:cNvCxnSpPr/>
          <p:nvPr/>
        </p:nvCxnSpPr>
        <p:spPr>
          <a:xfrm>
            <a:off x="6083539" y="3979462"/>
            <a:ext cx="0" cy="546702"/>
          </a:xfrm>
          <a:prstGeom prst="line">
            <a:avLst/>
          </a:prstGeom>
          <a:noFill/>
          <a:ln w="28575" cap="flat" cmpd="sng" algn="ctr">
            <a:solidFill>
              <a:srgbClr val="108036"/>
            </a:solidFill>
            <a:prstDash val="solid"/>
            <a:miter lim="800000"/>
          </a:ln>
          <a:effectLst/>
        </p:spPr>
      </p:cxnSp>
      <p:sp>
        <p:nvSpPr>
          <p:cNvPr id="23" name="文本框 48">
            <a:extLst>
              <a:ext uri="{FF2B5EF4-FFF2-40B4-BE49-F238E27FC236}">
                <a16:creationId xmlns:a16="http://schemas.microsoft.com/office/drawing/2014/main" id="{8F618A43-3196-4760-B859-CD54A960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170" y="4117273"/>
            <a:ext cx="3218314" cy="55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49">
            <a:extLst>
              <a:ext uri="{FF2B5EF4-FFF2-40B4-BE49-F238E27FC236}">
                <a16:creationId xmlns:a16="http://schemas.microsoft.com/office/drawing/2014/main" id="{C61F8928-59C4-43C6-8FFF-C10BD70397F8}"/>
              </a:ext>
            </a:extLst>
          </p:cNvPr>
          <p:cNvSpPr txBox="1"/>
          <p:nvPr/>
        </p:nvSpPr>
        <p:spPr>
          <a:xfrm>
            <a:off x="6180171" y="3778409"/>
            <a:ext cx="230727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prstClr val="black">
                    <a:lumMod val="65000"/>
                    <a:lumOff val="35000"/>
                  </a:prst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b="1" dirty="0">
              <a:solidFill>
                <a:prstClr val="black">
                  <a:lumMod val="65000"/>
                  <a:lumOff val="35000"/>
                </a:prstClr>
              </a:solidFill>
              <a:latin typeface="Franklin Gothic Book" panose="020B0503020102020204" pitchFamily="34" charset="0"/>
              <a:ea typeface="微軟正黑體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A5AF4222-2FD2-413F-9F58-021DA1BAE9AC}"/>
              </a:ext>
            </a:extLst>
          </p:cNvPr>
          <p:cNvGrpSpPr/>
          <p:nvPr/>
        </p:nvGrpSpPr>
        <p:grpSpPr>
          <a:xfrm>
            <a:off x="5473583" y="4041161"/>
            <a:ext cx="423303" cy="423303"/>
            <a:chOff x="5747657" y="2305619"/>
            <a:chExt cx="556576" cy="556576"/>
          </a:xfrm>
        </p:grpSpPr>
        <p:sp>
          <p:nvSpPr>
            <p:cNvPr id="26" name="椭圆 26">
              <a:extLst>
                <a:ext uri="{FF2B5EF4-FFF2-40B4-BE49-F238E27FC236}">
                  <a16:creationId xmlns:a16="http://schemas.microsoft.com/office/drawing/2014/main" id="{C8D91630-4001-4BC6-8CF1-FD2AD2F95985}"/>
                </a:ext>
              </a:extLst>
            </p:cNvPr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108036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燕尾形 54">
              <a:extLst>
                <a:ext uri="{FF2B5EF4-FFF2-40B4-BE49-F238E27FC236}">
                  <a16:creationId xmlns:a16="http://schemas.microsoft.com/office/drawing/2014/main" id="{CBF197D5-E0CA-48F1-8281-37ABA802E197}"/>
                </a:ext>
              </a:extLst>
            </p:cNvPr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  <a:cs typeface="+mn-cs"/>
              </a:endParaRPr>
            </a:p>
          </p:txBody>
        </p:sp>
      </p:grp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1DADA80C-179F-4721-8EFD-836F76C18467}"/>
              </a:ext>
            </a:extLst>
          </p:cNvPr>
          <p:cNvCxnSpPr/>
          <p:nvPr/>
        </p:nvCxnSpPr>
        <p:spPr>
          <a:xfrm>
            <a:off x="6414703" y="2798310"/>
            <a:ext cx="0" cy="546702"/>
          </a:xfrm>
          <a:prstGeom prst="line">
            <a:avLst/>
          </a:prstGeom>
          <a:noFill/>
          <a:ln w="28575" cap="flat" cmpd="sng" algn="ctr">
            <a:solidFill>
              <a:srgbClr val="8CC94C"/>
            </a:solidFill>
            <a:prstDash val="solid"/>
            <a:miter lim="800000"/>
          </a:ln>
          <a:effectLst/>
        </p:spPr>
      </p:cxnSp>
      <p:sp>
        <p:nvSpPr>
          <p:cNvPr id="29" name="文本框 54">
            <a:extLst>
              <a:ext uri="{FF2B5EF4-FFF2-40B4-BE49-F238E27FC236}">
                <a16:creationId xmlns:a16="http://schemas.microsoft.com/office/drawing/2014/main" id="{225D712A-2CA4-41B5-BBF4-B8957E449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335" y="2936121"/>
            <a:ext cx="3218314" cy="55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55">
            <a:extLst>
              <a:ext uri="{FF2B5EF4-FFF2-40B4-BE49-F238E27FC236}">
                <a16:creationId xmlns:a16="http://schemas.microsoft.com/office/drawing/2014/main" id="{F6ED9A92-11A8-4E29-BA23-4B464D5B6BBB}"/>
              </a:ext>
            </a:extLst>
          </p:cNvPr>
          <p:cNvSpPr txBox="1"/>
          <p:nvPr/>
        </p:nvSpPr>
        <p:spPr>
          <a:xfrm>
            <a:off x="6511336" y="2597258"/>
            <a:ext cx="230727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prstClr val="black">
                    <a:lumMod val="65000"/>
                    <a:lumOff val="35000"/>
                  </a:prst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b="1" dirty="0">
              <a:solidFill>
                <a:prstClr val="black">
                  <a:lumMod val="65000"/>
                  <a:lumOff val="35000"/>
                </a:prstClr>
              </a:solidFill>
              <a:latin typeface="Franklin Gothic Book" panose="020B0503020102020204" pitchFamily="34" charset="0"/>
              <a:ea typeface="微軟正黑體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332EFCA5-58E5-4EA4-A795-1E95D0298801}"/>
              </a:ext>
            </a:extLst>
          </p:cNvPr>
          <p:cNvGrpSpPr/>
          <p:nvPr/>
        </p:nvGrpSpPr>
        <p:grpSpPr>
          <a:xfrm>
            <a:off x="5809557" y="2860008"/>
            <a:ext cx="423303" cy="423303"/>
            <a:chOff x="5747657" y="2305619"/>
            <a:chExt cx="556576" cy="556576"/>
          </a:xfrm>
        </p:grpSpPr>
        <p:sp>
          <p:nvSpPr>
            <p:cNvPr id="32" name="椭圆 26">
              <a:extLst>
                <a:ext uri="{FF2B5EF4-FFF2-40B4-BE49-F238E27FC236}">
                  <a16:creationId xmlns:a16="http://schemas.microsoft.com/office/drawing/2014/main" id="{581E417F-C1A8-4215-9D26-D4AC944CAED8}"/>
                </a:ext>
              </a:extLst>
            </p:cNvPr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8CC94C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燕尾形 60">
              <a:extLst>
                <a:ext uri="{FF2B5EF4-FFF2-40B4-BE49-F238E27FC236}">
                  <a16:creationId xmlns:a16="http://schemas.microsoft.com/office/drawing/2014/main" id="{60F65564-B859-48A6-80CA-5FBD55AB07A3}"/>
                </a:ext>
              </a:extLst>
            </p:cNvPr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8722773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114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微軟正黑體</vt:lpstr>
      <vt:lpstr>方正姚体</vt:lpstr>
      <vt:lpstr>华文新魏</vt:lpstr>
      <vt:lpstr>微软雅黑</vt:lpstr>
      <vt:lpstr>Arial</vt:lpstr>
      <vt:lpstr>Calibri</vt:lpstr>
      <vt:lpstr>Franklin Gothic Book</vt:lpstr>
      <vt:lpstr>Segoe UI Emoji</vt:lpstr>
      <vt:lpstr>Trebuchet MS</vt:lpstr>
      <vt:lpstr>Wingdings 3</vt:lpstr>
      <vt:lpstr>平面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2018-10-25T06:13:58Z</dcterms:created>
  <dcterms:modified xsi:type="dcterms:W3CDTF">2018-10-25T06:17:04Z</dcterms:modified>
</cp:coreProperties>
</file>