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9940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522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3223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9706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1664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306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6776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5256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652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913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2732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7300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2099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2732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7144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8552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720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3447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379747F3-2FB4-4477-A6C4-171A6C8272C6}"/>
              </a:ext>
            </a:extLst>
          </p:cNvPr>
          <p:cNvSpPr>
            <a:spLocks/>
          </p:cNvSpPr>
          <p:nvPr/>
        </p:nvSpPr>
        <p:spPr bwMode="auto">
          <a:xfrm>
            <a:off x="4176729" y="1332719"/>
            <a:ext cx="3476905" cy="4017179"/>
          </a:xfrm>
          <a:custGeom>
            <a:avLst/>
            <a:gdLst>
              <a:gd name="T0" fmla="*/ 3349 w 3349"/>
              <a:gd name="T1" fmla="*/ 2902 h 3868"/>
              <a:gd name="T2" fmla="*/ 1675 w 3349"/>
              <a:gd name="T3" fmla="*/ 3868 h 3868"/>
              <a:gd name="T4" fmla="*/ 0 w 3349"/>
              <a:gd name="T5" fmla="*/ 2902 h 3868"/>
              <a:gd name="T6" fmla="*/ 0 w 3349"/>
              <a:gd name="T7" fmla="*/ 966 h 3868"/>
              <a:gd name="T8" fmla="*/ 1675 w 3349"/>
              <a:gd name="T9" fmla="*/ 0 h 3868"/>
              <a:gd name="T10" fmla="*/ 3349 w 3349"/>
              <a:gd name="T11" fmla="*/ 966 h 3868"/>
              <a:gd name="T12" fmla="*/ 3349 w 3349"/>
              <a:gd name="T13" fmla="*/ 2902 h 3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49" h="3868">
                <a:moveTo>
                  <a:pt x="3349" y="2902"/>
                </a:moveTo>
                <a:lnTo>
                  <a:pt x="1675" y="3868"/>
                </a:lnTo>
                <a:lnTo>
                  <a:pt x="0" y="2902"/>
                </a:lnTo>
                <a:lnTo>
                  <a:pt x="0" y="966"/>
                </a:lnTo>
                <a:lnTo>
                  <a:pt x="1675" y="0"/>
                </a:lnTo>
                <a:lnTo>
                  <a:pt x="3349" y="966"/>
                </a:lnTo>
                <a:lnTo>
                  <a:pt x="3349" y="2902"/>
                </a:lnTo>
                <a:close/>
              </a:path>
            </a:pathLst>
          </a:custGeom>
          <a:solidFill>
            <a:sysClr val="window" lastClr="FFFFFF">
              <a:lumMod val="75000"/>
            </a:sysClr>
          </a:solidFill>
          <a:ln w="12700" cap="flat" cmpd="sng" algn="ctr">
            <a:noFill/>
            <a:prstDash val="solid"/>
            <a:miter lim="800000"/>
          </a:ln>
          <a:effectLst>
            <a:innerShdw blurRad="190500" dist="50800" dir="13500000">
              <a:prstClr val="black">
                <a:alpha val="42000"/>
              </a:prstClr>
            </a:innerShdw>
          </a:effectLst>
        </p:spPr>
        <p:txBody>
          <a:bodyPr lIns="91418" tIns="45709" rIns="91418" bIns="45709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軟正黑體"/>
              <a:cs typeface="+mn-cs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B1E64234-C2EE-4703-8400-F6D989EE6148}"/>
              </a:ext>
            </a:extLst>
          </p:cNvPr>
          <p:cNvGrpSpPr/>
          <p:nvPr/>
        </p:nvGrpSpPr>
        <p:grpSpPr>
          <a:xfrm>
            <a:off x="5375727" y="2952474"/>
            <a:ext cx="1064784" cy="658549"/>
            <a:chOff x="8513763" y="2622551"/>
            <a:chExt cx="765175" cy="473075"/>
          </a:xfrm>
          <a:solidFill>
            <a:srgbClr val="8CC94C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6" name="Freeform 36">
              <a:extLst>
                <a:ext uri="{FF2B5EF4-FFF2-40B4-BE49-F238E27FC236}">
                  <a16:creationId xmlns:a16="http://schemas.microsoft.com/office/drawing/2014/main" id="{3F7A9EB5-D317-480A-911E-BB53AE5AEE0D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4263" y="2622551"/>
              <a:ext cx="382587" cy="473075"/>
            </a:xfrm>
            <a:custGeom>
              <a:avLst/>
              <a:gdLst>
                <a:gd name="T0" fmla="*/ 126 w 132"/>
                <a:gd name="T1" fmla="*/ 135 h 163"/>
                <a:gd name="T2" fmla="*/ 89 w 132"/>
                <a:gd name="T3" fmla="*/ 73 h 163"/>
                <a:gd name="T4" fmla="*/ 79 w 132"/>
                <a:gd name="T5" fmla="*/ 73 h 163"/>
                <a:gd name="T6" fmla="*/ 104 w 132"/>
                <a:gd name="T7" fmla="*/ 38 h 163"/>
                <a:gd name="T8" fmla="*/ 66 w 132"/>
                <a:gd name="T9" fmla="*/ 0 h 163"/>
                <a:gd name="T10" fmla="*/ 28 w 132"/>
                <a:gd name="T11" fmla="*/ 38 h 163"/>
                <a:gd name="T12" fmla="*/ 53 w 132"/>
                <a:gd name="T13" fmla="*/ 73 h 163"/>
                <a:gd name="T14" fmla="*/ 43 w 132"/>
                <a:gd name="T15" fmla="*/ 73 h 163"/>
                <a:gd name="T16" fmla="*/ 6 w 132"/>
                <a:gd name="T17" fmla="*/ 135 h 163"/>
                <a:gd name="T18" fmla="*/ 11 w 132"/>
                <a:gd name="T19" fmla="*/ 163 h 163"/>
                <a:gd name="T20" fmla="*/ 56 w 132"/>
                <a:gd name="T21" fmla="*/ 163 h 163"/>
                <a:gd name="T22" fmla="*/ 65 w 132"/>
                <a:gd name="T23" fmla="*/ 86 h 163"/>
                <a:gd name="T24" fmla="*/ 55 w 132"/>
                <a:gd name="T25" fmla="*/ 76 h 163"/>
                <a:gd name="T26" fmla="*/ 77 w 132"/>
                <a:gd name="T27" fmla="*/ 76 h 163"/>
                <a:gd name="T28" fmla="*/ 67 w 132"/>
                <a:gd name="T29" fmla="*/ 86 h 163"/>
                <a:gd name="T30" fmla="*/ 76 w 132"/>
                <a:gd name="T31" fmla="*/ 163 h 163"/>
                <a:gd name="T32" fmla="*/ 121 w 132"/>
                <a:gd name="T33" fmla="*/ 163 h 163"/>
                <a:gd name="T34" fmla="*/ 126 w 132"/>
                <a:gd name="T35" fmla="*/ 13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2" h="163">
                  <a:moveTo>
                    <a:pt x="126" y="135"/>
                  </a:moveTo>
                  <a:cubicBezTo>
                    <a:pt x="121" y="123"/>
                    <a:pt x="109" y="73"/>
                    <a:pt x="89" y="73"/>
                  </a:cubicBezTo>
                  <a:cubicBezTo>
                    <a:pt x="79" y="73"/>
                    <a:pt x="79" y="73"/>
                    <a:pt x="79" y="73"/>
                  </a:cubicBezTo>
                  <a:cubicBezTo>
                    <a:pt x="93" y="68"/>
                    <a:pt x="104" y="54"/>
                    <a:pt x="104" y="38"/>
                  </a:cubicBezTo>
                  <a:cubicBezTo>
                    <a:pt x="104" y="17"/>
                    <a:pt x="87" y="0"/>
                    <a:pt x="66" y="0"/>
                  </a:cubicBezTo>
                  <a:cubicBezTo>
                    <a:pt x="45" y="0"/>
                    <a:pt x="28" y="17"/>
                    <a:pt x="28" y="38"/>
                  </a:cubicBezTo>
                  <a:cubicBezTo>
                    <a:pt x="28" y="54"/>
                    <a:pt x="39" y="68"/>
                    <a:pt x="53" y="73"/>
                  </a:cubicBezTo>
                  <a:cubicBezTo>
                    <a:pt x="43" y="73"/>
                    <a:pt x="43" y="73"/>
                    <a:pt x="43" y="73"/>
                  </a:cubicBezTo>
                  <a:cubicBezTo>
                    <a:pt x="23" y="73"/>
                    <a:pt x="11" y="123"/>
                    <a:pt x="6" y="135"/>
                  </a:cubicBezTo>
                  <a:cubicBezTo>
                    <a:pt x="0" y="153"/>
                    <a:pt x="11" y="163"/>
                    <a:pt x="11" y="163"/>
                  </a:cubicBezTo>
                  <a:cubicBezTo>
                    <a:pt x="56" y="163"/>
                    <a:pt x="56" y="163"/>
                    <a:pt x="56" y="163"/>
                  </a:cubicBezTo>
                  <a:cubicBezTo>
                    <a:pt x="65" y="86"/>
                    <a:pt x="65" y="86"/>
                    <a:pt x="65" y="86"/>
                  </a:cubicBezTo>
                  <a:cubicBezTo>
                    <a:pt x="55" y="76"/>
                    <a:pt x="55" y="76"/>
                    <a:pt x="55" y="76"/>
                  </a:cubicBezTo>
                  <a:cubicBezTo>
                    <a:pt x="77" y="76"/>
                    <a:pt x="77" y="76"/>
                    <a:pt x="77" y="76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121" y="163"/>
                    <a:pt x="121" y="163"/>
                    <a:pt x="121" y="163"/>
                  </a:cubicBezTo>
                  <a:cubicBezTo>
                    <a:pt x="121" y="163"/>
                    <a:pt x="132" y="153"/>
                    <a:pt x="126" y="1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29" tIns="45714" rIns="91429" bIns="45714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/>
                <a:ea typeface="微軟正黑體"/>
              </a:endParaRPr>
            </a:p>
          </p:txBody>
        </p:sp>
        <p:sp>
          <p:nvSpPr>
            <p:cNvPr id="7" name="Freeform 37">
              <a:extLst>
                <a:ext uri="{FF2B5EF4-FFF2-40B4-BE49-F238E27FC236}">
                  <a16:creationId xmlns:a16="http://schemas.microsoft.com/office/drawing/2014/main" id="{F7B18239-56DB-45FB-A92D-480694D54A4C}"/>
                </a:ext>
              </a:extLst>
            </p:cNvPr>
            <p:cNvSpPr>
              <a:spLocks/>
            </p:cNvSpPr>
            <p:nvPr/>
          </p:nvSpPr>
          <p:spPr bwMode="auto">
            <a:xfrm>
              <a:off x="8513763" y="2709863"/>
              <a:ext cx="242887" cy="385763"/>
            </a:xfrm>
            <a:custGeom>
              <a:avLst/>
              <a:gdLst>
                <a:gd name="T0" fmla="*/ 68 w 84"/>
                <a:gd name="T1" fmla="*/ 104 h 133"/>
                <a:gd name="T2" fmla="*/ 70 w 84"/>
                <a:gd name="T3" fmla="*/ 96 h 133"/>
                <a:gd name="T4" fmla="*/ 82 w 84"/>
                <a:gd name="T5" fmla="*/ 64 h 133"/>
                <a:gd name="T6" fmla="*/ 72 w 84"/>
                <a:gd name="T7" fmla="*/ 60 h 133"/>
                <a:gd name="T8" fmla="*/ 64 w 84"/>
                <a:gd name="T9" fmla="*/ 60 h 133"/>
                <a:gd name="T10" fmla="*/ 84 w 84"/>
                <a:gd name="T11" fmla="*/ 31 h 133"/>
                <a:gd name="T12" fmla="*/ 54 w 84"/>
                <a:gd name="T13" fmla="*/ 0 h 133"/>
                <a:gd name="T14" fmla="*/ 23 w 84"/>
                <a:gd name="T15" fmla="*/ 31 h 133"/>
                <a:gd name="T16" fmla="*/ 43 w 84"/>
                <a:gd name="T17" fmla="*/ 60 h 133"/>
                <a:gd name="T18" fmla="*/ 35 w 84"/>
                <a:gd name="T19" fmla="*/ 60 h 133"/>
                <a:gd name="T20" fmla="*/ 5 w 84"/>
                <a:gd name="T21" fmla="*/ 110 h 133"/>
                <a:gd name="T22" fmla="*/ 9 w 84"/>
                <a:gd name="T23" fmla="*/ 133 h 133"/>
                <a:gd name="T24" fmla="*/ 45 w 84"/>
                <a:gd name="T25" fmla="*/ 133 h 133"/>
                <a:gd name="T26" fmla="*/ 53 w 84"/>
                <a:gd name="T27" fmla="*/ 70 h 133"/>
                <a:gd name="T28" fmla="*/ 45 w 84"/>
                <a:gd name="T29" fmla="*/ 62 h 133"/>
                <a:gd name="T30" fmla="*/ 62 w 84"/>
                <a:gd name="T31" fmla="*/ 62 h 133"/>
                <a:gd name="T32" fmla="*/ 55 w 84"/>
                <a:gd name="T33" fmla="*/ 70 h 133"/>
                <a:gd name="T34" fmla="*/ 62 w 84"/>
                <a:gd name="T35" fmla="*/ 133 h 133"/>
                <a:gd name="T36" fmla="*/ 71 w 84"/>
                <a:gd name="T37" fmla="*/ 133 h 133"/>
                <a:gd name="T38" fmla="*/ 68 w 84"/>
                <a:gd name="T39" fmla="*/ 10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4" h="133">
                  <a:moveTo>
                    <a:pt x="68" y="104"/>
                  </a:moveTo>
                  <a:cubicBezTo>
                    <a:pt x="68" y="102"/>
                    <a:pt x="69" y="99"/>
                    <a:pt x="70" y="96"/>
                  </a:cubicBezTo>
                  <a:cubicBezTo>
                    <a:pt x="73" y="87"/>
                    <a:pt x="77" y="75"/>
                    <a:pt x="82" y="64"/>
                  </a:cubicBezTo>
                  <a:cubicBezTo>
                    <a:pt x="79" y="61"/>
                    <a:pt x="76" y="60"/>
                    <a:pt x="72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76" y="55"/>
                    <a:pt x="84" y="44"/>
                    <a:pt x="84" y="31"/>
                  </a:cubicBezTo>
                  <a:cubicBezTo>
                    <a:pt x="84" y="14"/>
                    <a:pt x="71" y="0"/>
                    <a:pt x="54" y="0"/>
                  </a:cubicBezTo>
                  <a:cubicBezTo>
                    <a:pt x="37" y="0"/>
                    <a:pt x="23" y="14"/>
                    <a:pt x="23" y="31"/>
                  </a:cubicBezTo>
                  <a:cubicBezTo>
                    <a:pt x="23" y="44"/>
                    <a:pt x="32" y="55"/>
                    <a:pt x="43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19" y="60"/>
                    <a:pt x="9" y="100"/>
                    <a:pt x="5" y="110"/>
                  </a:cubicBezTo>
                  <a:cubicBezTo>
                    <a:pt x="0" y="125"/>
                    <a:pt x="9" y="133"/>
                    <a:pt x="9" y="133"/>
                  </a:cubicBezTo>
                  <a:cubicBezTo>
                    <a:pt x="45" y="133"/>
                    <a:pt x="45" y="133"/>
                    <a:pt x="45" y="133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45" y="62"/>
                    <a:pt x="45" y="62"/>
                    <a:pt x="45" y="62"/>
                  </a:cubicBezTo>
                  <a:cubicBezTo>
                    <a:pt x="62" y="62"/>
                    <a:pt x="62" y="62"/>
                    <a:pt x="62" y="62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62" y="133"/>
                    <a:pt x="62" y="133"/>
                    <a:pt x="62" y="133"/>
                  </a:cubicBezTo>
                  <a:cubicBezTo>
                    <a:pt x="71" y="133"/>
                    <a:pt x="71" y="133"/>
                    <a:pt x="71" y="133"/>
                  </a:cubicBezTo>
                  <a:cubicBezTo>
                    <a:pt x="67" y="128"/>
                    <a:pt x="62" y="118"/>
                    <a:pt x="68" y="1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29" tIns="45714" rIns="91429" bIns="45714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/>
                <a:ea typeface="微軟正黑體"/>
              </a:endParaRPr>
            </a:p>
          </p:txBody>
        </p:sp>
        <p:sp>
          <p:nvSpPr>
            <p:cNvPr id="8" name="Freeform 38">
              <a:extLst>
                <a:ext uri="{FF2B5EF4-FFF2-40B4-BE49-F238E27FC236}">
                  <a16:creationId xmlns:a16="http://schemas.microsoft.com/office/drawing/2014/main" id="{D65A3E94-4192-41ED-BC56-8D0179F4D748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4463" y="2709863"/>
              <a:ext cx="244475" cy="385763"/>
            </a:xfrm>
            <a:custGeom>
              <a:avLst/>
              <a:gdLst>
                <a:gd name="T0" fmla="*/ 79 w 84"/>
                <a:gd name="T1" fmla="*/ 110 h 133"/>
                <a:gd name="T2" fmla="*/ 49 w 84"/>
                <a:gd name="T3" fmla="*/ 60 h 133"/>
                <a:gd name="T4" fmla="*/ 41 w 84"/>
                <a:gd name="T5" fmla="*/ 60 h 133"/>
                <a:gd name="T6" fmla="*/ 61 w 84"/>
                <a:gd name="T7" fmla="*/ 31 h 133"/>
                <a:gd name="T8" fmla="*/ 30 w 84"/>
                <a:gd name="T9" fmla="*/ 0 h 133"/>
                <a:gd name="T10" fmla="*/ 0 w 84"/>
                <a:gd name="T11" fmla="*/ 31 h 133"/>
                <a:gd name="T12" fmla="*/ 20 w 84"/>
                <a:gd name="T13" fmla="*/ 60 h 133"/>
                <a:gd name="T14" fmla="*/ 12 w 84"/>
                <a:gd name="T15" fmla="*/ 60 h 133"/>
                <a:gd name="T16" fmla="*/ 2 w 84"/>
                <a:gd name="T17" fmla="*/ 64 h 133"/>
                <a:gd name="T18" fmla="*/ 14 w 84"/>
                <a:gd name="T19" fmla="*/ 96 h 133"/>
                <a:gd name="T20" fmla="*/ 16 w 84"/>
                <a:gd name="T21" fmla="*/ 104 h 133"/>
                <a:gd name="T22" fmla="*/ 13 w 84"/>
                <a:gd name="T23" fmla="*/ 133 h 133"/>
                <a:gd name="T24" fmla="*/ 22 w 84"/>
                <a:gd name="T25" fmla="*/ 133 h 133"/>
                <a:gd name="T26" fmla="*/ 29 w 84"/>
                <a:gd name="T27" fmla="*/ 70 h 133"/>
                <a:gd name="T28" fmla="*/ 22 w 84"/>
                <a:gd name="T29" fmla="*/ 62 h 133"/>
                <a:gd name="T30" fmla="*/ 39 w 84"/>
                <a:gd name="T31" fmla="*/ 62 h 133"/>
                <a:gd name="T32" fmla="*/ 31 w 84"/>
                <a:gd name="T33" fmla="*/ 70 h 133"/>
                <a:gd name="T34" fmla="*/ 39 w 84"/>
                <a:gd name="T35" fmla="*/ 133 h 133"/>
                <a:gd name="T36" fmla="*/ 75 w 84"/>
                <a:gd name="T37" fmla="*/ 133 h 133"/>
                <a:gd name="T38" fmla="*/ 79 w 84"/>
                <a:gd name="T39" fmla="*/ 11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4" h="133">
                  <a:moveTo>
                    <a:pt x="79" y="110"/>
                  </a:moveTo>
                  <a:cubicBezTo>
                    <a:pt x="75" y="100"/>
                    <a:pt x="65" y="60"/>
                    <a:pt x="49" y="60"/>
                  </a:cubicBezTo>
                  <a:cubicBezTo>
                    <a:pt x="41" y="60"/>
                    <a:pt x="41" y="60"/>
                    <a:pt x="41" y="60"/>
                  </a:cubicBezTo>
                  <a:cubicBezTo>
                    <a:pt x="52" y="55"/>
                    <a:pt x="61" y="44"/>
                    <a:pt x="61" y="31"/>
                  </a:cubicBezTo>
                  <a:cubicBezTo>
                    <a:pt x="61" y="14"/>
                    <a:pt x="47" y="0"/>
                    <a:pt x="30" y="0"/>
                  </a:cubicBezTo>
                  <a:cubicBezTo>
                    <a:pt x="13" y="0"/>
                    <a:pt x="0" y="14"/>
                    <a:pt x="0" y="31"/>
                  </a:cubicBezTo>
                  <a:cubicBezTo>
                    <a:pt x="0" y="44"/>
                    <a:pt x="8" y="55"/>
                    <a:pt x="20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8" y="60"/>
                    <a:pt x="5" y="61"/>
                    <a:pt x="2" y="64"/>
                  </a:cubicBezTo>
                  <a:cubicBezTo>
                    <a:pt x="7" y="75"/>
                    <a:pt x="11" y="87"/>
                    <a:pt x="14" y="96"/>
                  </a:cubicBezTo>
                  <a:cubicBezTo>
                    <a:pt x="15" y="99"/>
                    <a:pt x="16" y="102"/>
                    <a:pt x="16" y="104"/>
                  </a:cubicBezTo>
                  <a:cubicBezTo>
                    <a:pt x="22" y="118"/>
                    <a:pt x="17" y="128"/>
                    <a:pt x="13" y="133"/>
                  </a:cubicBezTo>
                  <a:cubicBezTo>
                    <a:pt x="22" y="133"/>
                    <a:pt x="22" y="133"/>
                    <a:pt x="22" y="133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2" y="62"/>
                    <a:pt x="22" y="62"/>
                    <a:pt x="22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9" y="133"/>
                    <a:pt x="39" y="133"/>
                    <a:pt x="39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84" y="125"/>
                    <a:pt x="79" y="1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29" tIns="45714" rIns="91429" bIns="45714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/>
                <a:ea typeface="微軟正黑體"/>
              </a:endParaRPr>
            </a:p>
          </p:txBody>
        </p:sp>
        <p:sp>
          <p:nvSpPr>
            <p:cNvPr id="9" name="Freeform 39">
              <a:extLst>
                <a:ext uri="{FF2B5EF4-FFF2-40B4-BE49-F238E27FC236}">
                  <a16:creationId xmlns:a16="http://schemas.microsoft.com/office/drawing/2014/main" id="{CA977AA8-D100-43F9-9BBF-90BBD680E209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4263" y="2622551"/>
              <a:ext cx="382587" cy="473075"/>
            </a:xfrm>
            <a:custGeom>
              <a:avLst/>
              <a:gdLst>
                <a:gd name="T0" fmla="*/ 126 w 132"/>
                <a:gd name="T1" fmla="*/ 135 h 163"/>
                <a:gd name="T2" fmla="*/ 89 w 132"/>
                <a:gd name="T3" fmla="*/ 73 h 163"/>
                <a:gd name="T4" fmla="*/ 79 w 132"/>
                <a:gd name="T5" fmla="*/ 73 h 163"/>
                <a:gd name="T6" fmla="*/ 104 w 132"/>
                <a:gd name="T7" fmla="*/ 38 h 163"/>
                <a:gd name="T8" fmla="*/ 66 w 132"/>
                <a:gd name="T9" fmla="*/ 0 h 163"/>
                <a:gd name="T10" fmla="*/ 28 w 132"/>
                <a:gd name="T11" fmla="*/ 38 h 163"/>
                <a:gd name="T12" fmla="*/ 53 w 132"/>
                <a:gd name="T13" fmla="*/ 73 h 163"/>
                <a:gd name="T14" fmla="*/ 43 w 132"/>
                <a:gd name="T15" fmla="*/ 73 h 163"/>
                <a:gd name="T16" fmla="*/ 6 w 132"/>
                <a:gd name="T17" fmla="*/ 135 h 163"/>
                <a:gd name="T18" fmla="*/ 11 w 132"/>
                <a:gd name="T19" fmla="*/ 163 h 163"/>
                <a:gd name="T20" fmla="*/ 56 w 132"/>
                <a:gd name="T21" fmla="*/ 163 h 163"/>
                <a:gd name="T22" fmla="*/ 65 w 132"/>
                <a:gd name="T23" fmla="*/ 86 h 163"/>
                <a:gd name="T24" fmla="*/ 55 w 132"/>
                <a:gd name="T25" fmla="*/ 76 h 163"/>
                <a:gd name="T26" fmla="*/ 77 w 132"/>
                <a:gd name="T27" fmla="*/ 76 h 163"/>
                <a:gd name="T28" fmla="*/ 67 w 132"/>
                <a:gd name="T29" fmla="*/ 86 h 163"/>
                <a:gd name="T30" fmla="*/ 76 w 132"/>
                <a:gd name="T31" fmla="*/ 163 h 163"/>
                <a:gd name="T32" fmla="*/ 121 w 132"/>
                <a:gd name="T33" fmla="*/ 163 h 163"/>
                <a:gd name="T34" fmla="*/ 126 w 132"/>
                <a:gd name="T35" fmla="*/ 13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2" h="163">
                  <a:moveTo>
                    <a:pt x="126" y="135"/>
                  </a:moveTo>
                  <a:cubicBezTo>
                    <a:pt x="121" y="123"/>
                    <a:pt x="109" y="73"/>
                    <a:pt x="89" y="73"/>
                  </a:cubicBezTo>
                  <a:cubicBezTo>
                    <a:pt x="79" y="73"/>
                    <a:pt x="79" y="73"/>
                    <a:pt x="79" y="73"/>
                  </a:cubicBezTo>
                  <a:cubicBezTo>
                    <a:pt x="93" y="68"/>
                    <a:pt x="104" y="54"/>
                    <a:pt x="104" y="38"/>
                  </a:cubicBezTo>
                  <a:cubicBezTo>
                    <a:pt x="104" y="17"/>
                    <a:pt x="87" y="0"/>
                    <a:pt x="66" y="0"/>
                  </a:cubicBezTo>
                  <a:cubicBezTo>
                    <a:pt x="45" y="0"/>
                    <a:pt x="28" y="17"/>
                    <a:pt x="28" y="38"/>
                  </a:cubicBezTo>
                  <a:cubicBezTo>
                    <a:pt x="28" y="54"/>
                    <a:pt x="39" y="68"/>
                    <a:pt x="53" y="73"/>
                  </a:cubicBezTo>
                  <a:cubicBezTo>
                    <a:pt x="43" y="73"/>
                    <a:pt x="43" y="73"/>
                    <a:pt x="43" y="73"/>
                  </a:cubicBezTo>
                  <a:cubicBezTo>
                    <a:pt x="23" y="73"/>
                    <a:pt x="11" y="123"/>
                    <a:pt x="6" y="135"/>
                  </a:cubicBezTo>
                  <a:cubicBezTo>
                    <a:pt x="0" y="153"/>
                    <a:pt x="11" y="163"/>
                    <a:pt x="11" y="163"/>
                  </a:cubicBezTo>
                  <a:cubicBezTo>
                    <a:pt x="56" y="163"/>
                    <a:pt x="56" y="163"/>
                    <a:pt x="56" y="163"/>
                  </a:cubicBezTo>
                  <a:cubicBezTo>
                    <a:pt x="65" y="86"/>
                    <a:pt x="65" y="86"/>
                    <a:pt x="65" y="86"/>
                  </a:cubicBezTo>
                  <a:cubicBezTo>
                    <a:pt x="55" y="76"/>
                    <a:pt x="55" y="76"/>
                    <a:pt x="55" y="76"/>
                  </a:cubicBezTo>
                  <a:cubicBezTo>
                    <a:pt x="77" y="76"/>
                    <a:pt x="77" y="76"/>
                    <a:pt x="77" y="76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121" y="163"/>
                    <a:pt x="121" y="163"/>
                    <a:pt x="121" y="163"/>
                  </a:cubicBezTo>
                  <a:cubicBezTo>
                    <a:pt x="121" y="163"/>
                    <a:pt x="132" y="153"/>
                    <a:pt x="126" y="1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29" tIns="45714" rIns="91429" bIns="45714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/>
                <a:ea typeface="微軟正黑體"/>
              </a:endParaRPr>
            </a:p>
          </p:txBody>
        </p:sp>
        <p:sp>
          <p:nvSpPr>
            <p:cNvPr id="10" name="Freeform 40">
              <a:extLst>
                <a:ext uri="{FF2B5EF4-FFF2-40B4-BE49-F238E27FC236}">
                  <a16:creationId xmlns:a16="http://schemas.microsoft.com/office/drawing/2014/main" id="{61EAE4C1-C8AD-4910-B037-4CE2C6AC5F5C}"/>
                </a:ext>
              </a:extLst>
            </p:cNvPr>
            <p:cNvSpPr>
              <a:spLocks/>
            </p:cNvSpPr>
            <p:nvPr/>
          </p:nvSpPr>
          <p:spPr bwMode="auto">
            <a:xfrm>
              <a:off x="8513763" y="2709863"/>
              <a:ext cx="242887" cy="385763"/>
            </a:xfrm>
            <a:custGeom>
              <a:avLst/>
              <a:gdLst>
                <a:gd name="T0" fmla="*/ 68 w 84"/>
                <a:gd name="T1" fmla="*/ 104 h 133"/>
                <a:gd name="T2" fmla="*/ 70 w 84"/>
                <a:gd name="T3" fmla="*/ 96 h 133"/>
                <a:gd name="T4" fmla="*/ 82 w 84"/>
                <a:gd name="T5" fmla="*/ 64 h 133"/>
                <a:gd name="T6" fmla="*/ 72 w 84"/>
                <a:gd name="T7" fmla="*/ 60 h 133"/>
                <a:gd name="T8" fmla="*/ 64 w 84"/>
                <a:gd name="T9" fmla="*/ 60 h 133"/>
                <a:gd name="T10" fmla="*/ 84 w 84"/>
                <a:gd name="T11" fmla="*/ 31 h 133"/>
                <a:gd name="T12" fmla="*/ 54 w 84"/>
                <a:gd name="T13" fmla="*/ 0 h 133"/>
                <a:gd name="T14" fmla="*/ 23 w 84"/>
                <a:gd name="T15" fmla="*/ 31 h 133"/>
                <a:gd name="T16" fmla="*/ 43 w 84"/>
                <a:gd name="T17" fmla="*/ 60 h 133"/>
                <a:gd name="T18" fmla="*/ 35 w 84"/>
                <a:gd name="T19" fmla="*/ 60 h 133"/>
                <a:gd name="T20" fmla="*/ 5 w 84"/>
                <a:gd name="T21" fmla="*/ 110 h 133"/>
                <a:gd name="T22" fmla="*/ 9 w 84"/>
                <a:gd name="T23" fmla="*/ 133 h 133"/>
                <a:gd name="T24" fmla="*/ 45 w 84"/>
                <a:gd name="T25" fmla="*/ 133 h 133"/>
                <a:gd name="T26" fmla="*/ 53 w 84"/>
                <a:gd name="T27" fmla="*/ 70 h 133"/>
                <a:gd name="T28" fmla="*/ 45 w 84"/>
                <a:gd name="T29" fmla="*/ 62 h 133"/>
                <a:gd name="T30" fmla="*/ 62 w 84"/>
                <a:gd name="T31" fmla="*/ 62 h 133"/>
                <a:gd name="T32" fmla="*/ 55 w 84"/>
                <a:gd name="T33" fmla="*/ 70 h 133"/>
                <a:gd name="T34" fmla="*/ 62 w 84"/>
                <a:gd name="T35" fmla="*/ 133 h 133"/>
                <a:gd name="T36" fmla="*/ 71 w 84"/>
                <a:gd name="T37" fmla="*/ 133 h 133"/>
                <a:gd name="T38" fmla="*/ 68 w 84"/>
                <a:gd name="T39" fmla="*/ 10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4" h="133">
                  <a:moveTo>
                    <a:pt x="68" y="104"/>
                  </a:moveTo>
                  <a:cubicBezTo>
                    <a:pt x="68" y="102"/>
                    <a:pt x="69" y="99"/>
                    <a:pt x="70" y="96"/>
                  </a:cubicBezTo>
                  <a:cubicBezTo>
                    <a:pt x="73" y="87"/>
                    <a:pt x="77" y="75"/>
                    <a:pt x="82" y="64"/>
                  </a:cubicBezTo>
                  <a:cubicBezTo>
                    <a:pt x="79" y="61"/>
                    <a:pt x="76" y="60"/>
                    <a:pt x="72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76" y="55"/>
                    <a:pt x="84" y="44"/>
                    <a:pt x="84" y="31"/>
                  </a:cubicBezTo>
                  <a:cubicBezTo>
                    <a:pt x="84" y="14"/>
                    <a:pt x="71" y="0"/>
                    <a:pt x="54" y="0"/>
                  </a:cubicBezTo>
                  <a:cubicBezTo>
                    <a:pt x="37" y="0"/>
                    <a:pt x="23" y="14"/>
                    <a:pt x="23" y="31"/>
                  </a:cubicBezTo>
                  <a:cubicBezTo>
                    <a:pt x="23" y="44"/>
                    <a:pt x="32" y="55"/>
                    <a:pt x="43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19" y="60"/>
                    <a:pt x="9" y="100"/>
                    <a:pt x="5" y="110"/>
                  </a:cubicBezTo>
                  <a:cubicBezTo>
                    <a:pt x="0" y="125"/>
                    <a:pt x="9" y="133"/>
                    <a:pt x="9" y="133"/>
                  </a:cubicBezTo>
                  <a:cubicBezTo>
                    <a:pt x="45" y="133"/>
                    <a:pt x="45" y="133"/>
                    <a:pt x="45" y="133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45" y="62"/>
                    <a:pt x="45" y="62"/>
                    <a:pt x="45" y="62"/>
                  </a:cubicBezTo>
                  <a:cubicBezTo>
                    <a:pt x="62" y="62"/>
                    <a:pt x="62" y="62"/>
                    <a:pt x="62" y="62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62" y="133"/>
                    <a:pt x="62" y="133"/>
                    <a:pt x="62" y="133"/>
                  </a:cubicBezTo>
                  <a:cubicBezTo>
                    <a:pt x="71" y="133"/>
                    <a:pt x="71" y="133"/>
                    <a:pt x="71" y="133"/>
                  </a:cubicBezTo>
                  <a:cubicBezTo>
                    <a:pt x="67" y="128"/>
                    <a:pt x="62" y="118"/>
                    <a:pt x="68" y="1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29" tIns="45714" rIns="91429" bIns="45714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/>
                <a:ea typeface="微軟正黑體"/>
              </a:endParaRPr>
            </a:p>
          </p:txBody>
        </p:sp>
        <p:sp>
          <p:nvSpPr>
            <p:cNvPr id="11" name="Freeform 41">
              <a:extLst>
                <a:ext uri="{FF2B5EF4-FFF2-40B4-BE49-F238E27FC236}">
                  <a16:creationId xmlns:a16="http://schemas.microsoft.com/office/drawing/2014/main" id="{C0B34FA4-30F3-4A45-AA63-7BBA895BC055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4463" y="2709863"/>
              <a:ext cx="244475" cy="385763"/>
            </a:xfrm>
            <a:custGeom>
              <a:avLst/>
              <a:gdLst>
                <a:gd name="T0" fmla="*/ 79 w 84"/>
                <a:gd name="T1" fmla="*/ 110 h 133"/>
                <a:gd name="T2" fmla="*/ 49 w 84"/>
                <a:gd name="T3" fmla="*/ 60 h 133"/>
                <a:gd name="T4" fmla="*/ 41 w 84"/>
                <a:gd name="T5" fmla="*/ 60 h 133"/>
                <a:gd name="T6" fmla="*/ 61 w 84"/>
                <a:gd name="T7" fmla="*/ 31 h 133"/>
                <a:gd name="T8" fmla="*/ 30 w 84"/>
                <a:gd name="T9" fmla="*/ 0 h 133"/>
                <a:gd name="T10" fmla="*/ 0 w 84"/>
                <a:gd name="T11" fmla="*/ 31 h 133"/>
                <a:gd name="T12" fmla="*/ 20 w 84"/>
                <a:gd name="T13" fmla="*/ 60 h 133"/>
                <a:gd name="T14" fmla="*/ 12 w 84"/>
                <a:gd name="T15" fmla="*/ 60 h 133"/>
                <a:gd name="T16" fmla="*/ 2 w 84"/>
                <a:gd name="T17" fmla="*/ 64 h 133"/>
                <a:gd name="T18" fmla="*/ 14 w 84"/>
                <a:gd name="T19" fmla="*/ 96 h 133"/>
                <a:gd name="T20" fmla="*/ 16 w 84"/>
                <a:gd name="T21" fmla="*/ 104 h 133"/>
                <a:gd name="T22" fmla="*/ 13 w 84"/>
                <a:gd name="T23" fmla="*/ 133 h 133"/>
                <a:gd name="T24" fmla="*/ 22 w 84"/>
                <a:gd name="T25" fmla="*/ 133 h 133"/>
                <a:gd name="T26" fmla="*/ 29 w 84"/>
                <a:gd name="T27" fmla="*/ 70 h 133"/>
                <a:gd name="T28" fmla="*/ 22 w 84"/>
                <a:gd name="T29" fmla="*/ 62 h 133"/>
                <a:gd name="T30" fmla="*/ 39 w 84"/>
                <a:gd name="T31" fmla="*/ 62 h 133"/>
                <a:gd name="T32" fmla="*/ 31 w 84"/>
                <a:gd name="T33" fmla="*/ 70 h 133"/>
                <a:gd name="T34" fmla="*/ 39 w 84"/>
                <a:gd name="T35" fmla="*/ 133 h 133"/>
                <a:gd name="T36" fmla="*/ 75 w 84"/>
                <a:gd name="T37" fmla="*/ 133 h 133"/>
                <a:gd name="T38" fmla="*/ 79 w 84"/>
                <a:gd name="T39" fmla="*/ 11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4" h="133">
                  <a:moveTo>
                    <a:pt x="79" y="110"/>
                  </a:moveTo>
                  <a:cubicBezTo>
                    <a:pt x="75" y="100"/>
                    <a:pt x="65" y="60"/>
                    <a:pt x="49" y="60"/>
                  </a:cubicBezTo>
                  <a:cubicBezTo>
                    <a:pt x="41" y="60"/>
                    <a:pt x="41" y="60"/>
                    <a:pt x="41" y="60"/>
                  </a:cubicBezTo>
                  <a:cubicBezTo>
                    <a:pt x="52" y="55"/>
                    <a:pt x="61" y="44"/>
                    <a:pt x="61" y="31"/>
                  </a:cubicBezTo>
                  <a:cubicBezTo>
                    <a:pt x="61" y="14"/>
                    <a:pt x="47" y="0"/>
                    <a:pt x="30" y="0"/>
                  </a:cubicBezTo>
                  <a:cubicBezTo>
                    <a:pt x="13" y="0"/>
                    <a:pt x="0" y="14"/>
                    <a:pt x="0" y="31"/>
                  </a:cubicBezTo>
                  <a:cubicBezTo>
                    <a:pt x="0" y="44"/>
                    <a:pt x="8" y="55"/>
                    <a:pt x="20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8" y="60"/>
                    <a:pt x="5" y="61"/>
                    <a:pt x="2" y="64"/>
                  </a:cubicBezTo>
                  <a:cubicBezTo>
                    <a:pt x="7" y="75"/>
                    <a:pt x="11" y="87"/>
                    <a:pt x="14" y="96"/>
                  </a:cubicBezTo>
                  <a:cubicBezTo>
                    <a:pt x="15" y="99"/>
                    <a:pt x="16" y="102"/>
                    <a:pt x="16" y="104"/>
                  </a:cubicBezTo>
                  <a:cubicBezTo>
                    <a:pt x="22" y="118"/>
                    <a:pt x="17" y="128"/>
                    <a:pt x="13" y="133"/>
                  </a:cubicBezTo>
                  <a:cubicBezTo>
                    <a:pt x="22" y="133"/>
                    <a:pt x="22" y="133"/>
                    <a:pt x="22" y="133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2" y="62"/>
                    <a:pt x="22" y="62"/>
                    <a:pt x="22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9" y="133"/>
                    <a:pt x="39" y="133"/>
                    <a:pt x="39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84" y="125"/>
                    <a:pt x="79" y="1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29" tIns="45714" rIns="91429" bIns="45714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/>
                <a:ea typeface="微軟正黑體"/>
              </a:endParaRP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95F1DD16-6F69-4ECD-BEBF-429FE8D7E309}"/>
              </a:ext>
            </a:extLst>
          </p:cNvPr>
          <p:cNvGrpSpPr/>
          <p:nvPr/>
        </p:nvGrpSpPr>
        <p:grpSpPr>
          <a:xfrm>
            <a:off x="4609384" y="1415802"/>
            <a:ext cx="1215723" cy="1404144"/>
            <a:chOff x="3273692" y="1099961"/>
            <a:chExt cx="1202093" cy="1388087"/>
          </a:xfrm>
        </p:grpSpPr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8C2D72DE-72B2-448D-BA41-7E5A164228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5550" y="1141029"/>
              <a:ext cx="529701" cy="237166"/>
            </a:xfrm>
            <a:custGeom>
              <a:avLst/>
              <a:gdLst>
                <a:gd name="T0" fmla="*/ 0 w 516"/>
                <a:gd name="T1" fmla="*/ 231 h 231"/>
                <a:gd name="T2" fmla="*/ 398 w 516"/>
                <a:gd name="T3" fmla="*/ 0 h 231"/>
                <a:gd name="T4" fmla="*/ 516 w 516"/>
                <a:gd name="T5" fmla="*/ 0 h 231"/>
                <a:gd name="T6" fmla="*/ 516 w 516"/>
                <a:gd name="T7" fmla="*/ 231 h 231"/>
                <a:gd name="T8" fmla="*/ 0 w 516"/>
                <a:gd name="T9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6" h="231">
                  <a:moveTo>
                    <a:pt x="0" y="231"/>
                  </a:moveTo>
                  <a:lnTo>
                    <a:pt x="398" y="0"/>
                  </a:lnTo>
                  <a:lnTo>
                    <a:pt x="516" y="0"/>
                  </a:lnTo>
                  <a:lnTo>
                    <a:pt x="516" y="231"/>
                  </a:lnTo>
                  <a:lnTo>
                    <a:pt x="0" y="231"/>
                  </a:lnTo>
                  <a:close/>
                </a:path>
              </a:pathLst>
            </a:custGeom>
            <a:solidFill>
              <a:srgbClr val="5F6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1" tIns="34291" rIns="68581" bIns="3429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軟正黑體"/>
              </a:endParaRPr>
            </a:p>
          </p:txBody>
        </p: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0590194D-1DFB-44F1-9F6E-138A6D9E85E4}"/>
                </a:ext>
              </a:extLst>
            </p:cNvPr>
            <p:cNvGrpSpPr/>
            <p:nvPr/>
          </p:nvGrpSpPr>
          <p:grpSpPr>
            <a:xfrm>
              <a:off x="3273692" y="1099961"/>
              <a:ext cx="1202093" cy="1388087"/>
              <a:chOff x="3273692" y="1099961"/>
              <a:chExt cx="1202093" cy="1388087"/>
            </a:xfrm>
          </p:grpSpPr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5FA49996-DD42-44DB-991E-4D57784AA3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3692" y="1099961"/>
                <a:ext cx="1202093" cy="1388087"/>
              </a:xfrm>
              <a:custGeom>
                <a:avLst/>
                <a:gdLst>
                  <a:gd name="T0" fmla="*/ 0 w 1171"/>
                  <a:gd name="T1" fmla="*/ 1014 h 1352"/>
                  <a:gd name="T2" fmla="*/ 0 w 1171"/>
                  <a:gd name="T3" fmla="*/ 338 h 1352"/>
                  <a:gd name="T4" fmla="*/ 586 w 1171"/>
                  <a:gd name="T5" fmla="*/ 0 h 1352"/>
                  <a:gd name="T6" fmla="*/ 1171 w 1171"/>
                  <a:gd name="T7" fmla="*/ 338 h 1352"/>
                  <a:gd name="T8" fmla="*/ 1171 w 1171"/>
                  <a:gd name="T9" fmla="*/ 1014 h 1352"/>
                  <a:gd name="T10" fmla="*/ 586 w 1171"/>
                  <a:gd name="T11" fmla="*/ 1352 h 1352"/>
                  <a:gd name="T12" fmla="*/ 0 w 1171"/>
                  <a:gd name="T13" fmla="*/ 1014 h 1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1" h="1352">
                    <a:moveTo>
                      <a:pt x="0" y="1014"/>
                    </a:moveTo>
                    <a:lnTo>
                      <a:pt x="0" y="338"/>
                    </a:lnTo>
                    <a:lnTo>
                      <a:pt x="586" y="0"/>
                    </a:lnTo>
                    <a:lnTo>
                      <a:pt x="1171" y="338"/>
                    </a:lnTo>
                    <a:lnTo>
                      <a:pt x="1171" y="1014"/>
                    </a:lnTo>
                    <a:lnTo>
                      <a:pt x="586" y="1352"/>
                    </a:lnTo>
                    <a:lnTo>
                      <a:pt x="0" y="1014"/>
                    </a:lnTo>
                    <a:close/>
                  </a:path>
                </a:pathLst>
              </a:custGeom>
              <a:solidFill>
                <a:sysClr val="window" lastClr="FFFFFF">
                  <a:lumMod val="95000"/>
                </a:sysClr>
              </a:solidFill>
              <a:ln>
                <a:noFill/>
              </a:ln>
              <a:effectLst>
                <a:outerShdw blurRad="228600" sx="102000" sy="102000" algn="ctr" rotWithShape="0">
                  <a:prstClr val="black">
                    <a:alpha val="28000"/>
                  </a:prstClr>
                </a:outerShdw>
              </a:effectLst>
              <a:extLst/>
            </p:spPr>
            <p:txBody>
              <a:bodyPr vert="horz" wrap="square" lIns="68581" tIns="34291" rIns="68581" bIns="3429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軟正黑體"/>
                </a:endParaRPr>
              </a:p>
            </p:txBody>
          </p:sp>
          <p:sp>
            <p:nvSpPr>
              <p:cNvPr id="16" name="Freeform 16">
                <a:extLst>
                  <a:ext uri="{FF2B5EF4-FFF2-40B4-BE49-F238E27FC236}">
                    <a16:creationId xmlns:a16="http://schemas.microsoft.com/office/drawing/2014/main" id="{0247C181-3E07-4D10-B970-1456CA79E9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5551" y="1141029"/>
                <a:ext cx="408568" cy="441478"/>
              </a:xfrm>
              <a:custGeom>
                <a:avLst/>
                <a:gdLst>
                  <a:gd name="T0" fmla="*/ 0 w 398"/>
                  <a:gd name="T1" fmla="*/ 430 h 430"/>
                  <a:gd name="T2" fmla="*/ 398 w 398"/>
                  <a:gd name="T3" fmla="*/ 430 h 430"/>
                  <a:gd name="T4" fmla="*/ 398 w 398"/>
                  <a:gd name="T5" fmla="*/ 0 h 430"/>
                  <a:gd name="T6" fmla="*/ 0 w 398"/>
                  <a:gd name="T7" fmla="*/ 231 h 430"/>
                  <a:gd name="T8" fmla="*/ 0 w 398"/>
                  <a:gd name="T9" fmla="*/ 430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8" h="430">
                    <a:moveTo>
                      <a:pt x="0" y="430"/>
                    </a:moveTo>
                    <a:lnTo>
                      <a:pt x="398" y="430"/>
                    </a:lnTo>
                    <a:lnTo>
                      <a:pt x="398" y="0"/>
                    </a:lnTo>
                    <a:lnTo>
                      <a:pt x="0" y="231"/>
                    </a:lnTo>
                    <a:lnTo>
                      <a:pt x="0" y="430"/>
                    </a:lnTo>
                    <a:close/>
                  </a:path>
                </a:pathLst>
              </a:custGeom>
              <a:solidFill>
                <a:srgbClr val="108136"/>
              </a:solidFill>
              <a:ln w="28575" cap="flat" cmpd="sng" algn="ctr">
                <a:noFill/>
                <a:prstDash val="solid"/>
                <a:miter lim="800000"/>
              </a:ln>
              <a:effectLst>
                <a:outerShdw blurRad="279400" dist="76200" dir="2700000" sx="101000" sy="101000" algn="tl" rotWithShape="0">
                  <a:prstClr val="black">
                    <a:alpha val="28000"/>
                  </a:prstClr>
                </a:outerShdw>
              </a:effectLst>
              <a:extLst/>
            </p:spPr>
            <p:txBody>
              <a:bodyPr lIns="68581" tIns="34291" rIns="68581" bIns="34291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微軟正黑體"/>
                  <a:cs typeface="+mn-cs"/>
                </a:endParaRPr>
              </a:p>
            </p:txBody>
          </p:sp>
          <p:sp>
            <p:nvSpPr>
              <p:cNvPr id="17" name="Freeform 24">
                <a:extLst>
                  <a:ext uri="{FF2B5EF4-FFF2-40B4-BE49-F238E27FC236}">
                    <a16:creationId xmlns:a16="http://schemas.microsoft.com/office/drawing/2014/main" id="{8C2531D0-5D97-4153-901E-7A86F4C196B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41622" y="1353554"/>
                <a:ext cx="94443" cy="200205"/>
              </a:xfrm>
              <a:custGeom>
                <a:avLst/>
                <a:gdLst>
                  <a:gd name="T0" fmla="*/ 50 w 50"/>
                  <a:gd name="T1" fmla="*/ 82 h 107"/>
                  <a:gd name="T2" fmla="*/ 42 w 50"/>
                  <a:gd name="T3" fmla="*/ 99 h 107"/>
                  <a:gd name="T4" fmla="*/ 25 w 50"/>
                  <a:gd name="T5" fmla="*/ 107 h 107"/>
                  <a:gd name="T6" fmla="*/ 7 w 50"/>
                  <a:gd name="T7" fmla="*/ 99 h 107"/>
                  <a:gd name="T8" fmla="*/ 0 w 50"/>
                  <a:gd name="T9" fmla="*/ 82 h 107"/>
                  <a:gd name="T10" fmla="*/ 0 w 50"/>
                  <a:gd name="T11" fmla="*/ 25 h 107"/>
                  <a:gd name="T12" fmla="*/ 7 w 50"/>
                  <a:gd name="T13" fmla="*/ 7 h 107"/>
                  <a:gd name="T14" fmla="*/ 25 w 50"/>
                  <a:gd name="T15" fmla="*/ 0 h 107"/>
                  <a:gd name="T16" fmla="*/ 42 w 50"/>
                  <a:gd name="T17" fmla="*/ 7 h 107"/>
                  <a:gd name="T18" fmla="*/ 50 w 50"/>
                  <a:gd name="T19" fmla="*/ 25 h 107"/>
                  <a:gd name="T20" fmla="*/ 50 w 50"/>
                  <a:gd name="T21" fmla="*/ 82 h 107"/>
                  <a:gd name="T22" fmla="*/ 33 w 50"/>
                  <a:gd name="T23" fmla="*/ 24 h 107"/>
                  <a:gd name="T24" fmla="*/ 31 w 50"/>
                  <a:gd name="T25" fmla="*/ 18 h 107"/>
                  <a:gd name="T26" fmla="*/ 24 w 50"/>
                  <a:gd name="T27" fmla="*/ 15 h 107"/>
                  <a:gd name="T28" fmla="*/ 18 w 50"/>
                  <a:gd name="T29" fmla="*/ 18 h 107"/>
                  <a:gd name="T30" fmla="*/ 15 w 50"/>
                  <a:gd name="T31" fmla="*/ 24 h 107"/>
                  <a:gd name="T32" fmla="*/ 15 w 50"/>
                  <a:gd name="T33" fmla="*/ 82 h 107"/>
                  <a:gd name="T34" fmla="*/ 18 w 50"/>
                  <a:gd name="T35" fmla="*/ 88 h 107"/>
                  <a:gd name="T36" fmla="*/ 24 w 50"/>
                  <a:gd name="T37" fmla="*/ 91 h 107"/>
                  <a:gd name="T38" fmla="*/ 31 w 50"/>
                  <a:gd name="T39" fmla="*/ 88 h 107"/>
                  <a:gd name="T40" fmla="*/ 33 w 50"/>
                  <a:gd name="T41" fmla="*/ 82 h 107"/>
                  <a:gd name="T42" fmla="*/ 33 w 50"/>
                  <a:gd name="T43" fmla="*/ 24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" h="107">
                    <a:moveTo>
                      <a:pt x="50" y="82"/>
                    </a:moveTo>
                    <a:cubicBezTo>
                      <a:pt x="50" y="89"/>
                      <a:pt x="47" y="95"/>
                      <a:pt x="42" y="99"/>
                    </a:cubicBezTo>
                    <a:cubicBezTo>
                      <a:pt x="37" y="104"/>
                      <a:pt x="31" y="107"/>
                      <a:pt x="25" y="107"/>
                    </a:cubicBezTo>
                    <a:cubicBezTo>
                      <a:pt x="18" y="107"/>
                      <a:pt x="12" y="104"/>
                      <a:pt x="7" y="99"/>
                    </a:cubicBezTo>
                    <a:cubicBezTo>
                      <a:pt x="2" y="95"/>
                      <a:pt x="0" y="89"/>
                      <a:pt x="0" y="82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18"/>
                      <a:pt x="2" y="12"/>
                      <a:pt x="7" y="7"/>
                    </a:cubicBezTo>
                    <a:cubicBezTo>
                      <a:pt x="12" y="2"/>
                      <a:pt x="18" y="0"/>
                      <a:pt x="25" y="0"/>
                    </a:cubicBezTo>
                    <a:cubicBezTo>
                      <a:pt x="32" y="0"/>
                      <a:pt x="37" y="2"/>
                      <a:pt x="42" y="7"/>
                    </a:cubicBezTo>
                    <a:cubicBezTo>
                      <a:pt x="47" y="12"/>
                      <a:pt x="50" y="18"/>
                      <a:pt x="50" y="25"/>
                    </a:cubicBezTo>
                    <a:lnTo>
                      <a:pt x="50" y="82"/>
                    </a:lnTo>
                    <a:close/>
                    <a:moveTo>
                      <a:pt x="33" y="24"/>
                    </a:moveTo>
                    <a:cubicBezTo>
                      <a:pt x="33" y="22"/>
                      <a:pt x="32" y="20"/>
                      <a:pt x="31" y="18"/>
                    </a:cubicBezTo>
                    <a:cubicBezTo>
                      <a:pt x="29" y="16"/>
                      <a:pt x="27" y="15"/>
                      <a:pt x="24" y="15"/>
                    </a:cubicBezTo>
                    <a:cubicBezTo>
                      <a:pt x="22" y="15"/>
                      <a:pt x="20" y="16"/>
                      <a:pt x="18" y="18"/>
                    </a:cubicBezTo>
                    <a:cubicBezTo>
                      <a:pt x="16" y="20"/>
                      <a:pt x="15" y="22"/>
                      <a:pt x="15" y="24"/>
                    </a:cubicBezTo>
                    <a:cubicBezTo>
                      <a:pt x="15" y="82"/>
                      <a:pt x="15" y="82"/>
                      <a:pt x="15" y="82"/>
                    </a:cubicBezTo>
                    <a:cubicBezTo>
                      <a:pt x="15" y="84"/>
                      <a:pt x="16" y="86"/>
                      <a:pt x="18" y="88"/>
                    </a:cubicBezTo>
                    <a:cubicBezTo>
                      <a:pt x="20" y="90"/>
                      <a:pt x="22" y="91"/>
                      <a:pt x="24" y="91"/>
                    </a:cubicBezTo>
                    <a:cubicBezTo>
                      <a:pt x="27" y="91"/>
                      <a:pt x="29" y="90"/>
                      <a:pt x="31" y="88"/>
                    </a:cubicBezTo>
                    <a:cubicBezTo>
                      <a:pt x="32" y="86"/>
                      <a:pt x="33" y="84"/>
                      <a:pt x="33" y="82"/>
                    </a:cubicBezTo>
                    <a:lnTo>
                      <a:pt x="33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1" tIns="34291" rIns="68581" bIns="3429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軟正黑體"/>
                </a:endParaRPr>
              </a:p>
            </p:txBody>
          </p:sp>
          <p:sp>
            <p:nvSpPr>
              <p:cNvPr id="18" name="Freeform 25">
                <a:extLst>
                  <a:ext uri="{FF2B5EF4-FFF2-40B4-BE49-F238E27FC236}">
                    <a16:creationId xmlns:a16="http://schemas.microsoft.com/office/drawing/2014/main" id="{CC535F5B-7576-48D5-88FC-1989570425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8649" y="1355607"/>
                <a:ext cx="53381" cy="196099"/>
              </a:xfrm>
              <a:custGeom>
                <a:avLst/>
                <a:gdLst>
                  <a:gd name="T0" fmla="*/ 14 w 29"/>
                  <a:gd name="T1" fmla="*/ 105 h 105"/>
                  <a:gd name="T2" fmla="*/ 14 w 29"/>
                  <a:gd name="T3" fmla="*/ 24 h 105"/>
                  <a:gd name="T4" fmla="*/ 0 w 29"/>
                  <a:gd name="T5" fmla="*/ 24 h 105"/>
                  <a:gd name="T6" fmla="*/ 0 w 29"/>
                  <a:gd name="T7" fmla="*/ 13 h 105"/>
                  <a:gd name="T8" fmla="*/ 11 w 29"/>
                  <a:gd name="T9" fmla="*/ 9 h 105"/>
                  <a:gd name="T10" fmla="*/ 18 w 29"/>
                  <a:gd name="T11" fmla="*/ 0 h 105"/>
                  <a:gd name="T12" fmla="*/ 29 w 29"/>
                  <a:gd name="T13" fmla="*/ 0 h 105"/>
                  <a:gd name="T14" fmla="*/ 29 w 29"/>
                  <a:gd name="T15" fmla="*/ 105 h 105"/>
                  <a:gd name="T16" fmla="*/ 14 w 29"/>
                  <a:gd name="T17" fmla="*/ 10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105">
                    <a:moveTo>
                      <a:pt x="14" y="105"/>
                    </a:moveTo>
                    <a:cubicBezTo>
                      <a:pt x="14" y="24"/>
                      <a:pt x="14" y="24"/>
                      <a:pt x="14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4" y="13"/>
                      <a:pt x="8" y="11"/>
                      <a:pt x="11" y="9"/>
                    </a:cubicBezTo>
                    <a:cubicBezTo>
                      <a:pt x="15" y="7"/>
                      <a:pt x="17" y="4"/>
                      <a:pt x="18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105"/>
                      <a:pt x="29" y="105"/>
                      <a:pt x="29" y="105"/>
                    </a:cubicBezTo>
                    <a:lnTo>
                      <a:pt x="14" y="10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1" tIns="34291" rIns="68581" bIns="3429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軟正黑體"/>
                </a:endParaRPr>
              </a:p>
            </p:txBody>
          </p:sp>
          <p:grpSp>
            <p:nvGrpSpPr>
              <p:cNvPr id="19" name="组合 18">
                <a:extLst>
                  <a:ext uri="{FF2B5EF4-FFF2-40B4-BE49-F238E27FC236}">
                    <a16:creationId xmlns:a16="http://schemas.microsoft.com/office/drawing/2014/main" id="{6C85798F-569E-4B3E-A956-80E4D6453E69}"/>
                  </a:ext>
                </a:extLst>
              </p:cNvPr>
              <p:cNvGrpSpPr/>
              <p:nvPr/>
            </p:nvGrpSpPr>
            <p:grpSpPr>
              <a:xfrm>
                <a:off x="3636343" y="1711343"/>
                <a:ext cx="476975" cy="401341"/>
                <a:chOff x="5146675" y="766763"/>
                <a:chExt cx="1590676" cy="1338263"/>
              </a:xfrm>
              <a:solidFill>
                <a:srgbClr val="C0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0" name="Oval 18">
                  <a:extLst>
                    <a:ext uri="{FF2B5EF4-FFF2-40B4-BE49-F238E27FC236}">
                      <a16:creationId xmlns:a16="http://schemas.microsoft.com/office/drawing/2014/main" id="{C12A54E7-165A-459E-8274-29698DBD79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5313" y="766763"/>
                  <a:ext cx="533400" cy="534988"/>
                </a:xfrm>
                <a:prstGeom prst="ellipse">
                  <a:avLst/>
                </a:pr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4" rIns="91429" bIns="45714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4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微軟正黑體"/>
                  </a:endParaRPr>
                </a:p>
              </p:txBody>
            </p:sp>
            <p:sp>
              <p:nvSpPr>
                <p:cNvPr id="21" name="Freeform 19">
                  <a:extLst>
                    <a:ext uri="{FF2B5EF4-FFF2-40B4-BE49-F238E27FC236}">
                      <a16:creationId xmlns:a16="http://schemas.microsoft.com/office/drawing/2014/main" id="{9ED57285-EEF4-4E2B-9845-6965154738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11799" y="1344611"/>
                  <a:ext cx="860424" cy="760415"/>
                </a:xfrm>
                <a:custGeom>
                  <a:avLst/>
                  <a:gdLst>
                    <a:gd name="T0" fmla="*/ 201 w 301"/>
                    <a:gd name="T1" fmla="*/ 0 h 266"/>
                    <a:gd name="T2" fmla="*/ 151 w 301"/>
                    <a:gd name="T3" fmla="*/ 67 h 266"/>
                    <a:gd name="T4" fmla="*/ 101 w 301"/>
                    <a:gd name="T5" fmla="*/ 0 h 266"/>
                    <a:gd name="T6" fmla="*/ 0 w 301"/>
                    <a:gd name="T7" fmla="*/ 144 h 266"/>
                    <a:gd name="T8" fmla="*/ 0 w 301"/>
                    <a:gd name="T9" fmla="*/ 235 h 266"/>
                    <a:gd name="T10" fmla="*/ 0 w 301"/>
                    <a:gd name="T11" fmla="*/ 235 h 266"/>
                    <a:gd name="T12" fmla="*/ 151 w 301"/>
                    <a:gd name="T13" fmla="*/ 266 h 266"/>
                    <a:gd name="T14" fmla="*/ 301 w 301"/>
                    <a:gd name="T15" fmla="*/ 235 h 266"/>
                    <a:gd name="T16" fmla="*/ 301 w 301"/>
                    <a:gd name="T17" fmla="*/ 235 h 266"/>
                    <a:gd name="T18" fmla="*/ 301 w 301"/>
                    <a:gd name="T19" fmla="*/ 144 h 266"/>
                    <a:gd name="T20" fmla="*/ 201 w 301"/>
                    <a:gd name="T21" fmla="*/ 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01" h="266">
                      <a:moveTo>
                        <a:pt x="201" y="0"/>
                      </a:move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01" y="0"/>
                        <a:pt x="101" y="0"/>
                        <a:pt x="101" y="0"/>
                      </a:cubicBezTo>
                      <a:cubicBezTo>
                        <a:pt x="42" y="21"/>
                        <a:pt x="0" y="78"/>
                        <a:pt x="0" y="144"/>
                      </a:cubicBezTo>
                      <a:cubicBezTo>
                        <a:pt x="0" y="235"/>
                        <a:pt x="0" y="235"/>
                        <a:pt x="0" y="235"/>
                      </a:cubicBezTo>
                      <a:cubicBezTo>
                        <a:pt x="0" y="235"/>
                        <a:pt x="0" y="235"/>
                        <a:pt x="0" y="235"/>
                      </a:cubicBezTo>
                      <a:cubicBezTo>
                        <a:pt x="3" y="252"/>
                        <a:pt x="69" y="266"/>
                        <a:pt x="151" y="266"/>
                      </a:cubicBezTo>
                      <a:cubicBezTo>
                        <a:pt x="232" y="266"/>
                        <a:pt x="298" y="252"/>
                        <a:pt x="301" y="235"/>
                      </a:cubicBezTo>
                      <a:cubicBezTo>
                        <a:pt x="301" y="235"/>
                        <a:pt x="301" y="235"/>
                        <a:pt x="301" y="235"/>
                      </a:cubicBezTo>
                      <a:cubicBezTo>
                        <a:pt x="301" y="144"/>
                        <a:pt x="301" y="144"/>
                        <a:pt x="301" y="144"/>
                      </a:cubicBezTo>
                      <a:cubicBezTo>
                        <a:pt x="301" y="78"/>
                        <a:pt x="259" y="21"/>
                        <a:pt x="201" y="0"/>
                      </a:cubicBez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4" rIns="91429" bIns="45714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4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微軟正黑體"/>
                  </a:endParaRPr>
                </a:p>
              </p:txBody>
            </p:sp>
            <p:sp>
              <p:nvSpPr>
                <p:cNvPr id="22" name="Freeform 20">
                  <a:extLst>
                    <a:ext uri="{FF2B5EF4-FFF2-40B4-BE49-F238E27FC236}">
                      <a16:creationId xmlns:a16="http://schemas.microsoft.com/office/drawing/2014/main" id="{BAA432BD-9057-4AB2-A766-D60E8AE4B4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00738" y="1319213"/>
                  <a:ext cx="85725" cy="50800"/>
                </a:xfrm>
                <a:custGeom>
                  <a:avLst/>
                  <a:gdLst>
                    <a:gd name="T0" fmla="*/ 30 w 30"/>
                    <a:gd name="T1" fmla="*/ 1 h 18"/>
                    <a:gd name="T2" fmla="*/ 15 w 30"/>
                    <a:gd name="T3" fmla="*/ 0 h 18"/>
                    <a:gd name="T4" fmla="*/ 1 w 30"/>
                    <a:gd name="T5" fmla="*/ 1 h 18"/>
                    <a:gd name="T6" fmla="*/ 7 w 30"/>
                    <a:gd name="T7" fmla="*/ 18 h 18"/>
                    <a:gd name="T8" fmla="*/ 24 w 30"/>
                    <a:gd name="T9" fmla="*/ 18 h 18"/>
                    <a:gd name="T10" fmla="*/ 30 w 30"/>
                    <a:gd name="T11" fmla="*/ 1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0" h="18">
                      <a:moveTo>
                        <a:pt x="30" y="1"/>
                      </a:moveTo>
                      <a:cubicBezTo>
                        <a:pt x="25" y="0"/>
                        <a:pt x="20" y="0"/>
                        <a:pt x="15" y="0"/>
                      </a:cubicBezTo>
                      <a:cubicBezTo>
                        <a:pt x="10" y="0"/>
                        <a:pt x="6" y="0"/>
                        <a:pt x="1" y="1"/>
                      </a:cubicBezTo>
                      <a:cubicBezTo>
                        <a:pt x="1" y="1"/>
                        <a:pt x="0" y="11"/>
                        <a:pt x="7" y="18"/>
                      </a:cubicBezTo>
                      <a:cubicBezTo>
                        <a:pt x="7" y="18"/>
                        <a:pt x="18" y="18"/>
                        <a:pt x="24" y="18"/>
                      </a:cubicBezTo>
                      <a:cubicBezTo>
                        <a:pt x="24" y="18"/>
                        <a:pt x="30" y="12"/>
                        <a:pt x="30" y="1"/>
                      </a:cubicBez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4" rIns="91429" bIns="45714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4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微軟正黑體"/>
                  </a:endParaRPr>
                </a:p>
              </p:txBody>
            </p:sp>
            <p:sp>
              <p:nvSpPr>
                <p:cNvPr id="23" name="Freeform 21">
                  <a:extLst>
                    <a:ext uri="{FF2B5EF4-FFF2-40B4-BE49-F238E27FC236}">
                      <a16:creationId xmlns:a16="http://schemas.microsoft.com/office/drawing/2014/main" id="{6F126D9E-BB02-4A35-AF93-604C1ED76E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894388" y="1377951"/>
                  <a:ext cx="95250" cy="130175"/>
                </a:xfrm>
                <a:custGeom>
                  <a:avLst/>
                  <a:gdLst>
                    <a:gd name="T0" fmla="*/ 15 w 60"/>
                    <a:gd name="T1" fmla="*/ 0 h 82"/>
                    <a:gd name="T2" fmla="*/ 47 w 60"/>
                    <a:gd name="T3" fmla="*/ 0 h 82"/>
                    <a:gd name="T4" fmla="*/ 60 w 60"/>
                    <a:gd name="T5" fmla="*/ 47 h 82"/>
                    <a:gd name="T6" fmla="*/ 31 w 60"/>
                    <a:gd name="T7" fmla="*/ 82 h 82"/>
                    <a:gd name="T8" fmla="*/ 0 w 60"/>
                    <a:gd name="T9" fmla="*/ 47 h 82"/>
                    <a:gd name="T10" fmla="*/ 15 w 60"/>
                    <a:gd name="T11" fmla="*/ 0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0" h="82">
                      <a:moveTo>
                        <a:pt x="15" y="0"/>
                      </a:moveTo>
                      <a:lnTo>
                        <a:pt x="47" y="0"/>
                      </a:lnTo>
                      <a:lnTo>
                        <a:pt x="60" y="47"/>
                      </a:lnTo>
                      <a:lnTo>
                        <a:pt x="31" y="82"/>
                      </a:lnTo>
                      <a:lnTo>
                        <a:pt x="0" y="47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4" rIns="91429" bIns="45714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4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微軟正黑體"/>
                  </a:endParaRPr>
                </a:p>
              </p:txBody>
            </p:sp>
            <p:sp>
              <p:nvSpPr>
                <p:cNvPr id="24" name="Freeform 22">
                  <a:extLst>
                    <a:ext uri="{FF2B5EF4-FFF2-40B4-BE49-F238E27FC236}">
                      <a16:creationId xmlns:a16="http://schemas.microsoft.com/office/drawing/2014/main" id="{E5F2633E-F9A9-4C92-9ED5-4EEA213B95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432425" y="1427163"/>
                  <a:ext cx="71439" cy="96837"/>
                </a:xfrm>
                <a:custGeom>
                  <a:avLst/>
                  <a:gdLst>
                    <a:gd name="T0" fmla="*/ 23 w 45"/>
                    <a:gd name="T1" fmla="*/ 61 h 61"/>
                    <a:gd name="T2" fmla="*/ 45 w 45"/>
                    <a:gd name="T3" fmla="*/ 34 h 61"/>
                    <a:gd name="T4" fmla="*/ 34 w 45"/>
                    <a:gd name="T5" fmla="*/ 0 h 61"/>
                    <a:gd name="T6" fmla="*/ 11 w 45"/>
                    <a:gd name="T7" fmla="*/ 0 h 61"/>
                    <a:gd name="T8" fmla="*/ 0 w 45"/>
                    <a:gd name="T9" fmla="*/ 34 h 61"/>
                    <a:gd name="T10" fmla="*/ 23 w 45"/>
                    <a:gd name="T11" fmla="*/ 61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5" h="61">
                      <a:moveTo>
                        <a:pt x="23" y="61"/>
                      </a:moveTo>
                      <a:lnTo>
                        <a:pt x="45" y="34"/>
                      </a:lnTo>
                      <a:lnTo>
                        <a:pt x="34" y="0"/>
                      </a:lnTo>
                      <a:lnTo>
                        <a:pt x="11" y="0"/>
                      </a:lnTo>
                      <a:lnTo>
                        <a:pt x="0" y="34"/>
                      </a:lnTo>
                      <a:lnTo>
                        <a:pt x="23" y="61"/>
                      </a:ln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4" rIns="91429" bIns="45714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4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微軟正黑體"/>
                  </a:endParaRPr>
                </a:p>
              </p:txBody>
            </p:sp>
            <p:sp>
              <p:nvSpPr>
                <p:cNvPr id="25" name="Freeform 23">
                  <a:extLst>
                    <a:ext uri="{FF2B5EF4-FFF2-40B4-BE49-F238E27FC236}">
                      <a16:creationId xmlns:a16="http://schemas.microsoft.com/office/drawing/2014/main" id="{71BC94E8-906D-468D-9C68-5792C117A6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46675" y="1401763"/>
                  <a:ext cx="465138" cy="568325"/>
                </a:xfrm>
                <a:custGeom>
                  <a:avLst/>
                  <a:gdLst>
                    <a:gd name="T0" fmla="*/ 150 w 163"/>
                    <a:gd name="T1" fmla="*/ 0 h 199"/>
                    <a:gd name="T2" fmla="*/ 113 w 163"/>
                    <a:gd name="T3" fmla="*/ 50 h 199"/>
                    <a:gd name="T4" fmla="*/ 75 w 163"/>
                    <a:gd name="T5" fmla="*/ 0 h 199"/>
                    <a:gd name="T6" fmla="*/ 0 w 163"/>
                    <a:gd name="T7" fmla="*/ 108 h 199"/>
                    <a:gd name="T8" fmla="*/ 0 w 163"/>
                    <a:gd name="T9" fmla="*/ 176 h 199"/>
                    <a:gd name="T10" fmla="*/ 0 w 163"/>
                    <a:gd name="T11" fmla="*/ 176 h 199"/>
                    <a:gd name="T12" fmla="*/ 113 w 163"/>
                    <a:gd name="T13" fmla="*/ 199 h 199"/>
                    <a:gd name="T14" fmla="*/ 114 w 163"/>
                    <a:gd name="T15" fmla="*/ 199 h 199"/>
                    <a:gd name="T16" fmla="*/ 114 w 163"/>
                    <a:gd name="T17" fmla="*/ 124 h 199"/>
                    <a:gd name="T18" fmla="*/ 163 w 163"/>
                    <a:gd name="T19" fmla="*/ 6 h 199"/>
                    <a:gd name="T20" fmla="*/ 150 w 163"/>
                    <a:gd name="T21" fmla="*/ 0 h 1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63" h="199">
                      <a:moveTo>
                        <a:pt x="150" y="0"/>
                      </a:moveTo>
                      <a:cubicBezTo>
                        <a:pt x="113" y="50"/>
                        <a:pt x="113" y="50"/>
                        <a:pt x="113" y="50"/>
                      </a:cubicBezTo>
                      <a:cubicBezTo>
                        <a:pt x="75" y="0"/>
                        <a:pt x="75" y="0"/>
                        <a:pt x="75" y="0"/>
                      </a:cubicBezTo>
                      <a:cubicBezTo>
                        <a:pt x="31" y="16"/>
                        <a:pt x="0" y="58"/>
                        <a:pt x="0" y="108"/>
                      </a:cubicBezTo>
                      <a:cubicBezTo>
                        <a:pt x="0" y="176"/>
                        <a:pt x="0" y="176"/>
                        <a:pt x="0" y="176"/>
                      </a:cubicBezTo>
                      <a:cubicBezTo>
                        <a:pt x="0" y="176"/>
                        <a:pt x="0" y="176"/>
                        <a:pt x="0" y="176"/>
                      </a:cubicBezTo>
                      <a:cubicBezTo>
                        <a:pt x="2" y="189"/>
                        <a:pt x="52" y="199"/>
                        <a:pt x="113" y="199"/>
                      </a:cubicBezTo>
                      <a:cubicBezTo>
                        <a:pt x="113" y="199"/>
                        <a:pt x="114" y="199"/>
                        <a:pt x="114" y="199"/>
                      </a:cubicBezTo>
                      <a:cubicBezTo>
                        <a:pt x="114" y="124"/>
                        <a:pt x="114" y="124"/>
                        <a:pt x="114" y="124"/>
                      </a:cubicBezTo>
                      <a:cubicBezTo>
                        <a:pt x="114" y="78"/>
                        <a:pt x="133" y="36"/>
                        <a:pt x="163" y="6"/>
                      </a:cubicBezTo>
                      <a:cubicBezTo>
                        <a:pt x="159" y="3"/>
                        <a:pt x="155" y="2"/>
                        <a:pt x="150" y="0"/>
                      </a:cubicBez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4" rIns="91429" bIns="45714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4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微軟正黑體"/>
                  </a:endParaRPr>
                </a:p>
              </p:txBody>
            </p:sp>
            <p:sp>
              <p:nvSpPr>
                <p:cNvPr id="26" name="Freeform 24">
                  <a:extLst>
                    <a:ext uri="{FF2B5EF4-FFF2-40B4-BE49-F238E27FC236}">
                      <a16:creationId xmlns:a16="http://schemas.microsoft.com/office/drawing/2014/main" id="{45EE9222-AE19-4979-AB4B-D862BFB885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438775" y="1381126"/>
                  <a:ext cx="61913" cy="41275"/>
                </a:xfrm>
                <a:custGeom>
                  <a:avLst/>
                  <a:gdLst>
                    <a:gd name="T0" fmla="*/ 18 w 22"/>
                    <a:gd name="T1" fmla="*/ 14 h 14"/>
                    <a:gd name="T2" fmla="*/ 22 w 22"/>
                    <a:gd name="T3" fmla="*/ 1 h 14"/>
                    <a:gd name="T4" fmla="*/ 11 w 22"/>
                    <a:gd name="T5" fmla="*/ 0 h 14"/>
                    <a:gd name="T6" fmla="*/ 0 w 22"/>
                    <a:gd name="T7" fmla="*/ 1 h 14"/>
                    <a:gd name="T8" fmla="*/ 5 w 22"/>
                    <a:gd name="T9" fmla="*/ 14 h 14"/>
                    <a:gd name="T10" fmla="*/ 18 w 22"/>
                    <a:gd name="T11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2" h="14">
                      <a:moveTo>
                        <a:pt x="18" y="14"/>
                      </a:moveTo>
                      <a:cubicBezTo>
                        <a:pt x="18" y="14"/>
                        <a:pt x="22" y="9"/>
                        <a:pt x="22" y="1"/>
                      </a:cubicBezTo>
                      <a:cubicBezTo>
                        <a:pt x="18" y="0"/>
                        <a:pt x="15" y="0"/>
                        <a:pt x="11" y="0"/>
                      </a:cubicBezTo>
                      <a:cubicBezTo>
                        <a:pt x="7" y="0"/>
                        <a:pt x="4" y="0"/>
                        <a:pt x="0" y="1"/>
                      </a:cubicBezTo>
                      <a:cubicBezTo>
                        <a:pt x="0" y="1"/>
                        <a:pt x="0" y="8"/>
                        <a:pt x="5" y="14"/>
                      </a:cubicBezTo>
                      <a:cubicBezTo>
                        <a:pt x="5" y="14"/>
                        <a:pt x="13" y="14"/>
                        <a:pt x="18" y="14"/>
                      </a:cubicBez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4" rIns="91429" bIns="45714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4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微軟正黑體"/>
                  </a:endParaRPr>
                </a:p>
              </p:txBody>
            </p:sp>
            <p:sp>
              <p:nvSpPr>
                <p:cNvPr id="27" name="Oval 25">
                  <a:extLst>
                    <a:ext uri="{FF2B5EF4-FFF2-40B4-BE49-F238E27FC236}">
                      <a16:creationId xmlns:a16="http://schemas.microsoft.com/office/drawing/2014/main" id="{AEB6C3CC-4226-498C-B26F-0BF1AADF53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67325" y="966788"/>
                  <a:ext cx="401638" cy="403225"/>
                </a:xfrm>
                <a:prstGeom prst="ellipse">
                  <a:avLst/>
                </a:pr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4" rIns="91429" bIns="45714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4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微軟正黑體"/>
                  </a:endParaRPr>
                </a:p>
              </p:txBody>
            </p:sp>
            <p:sp>
              <p:nvSpPr>
                <p:cNvPr id="28" name="Freeform 26">
                  <a:extLst>
                    <a:ext uri="{FF2B5EF4-FFF2-40B4-BE49-F238E27FC236}">
                      <a16:creationId xmlns:a16="http://schemas.microsoft.com/office/drawing/2014/main" id="{AF4D508D-4F7C-4C94-A096-6B38293B18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386513" y="1381126"/>
                  <a:ext cx="61913" cy="41275"/>
                </a:xfrm>
                <a:custGeom>
                  <a:avLst/>
                  <a:gdLst>
                    <a:gd name="T0" fmla="*/ 17 w 22"/>
                    <a:gd name="T1" fmla="*/ 14 h 14"/>
                    <a:gd name="T2" fmla="*/ 22 w 22"/>
                    <a:gd name="T3" fmla="*/ 1 h 14"/>
                    <a:gd name="T4" fmla="*/ 11 w 22"/>
                    <a:gd name="T5" fmla="*/ 0 h 14"/>
                    <a:gd name="T6" fmla="*/ 0 w 22"/>
                    <a:gd name="T7" fmla="*/ 1 h 14"/>
                    <a:gd name="T8" fmla="*/ 5 w 22"/>
                    <a:gd name="T9" fmla="*/ 14 h 14"/>
                    <a:gd name="T10" fmla="*/ 17 w 22"/>
                    <a:gd name="T11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2" h="14">
                      <a:moveTo>
                        <a:pt x="17" y="14"/>
                      </a:moveTo>
                      <a:cubicBezTo>
                        <a:pt x="17" y="14"/>
                        <a:pt x="22" y="9"/>
                        <a:pt x="22" y="1"/>
                      </a:cubicBezTo>
                      <a:cubicBezTo>
                        <a:pt x="18" y="0"/>
                        <a:pt x="15" y="0"/>
                        <a:pt x="11" y="0"/>
                      </a:cubicBezTo>
                      <a:cubicBezTo>
                        <a:pt x="7" y="0"/>
                        <a:pt x="4" y="0"/>
                        <a:pt x="0" y="1"/>
                      </a:cubicBezTo>
                      <a:cubicBezTo>
                        <a:pt x="0" y="1"/>
                        <a:pt x="0" y="8"/>
                        <a:pt x="5" y="14"/>
                      </a:cubicBezTo>
                      <a:cubicBezTo>
                        <a:pt x="5" y="14"/>
                        <a:pt x="13" y="14"/>
                        <a:pt x="17" y="14"/>
                      </a:cubicBez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4" rIns="91429" bIns="45714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4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微軟正黑體"/>
                  </a:endParaRPr>
                </a:p>
              </p:txBody>
            </p:sp>
            <p:sp>
              <p:nvSpPr>
                <p:cNvPr id="29" name="Freeform 27">
                  <a:extLst>
                    <a:ext uri="{FF2B5EF4-FFF2-40B4-BE49-F238E27FC236}">
                      <a16:creationId xmlns:a16="http://schemas.microsoft.com/office/drawing/2014/main" id="{F27A32D1-0C19-4957-9A67-53CAA25864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380163" y="1427163"/>
                  <a:ext cx="71438" cy="96838"/>
                </a:xfrm>
                <a:custGeom>
                  <a:avLst/>
                  <a:gdLst>
                    <a:gd name="T0" fmla="*/ 24 w 45"/>
                    <a:gd name="T1" fmla="*/ 61 h 61"/>
                    <a:gd name="T2" fmla="*/ 45 w 45"/>
                    <a:gd name="T3" fmla="*/ 34 h 61"/>
                    <a:gd name="T4" fmla="*/ 34 w 45"/>
                    <a:gd name="T5" fmla="*/ 0 h 61"/>
                    <a:gd name="T6" fmla="*/ 11 w 45"/>
                    <a:gd name="T7" fmla="*/ 0 h 61"/>
                    <a:gd name="T8" fmla="*/ 0 w 45"/>
                    <a:gd name="T9" fmla="*/ 34 h 61"/>
                    <a:gd name="T10" fmla="*/ 24 w 45"/>
                    <a:gd name="T11" fmla="*/ 61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5" h="61">
                      <a:moveTo>
                        <a:pt x="24" y="61"/>
                      </a:moveTo>
                      <a:lnTo>
                        <a:pt x="45" y="34"/>
                      </a:lnTo>
                      <a:lnTo>
                        <a:pt x="34" y="0"/>
                      </a:lnTo>
                      <a:lnTo>
                        <a:pt x="11" y="0"/>
                      </a:lnTo>
                      <a:lnTo>
                        <a:pt x="0" y="34"/>
                      </a:lnTo>
                      <a:lnTo>
                        <a:pt x="24" y="61"/>
                      </a:ln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4" rIns="91429" bIns="45714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4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微軟正黑體"/>
                  </a:endParaRPr>
                </a:p>
              </p:txBody>
            </p:sp>
            <p:sp>
              <p:nvSpPr>
                <p:cNvPr id="30" name="Oval 28">
                  <a:extLst>
                    <a:ext uri="{FF2B5EF4-FFF2-40B4-BE49-F238E27FC236}">
                      <a16:creationId xmlns:a16="http://schemas.microsoft.com/office/drawing/2014/main" id="{349EAD8F-43D8-4C21-98A5-B5C5285083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15063" y="966788"/>
                  <a:ext cx="403225" cy="403225"/>
                </a:xfrm>
                <a:prstGeom prst="ellipse">
                  <a:avLst/>
                </a:pr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4" rIns="91429" bIns="45714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4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微軟正黑體"/>
                  </a:endParaRPr>
                </a:p>
              </p:txBody>
            </p:sp>
            <p:sp>
              <p:nvSpPr>
                <p:cNvPr id="31" name="Freeform 29">
                  <a:extLst>
                    <a:ext uri="{FF2B5EF4-FFF2-40B4-BE49-F238E27FC236}">
                      <a16:creationId xmlns:a16="http://schemas.microsoft.com/office/drawing/2014/main" id="{7AE0D5AB-DE83-4038-8403-F089BA3E92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272213" y="1401763"/>
                  <a:ext cx="465138" cy="568325"/>
                </a:xfrm>
                <a:custGeom>
                  <a:avLst/>
                  <a:gdLst>
                    <a:gd name="T0" fmla="*/ 88 w 163"/>
                    <a:gd name="T1" fmla="*/ 0 h 199"/>
                    <a:gd name="T2" fmla="*/ 51 w 163"/>
                    <a:gd name="T3" fmla="*/ 50 h 199"/>
                    <a:gd name="T4" fmla="*/ 13 w 163"/>
                    <a:gd name="T5" fmla="*/ 0 h 199"/>
                    <a:gd name="T6" fmla="*/ 0 w 163"/>
                    <a:gd name="T7" fmla="*/ 6 h 199"/>
                    <a:gd name="T8" fmla="*/ 49 w 163"/>
                    <a:gd name="T9" fmla="*/ 124 h 199"/>
                    <a:gd name="T10" fmla="*/ 49 w 163"/>
                    <a:gd name="T11" fmla="*/ 199 h 199"/>
                    <a:gd name="T12" fmla="*/ 51 w 163"/>
                    <a:gd name="T13" fmla="*/ 199 h 199"/>
                    <a:gd name="T14" fmla="*/ 163 w 163"/>
                    <a:gd name="T15" fmla="*/ 176 h 199"/>
                    <a:gd name="T16" fmla="*/ 163 w 163"/>
                    <a:gd name="T17" fmla="*/ 176 h 199"/>
                    <a:gd name="T18" fmla="*/ 163 w 163"/>
                    <a:gd name="T19" fmla="*/ 108 h 199"/>
                    <a:gd name="T20" fmla="*/ 88 w 163"/>
                    <a:gd name="T21" fmla="*/ 0 h 1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63" h="199">
                      <a:moveTo>
                        <a:pt x="88" y="0"/>
                      </a:moveTo>
                      <a:cubicBezTo>
                        <a:pt x="51" y="50"/>
                        <a:pt x="51" y="50"/>
                        <a:pt x="51" y="5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9" y="2"/>
                        <a:pt x="4" y="3"/>
                        <a:pt x="0" y="6"/>
                      </a:cubicBezTo>
                      <a:cubicBezTo>
                        <a:pt x="30" y="36"/>
                        <a:pt x="49" y="78"/>
                        <a:pt x="49" y="124"/>
                      </a:cubicBezTo>
                      <a:cubicBezTo>
                        <a:pt x="49" y="199"/>
                        <a:pt x="49" y="199"/>
                        <a:pt x="49" y="199"/>
                      </a:cubicBezTo>
                      <a:cubicBezTo>
                        <a:pt x="50" y="199"/>
                        <a:pt x="50" y="199"/>
                        <a:pt x="51" y="199"/>
                      </a:cubicBezTo>
                      <a:cubicBezTo>
                        <a:pt x="112" y="199"/>
                        <a:pt x="161" y="189"/>
                        <a:pt x="163" y="176"/>
                      </a:cubicBezTo>
                      <a:cubicBezTo>
                        <a:pt x="163" y="176"/>
                        <a:pt x="163" y="176"/>
                        <a:pt x="163" y="176"/>
                      </a:cubicBezTo>
                      <a:cubicBezTo>
                        <a:pt x="163" y="108"/>
                        <a:pt x="163" y="108"/>
                        <a:pt x="163" y="108"/>
                      </a:cubicBezTo>
                      <a:cubicBezTo>
                        <a:pt x="163" y="58"/>
                        <a:pt x="132" y="16"/>
                        <a:pt x="88" y="0"/>
                      </a:cubicBez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4" rIns="91429" bIns="45714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4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微軟正黑體"/>
                  </a:endParaRPr>
                </a:p>
              </p:txBody>
            </p:sp>
          </p:grpSp>
        </p:grp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9EF6596F-A52C-48AF-886E-1FF10ADA2EC8}"/>
              </a:ext>
            </a:extLst>
          </p:cNvPr>
          <p:cNvGrpSpPr/>
          <p:nvPr/>
        </p:nvGrpSpPr>
        <p:grpSpPr>
          <a:xfrm>
            <a:off x="4601349" y="3862667"/>
            <a:ext cx="1215723" cy="1404144"/>
            <a:chOff x="3273692" y="3518846"/>
            <a:chExt cx="1202093" cy="1388087"/>
          </a:xfrm>
        </p:grpSpPr>
        <p:sp>
          <p:nvSpPr>
            <p:cNvPr id="33" name="Freeform 10">
              <a:extLst>
                <a:ext uri="{FF2B5EF4-FFF2-40B4-BE49-F238E27FC236}">
                  <a16:creationId xmlns:a16="http://schemas.microsoft.com/office/drawing/2014/main" id="{6CC3A552-2A72-467A-A16B-CC146F67B5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5550" y="3559913"/>
              <a:ext cx="529701" cy="237166"/>
            </a:xfrm>
            <a:custGeom>
              <a:avLst/>
              <a:gdLst>
                <a:gd name="T0" fmla="*/ 0 w 516"/>
                <a:gd name="T1" fmla="*/ 231 h 231"/>
                <a:gd name="T2" fmla="*/ 398 w 516"/>
                <a:gd name="T3" fmla="*/ 0 h 231"/>
                <a:gd name="T4" fmla="*/ 516 w 516"/>
                <a:gd name="T5" fmla="*/ 0 h 231"/>
                <a:gd name="T6" fmla="*/ 516 w 516"/>
                <a:gd name="T7" fmla="*/ 231 h 231"/>
                <a:gd name="T8" fmla="*/ 0 w 516"/>
                <a:gd name="T9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6" h="231">
                  <a:moveTo>
                    <a:pt x="0" y="231"/>
                  </a:moveTo>
                  <a:lnTo>
                    <a:pt x="398" y="0"/>
                  </a:lnTo>
                  <a:lnTo>
                    <a:pt x="516" y="0"/>
                  </a:lnTo>
                  <a:lnTo>
                    <a:pt x="516" y="231"/>
                  </a:lnTo>
                  <a:lnTo>
                    <a:pt x="0" y="231"/>
                  </a:lnTo>
                  <a:close/>
                </a:path>
              </a:pathLst>
            </a:custGeom>
            <a:solidFill>
              <a:srgbClr val="5A4C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1" tIns="34291" rIns="68581" bIns="3429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軟正黑體"/>
              </a:endParaRPr>
            </a:p>
          </p:txBody>
        </p:sp>
        <p:grpSp>
          <p:nvGrpSpPr>
            <p:cNvPr id="34" name="组合 33">
              <a:extLst>
                <a:ext uri="{FF2B5EF4-FFF2-40B4-BE49-F238E27FC236}">
                  <a16:creationId xmlns:a16="http://schemas.microsoft.com/office/drawing/2014/main" id="{0C5E3886-F523-4D67-826E-D1FFD45949D9}"/>
                </a:ext>
              </a:extLst>
            </p:cNvPr>
            <p:cNvGrpSpPr/>
            <p:nvPr/>
          </p:nvGrpSpPr>
          <p:grpSpPr>
            <a:xfrm>
              <a:off x="3273692" y="3518846"/>
              <a:ext cx="1202093" cy="1388087"/>
              <a:chOff x="3273692" y="3518846"/>
              <a:chExt cx="1202093" cy="1388087"/>
            </a:xfrm>
          </p:grpSpPr>
          <p:grpSp>
            <p:nvGrpSpPr>
              <p:cNvPr id="35" name="组合 34">
                <a:extLst>
                  <a:ext uri="{FF2B5EF4-FFF2-40B4-BE49-F238E27FC236}">
                    <a16:creationId xmlns:a16="http://schemas.microsoft.com/office/drawing/2014/main" id="{E27291D7-4D38-4776-B310-A42E2D3CFD7A}"/>
                  </a:ext>
                </a:extLst>
              </p:cNvPr>
              <p:cNvGrpSpPr/>
              <p:nvPr/>
            </p:nvGrpSpPr>
            <p:grpSpPr>
              <a:xfrm>
                <a:off x="3273692" y="3518846"/>
                <a:ext cx="1202093" cy="1388087"/>
                <a:chOff x="3273692" y="3518846"/>
                <a:chExt cx="1202093" cy="1388087"/>
              </a:xfrm>
            </p:grpSpPr>
            <p:sp>
              <p:nvSpPr>
                <p:cNvPr id="43" name="Freeform 11">
                  <a:extLst>
                    <a:ext uri="{FF2B5EF4-FFF2-40B4-BE49-F238E27FC236}">
                      <a16:creationId xmlns:a16="http://schemas.microsoft.com/office/drawing/2014/main" id="{70F0962A-649B-4BEA-A8D6-1715AB0CF4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73692" y="3518846"/>
                  <a:ext cx="1202093" cy="1388087"/>
                </a:xfrm>
                <a:custGeom>
                  <a:avLst/>
                  <a:gdLst>
                    <a:gd name="T0" fmla="*/ 0 w 1171"/>
                    <a:gd name="T1" fmla="*/ 1014 h 1352"/>
                    <a:gd name="T2" fmla="*/ 0 w 1171"/>
                    <a:gd name="T3" fmla="*/ 338 h 1352"/>
                    <a:gd name="T4" fmla="*/ 586 w 1171"/>
                    <a:gd name="T5" fmla="*/ 0 h 1352"/>
                    <a:gd name="T6" fmla="*/ 1171 w 1171"/>
                    <a:gd name="T7" fmla="*/ 338 h 1352"/>
                    <a:gd name="T8" fmla="*/ 1171 w 1171"/>
                    <a:gd name="T9" fmla="*/ 1014 h 1352"/>
                    <a:gd name="T10" fmla="*/ 586 w 1171"/>
                    <a:gd name="T11" fmla="*/ 1352 h 1352"/>
                    <a:gd name="T12" fmla="*/ 0 w 1171"/>
                    <a:gd name="T13" fmla="*/ 1014 h 13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71" h="1352">
                      <a:moveTo>
                        <a:pt x="0" y="1014"/>
                      </a:moveTo>
                      <a:lnTo>
                        <a:pt x="0" y="338"/>
                      </a:lnTo>
                      <a:lnTo>
                        <a:pt x="586" y="0"/>
                      </a:lnTo>
                      <a:lnTo>
                        <a:pt x="1171" y="338"/>
                      </a:lnTo>
                      <a:lnTo>
                        <a:pt x="1171" y="1014"/>
                      </a:lnTo>
                      <a:lnTo>
                        <a:pt x="586" y="1352"/>
                      </a:lnTo>
                      <a:lnTo>
                        <a:pt x="0" y="1014"/>
                      </a:lnTo>
                      <a:close/>
                    </a:path>
                  </a:pathLst>
                </a:custGeom>
                <a:solidFill>
                  <a:sysClr val="window" lastClr="FFFFFF">
                    <a:lumMod val="95000"/>
                  </a:sysClr>
                </a:solidFill>
                <a:ln>
                  <a:noFill/>
                </a:ln>
                <a:effectLst>
                  <a:outerShdw blurRad="228600" sx="102000" sy="102000" algn="ctr" rotWithShape="0">
                    <a:prstClr val="black">
                      <a:alpha val="28000"/>
                    </a:prstClr>
                  </a:outerShdw>
                </a:effectLst>
                <a:extLst/>
              </p:spPr>
              <p:txBody>
                <a:bodyPr vert="horz" wrap="square" lIns="68581" tIns="34291" rIns="68581" bIns="34291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4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微軟正黑體"/>
                  </a:endParaRPr>
                </a:p>
              </p:txBody>
            </p:sp>
            <p:sp>
              <p:nvSpPr>
                <p:cNvPr id="44" name="Freeform 21">
                  <a:extLst>
                    <a:ext uri="{FF2B5EF4-FFF2-40B4-BE49-F238E27FC236}">
                      <a16:creationId xmlns:a16="http://schemas.microsoft.com/office/drawing/2014/main" id="{A00EB067-5E20-4C1C-94C5-D40DAC16BC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45551" y="3559913"/>
                  <a:ext cx="408568" cy="441478"/>
                </a:xfrm>
                <a:custGeom>
                  <a:avLst/>
                  <a:gdLst>
                    <a:gd name="T0" fmla="*/ 0 w 398"/>
                    <a:gd name="T1" fmla="*/ 430 h 430"/>
                    <a:gd name="T2" fmla="*/ 398 w 398"/>
                    <a:gd name="T3" fmla="*/ 430 h 430"/>
                    <a:gd name="T4" fmla="*/ 398 w 398"/>
                    <a:gd name="T5" fmla="*/ 0 h 430"/>
                    <a:gd name="T6" fmla="*/ 0 w 398"/>
                    <a:gd name="T7" fmla="*/ 231 h 430"/>
                    <a:gd name="T8" fmla="*/ 0 w 398"/>
                    <a:gd name="T9" fmla="*/ 430 h 4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8" h="430">
                      <a:moveTo>
                        <a:pt x="0" y="430"/>
                      </a:moveTo>
                      <a:lnTo>
                        <a:pt x="398" y="430"/>
                      </a:lnTo>
                      <a:lnTo>
                        <a:pt x="398" y="0"/>
                      </a:lnTo>
                      <a:lnTo>
                        <a:pt x="0" y="231"/>
                      </a:lnTo>
                      <a:lnTo>
                        <a:pt x="0" y="430"/>
                      </a:lnTo>
                      <a:close/>
                    </a:path>
                  </a:pathLst>
                </a:custGeom>
                <a:solidFill>
                  <a:srgbClr val="108136"/>
                </a:solidFill>
                <a:ln w="28575" cap="flat">
                  <a:noFill/>
                  <a:prstDash val="solid"/>
                  <a:miter lim="800000"/>
                  <a:headEnd/>
                  <a:tailEnd/>
                </a:ln>
                <a:effectLst>
                  <a:outerShdw blurRad="279400" dist="76200" dir="2700000" algn="tl" rotWithShape="0">
                    <a:prstClr val="black">
                      <a:alpha val="28000"/>
                    </a:prstClr>
                  </a:outerShdw>
                </a:effectLst>
                <a:extLst/>
              </p:spPr>
              <p:txBody>
                <a:bodyPr vert="horz" wrap="square" lIns="68581" tIns="34291" rIns="68581" bIns="34291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4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微軟正黑體"/>
                  </a:endParaRPr>
                </a:p>
              </p:txBody>
            </p:sp>
          </p:grpSp>
          <p:sp>
            <p:nvSpPr>
              <p:cNvPr id="36" name="Freeform 28">
                <a:extLst>
                  <a:ext uri="{FF2B5EF4-FFF2-40B4-BE49-F238E27FC236}">
                    <a16:creationId xmlns:a16="http://schemas.microsoft.com/office/drawing/2014/main" id="{D87F115F-7548-471B-92B1-B2C88C1704B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04667" y="3772439"/>
                <a:ext cx="93416" cy="200205"/>
              </a:xfrm>
              <a:custGeom>
                <a:avLst/>
                <a:gdLst>
                  <a:gd name="T0" fmla="*/ 50 w 50"/>
                  <a:gd name="T1" fmla="*/ 82 h 107"/>
                  <a:gd name="T2" fmla="*/ 42 w 50"/>
                  <a:gd name="T3" fmla="*/ 99 h 107"/>
                  <a:gd name="T4" fmla="*/ 25 w 50"/>
                  <a:gd name="T5" fmla="*/ 107 h 107"/>
                  <a:gd name="T6" fmla="*/ 7 w 50"/>
                  <a:gd name="T7" fmla="*/ 99 h 107"/>
                  <a:gd name="T8" fmla="*/ 0 w 50"/>
                  <a:gd name="T9" fmla="*/ 82 h 107"/>
                  <a:gd name="T10" fmla="*/ 0 w 50"/>
                  <a:gd name="T11" fmla="*/ 25 h 107"/>
                  <a:gd name="T12" fmla="*/ 7 w 50"/>
                  <a:gd name="T13" fmla="*/ 7 h 107"/>
                  <a:gd name="T14" fmla="*/ 25 w 50"/>
                  <a:gd name="T15" fmla="*/ 0 h 107"/>
                  <a:gd name="T16" fmla="*/ 42 w 50"/>
                  <a:gd name="T17" fmla="*/ 7 h 107"/>
                  <a:gd name="T18" fmla="*/ 50 w 50"/>
                  <a:gd name="T19" fmla="*/ 25 h 107"/>
                  <a:gd name="T20" fmla="*/ 50 w 50"/>
                  <a:gd name="T21" fmla="*/ 82 h 107"/>
                  <a:gd name="T22" fmla="*/ 33 w 50"/>
                  <a:gd name="T23" fmla="*/ 24 h 107"/>
                  <a:gd name="T24" fmla="*/ 31 w 50"/>
                  <a:gd name="T25" fmla="*/ 18 h 107"/>
                  <a:gd name="T26" fmla="*/ 24 w 50"/>
                  <a:gd name="T27" fmla="*/ 15 h 107"/>
                  <a:gd name="T28" fmla="*/ 18 w 50"/>
                  <a:gd name="T29" fmla="*/ 18 h 107"/>
                  <a:gd name="T30" fmla="*/ 15 w 50"/>
                  <a:gd name="T31" fmla="*/ 24 h 107"/>
                  <a:gd name="T32" fmla="*/ 15 w 50"/>
                  <a:gd name="T33" fmla="*/ 82 h 107"/>
                  <a:gd name="T34" fmla="*/ 18 w 50"/>
                  <a:gd name="T35" fmla="*/ 88 h 107"/>
                  <a:gd name="T36" fmla="*/ 24 w 50"/>
                  <a:gd name="T37" fmla="*/ 91 h 107"/>
                  <a:gd name="T38" fmla="*/ 31 w 50"/>
                  <a:gd name="T39" fmla="*/ 88 h 107"/>
                  <a:gd name="T40" fmla="*/ 33 w 50"/>
                  <a:gd name="T41" fmla="*/ 82 h 107"/>
                  <a:gd name="T42" fmla="*/ 33 w 50"/>
                  <a:gd name="T43" fmla="*/ 24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" h="107">
                    <a:moveTo>
                      <a:pt x="50" y="82"/>
                    </a:moveTo>
                    <a:cubicBezTo>
                      <a:pt x="50" y="89"/>
                      <a:pt x="47" y="95"/>
                      <a:pt x="42" y="99"/>
                    </a:cubicBezTo>
                    <a:cubicBezTo>
                      <a:pt x="37" y="104"/>
                      <a:pt x="32" y="107"/>
                      <a:pt x="25" y="107"/>
                    </a:cubicBezTo>
                    <a:cubicBezTo>
                      <a:pt x="18" y="107"/>
                      <a:pt x="12" y="104"/>
                      <a:pt x="7" y="99"/>
                    </a:cubicBezTo>
                    <a:cubicBezTo>
                      <a:pt x="2" y="95"/>
                      <a:pt x="0" y="89"/>
                      <a:pt x="0" y="82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18"/>
                      <a:pt x="2" y="12"/>
                      <a:pt x="7" y="7"/>
                    </a:cubicBezTo>
                    <a:cubicBezTo>
                      <a:pt x="12" y="2"/>
                      <a:pt x="18" y="0"/>
                      <a:pt x="25" y="0"/>
                    </a:cubicBezTo>
                    <a:cubicBezTo>
                      <a:pt x="32" y="0"/>
                      <a:pt x="38" y="2"/>
                      <a:pt x="42" y="7"/>
                    </a:cubicBezTo>
                    <a:cubicBezTo>
                      <a:pt x="47" y="12"/>
                      <a:pt x="50" y="18"/>
                      <a:pt x="50" y="25"/>
                    </a:cubicBezTo>
                    <a:lnTo>
                      <a:pt x="50" y="82"/>
                    </a:lnTo>
                    <a:close/>
                    <a:moveTo>
                      <a:pt x="33" y="24"/>
                    </a:moveTo>
                    <a:cubicBezTo>
                      <a:pt x="33" y="22"/>
                      <a:pt x="32" y="20"/>
                      <a:pt x="31" y="18"/>
                    </a:cubicBezTo>
                    <a:cubicBezTo>
                      <a:pt x="29" y="16"/>
                      <a:pt x="27" y="15"/>
                      <a:pt x="24" y="15"/>
                    </a:cubicBezTo>
                    <a:cubicBezTo>
                      <a:pt x="22" y="15"/>
                      <a:pt x="20" y="16"/>
                      <a:pt x="18" y="18"/>
                    </a:cubicBezTo>
                    <a:cubicBezTo>
                      <a:pt x="16" y="20"/>
                      <a:pt x="15" y="22"/>
                      <a:pt x="15" y="24"/>
                    </a:cubicBezTo>
                    <a:cubicBezTo>
                      <a:pt x="15" y="82"/>
                      <a:pt x="15" y="82"/>
                      <a:pt x="15" y="82"/>
                    </a:cubicBezTo>
                    <a:cubicBezTo>
                      <a:pt x="15" y="84"/>
                      <a:pt x="16" y="86"/>
                      <a:pt x="18" y="88"/>
                    </a:cubicBezTo>
                    <a:cubicBezTo>
                      <a:pt x="20" y="90"/>
                      <a:pt x="22" y="91"/>
                      <a:pt x="24" y="91"/>
                    </a:cubicBezTo>
                    <a:cubicBezTo>
                      <a:pt x="27" y="91"/>
                      <a:pt x="29" y="90"/>
                      <a:pt x="31" y="88"/>
                    </a:cubicBezTo>
                    <a:cubicBezTo>
                      <a:pt x="32" y="86"/>
                      <a:pt x="33" y="84"/>
                      <a:pt x="33" y="82"/>
                    </a:cubicBezTo>
                    <a:lnTo>
                      <a:pt x="33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1" tIns="34291" rIns="68581" bIns="3429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軟正黑體"/>
                </a:endParaRPr>
              </a:p>
            </p:txBody>
          </p:sp>
          <p:sp>
            <p:nvSpPr>
              <p:cNvPr id="37" name="Freeform 29">
                <a:extLst>
                  <a:ext uri="{FF2B5EF4-FFF2-40B4-BE49-F238E27FC236}">
                    <a16:creationId xmlns:a16="http://schemas.microsoft.com/office/drawing/2014/main" id="{E9CEED69-E535-462E-927D-F3B459E2D7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2720" y="3774493"/>
                <a:ext cx="89310" cy="198152"/>
              </a:xfrm>
              <a:custGeom>
                <a:avLst/>
                <a:gdLst>
                  <a:gd name="T0" fmla="*/ 17 w 48"/>
                  <a:gd name="T1" fmla="*/ 16 h 106"/>
                  <a:gd name="T2" fmla="*/ 17 w 48"/>
                  <a:gd name="T3" fmla="*/ 38 h 106"/>
                  <a:gd name="T4" fmla="*/ 24 w 48"/>
                  <a:gd name="T5" fmla="*/ 33 h 106"/>
                  <a:gd name="T6" fmla="*/ 29 w 48"/>
                  <a:gd name="T7" fmla="*/ 32 h 106"/>
                  <a:gd name="T8" fmla="*/ 44 w 48"/>
                  <a:gd name="T9" fmla="*/ 39 h 106"/>
                  <a:gd name="T10" fmla="*/ 48 w 48"/>
                  <a:gd name="T11" fmla="*/ 57 h 106"/>
                  <a:gd name="T12" fmla="*/ 48 w 48"/>
                  <a:gd name="T13" fmla="*/ 80 h 106"/>
                  <a:gd name="T14" fmla="*/ 41 w 48"/>
                  <a:gd name="T15" fmla="*/ 99 h 106"/>
                  <a:gd name="T16" fmla="*/ 23 w 48"/>
                  <a:gd name="T17" fmla="*/ 106 h 106"/>
                  <a:gd name="T18" fmla="*/ 6 w 48"/>
                  <a:gd name="T19" fmla="*/ 98 h 106"/>
                  <a:gd name="T20" fmla="*/ 0 w 48"/>
                  <a:gd name="T21" fmla="*/ 81 h 106"/>
                  <a:gd name="T22" fmla="*/ 0 w 48"/>
                  <a:gd name="T23" fmla="*/ 78 h 106"/>
                  <a:gd name="T24" fmla="*/ 15 w 48"/>
                  <a:gd name="T25" fmla="*/ 77 h 106"/>
                  <a:gd name="T26" fmla="*/ 15 w 48"/>
                  <a:gd name="T27" fmla="*/ 81 h 106"/>
                  <a:gd name="T28" fmla="*/ 20 w 48"/>
                  <a:gd name="T29" fmla="*/ 89 h 106"/>
                  <a:gd name="T30" fmla="*/ 23 w 48"/>
                  <a:gd name="T31" fmla="*/ 90 h 106"/>
                  <a:gd name="T32" fmla="*/ 33 w 48"/>
                  <a:gd name="T33" fmla="*/ 80 h 106"/>
                  <a:gd name="T34" fmla="*/ 33 w 48"/>
                  <a:gd name="T35" fmla="*/ 54 h 106"/>
                  <a:gd name="T36" fmla="*/ 29 w 48"/>
                  <a:gd name="T37" fmla="*/ 46 h 106"/>
                  <a:gd name="T38" fmla="*/ 25 w 48"/>
                  <a:gd name="T39" fmla="*/ 45 h 106"/>
                  <a:gd name="T40" fmla="*/ 19 w 48"/>
                  <a:gd name="T41" fmla="*/ 48 h 106"/>
                  <a:gd name="T42" fmla="*/ 17 w 48"/>
                  <a:gd name="T43" fmla="*/ 54 h 106"/>
                  <a:gd name="T44" fmla="*/ 17 w 48"/>
                  <a:gd name="T45" fmla="*/ 57 h 106"/>
                  <a:gd name="T46" fmla="*/ 1 w 48"/>
                  <a:gd name="T47" fmla="*/ 57 h 106"/>
                  <a:gd name="T48" fmla="*/ 1 w 48"/>
                  <a:gd name="T49" fmla="*/ 0 h 106"/>
                  <a:gd name="T50" fmla="*/ 47 w 48"/>
                  <a:gd name="T51" fmla="*/ 0 h 106"/>
                  <a:gd name="T52" fmla="*/ 47 w 48"/>
                  <a:gd name="T53" fmla="*/ 16 h 106"/>
                  <a:gd name="T54" fmla="*/ 17 w 48"/>
                  <a:gd name="T55" fmla="*/ 16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" h="106">
                    <a:moveTo>
                      <a:pt x="17" y="16"/>
                    </a:moveTo>
                    <a:cubicBezTo>
                      <a:pt x="17" y="38"/>
                      <a:pt x="17" y="38"/>
                      <a:pt x="17" y="38"/>
                    </a:cubicBezTo>
                    <a:cubicBezTo>
                      <a:pt x="19" y="36"/>
                      <a:pt x="21" y="34"/>
                      <a:pt x="24" y="33"/>
                    </a:cubicBezTo>
                    <a:cubicBezTo>
                      <a:pt x="25" y="32"/>
                      <a:pt x="27" y="32"/>
                      <a:pt x="29" y="32"/>
                    </a:cubicBezTo>
                    <a:cubicBezTo>
                      <a:pt x="36" y="32"/>
                      <a:pt x="41" y="35"/>
                      <a:pt x="44" y="39"/>
                    </a:cubicBezTo>
                    <a:cubicBezTo>
                      <a:pt x="47" y="44"/>
                      <a:pt x="48" y="49"/>
                      <a:pt x="48" y="57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87"/>
                      <a:pt x="46" y="94"/>
                      <a:pt x="41" y="99"/>
                    </a:cubicBezTo>
                    <a:cubicBezTo>
                      <a:pt x="36" y="103"/>
                      <a:pt x="31" y="106"/>
                      <a:pt x="23" y="106"/>
                    </a:cubicBezTo>
                    <a:cubicBezTo>
                      <a:pt x="17" y="106"/>
                      <a:pt x="11" y="103"/>
                      <a:pt x="6" y="98"/>
                    </a:cubicBezTo>
                    <a:cubicBezTo>
                      <a:pt x="2" y="94"/>
                      <a:pt x="0" y="88"/>
                      <a:pt x="0" y="81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15" y="77"/>
                      <a:pt x="15" y="77"/>
                      <a:pt x="15" y="77"/>
                    </a:cubicBezTo>
                    <a:cubicBezTo>
                      <a:pt x="15" y="81"/>
                      <a:pt x="15" y="81"/>
                      <a:pt x="15" y="81"/>
                    </a:cubicBezTo>
                    <a:cubicBezTo>
                      <a:pt x="16" y="85"/>
                      <a:pt x="17" y="88"/>
                      <a:pt x="20" y="89"/>
                    </a:cubicBezTo>
                    <a:cubicBezTo>
                      <a:pt x="21" y="89"/>
                      <a:pt x="22" y="90"/>
                      <a:pt x="23" y="90"/>
                    </a:cubicBezTo>
                    <a:cubicBezTo>
                      <a:pt x="30" y="90"/>
                      <a:pt x="33" y="86"/>
                      <a:pt x="33" y="80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1"/>
                      <a:pt x="32" y="48"/>
                      <a:pt x="29" y="46"/>
                    </a:cubicBezTo>
                    <a:cubicBezTo>
                      <a:pt x="28" y="45"/>
                      <a:pt x="27" y="45"/>
                      <a:pt x="25" y="45"/>
                    </a:cubicBezTo>
                    <a:cubicBezTo>
                      <a:pt x="22" y="45"/>
                      <a:pt x="20" y="46"/>
                      <a:pt x="19" y="48"/>
                    </a:cubicBezTo>
                    <a:cubicBezTo>
                      <a:pt x="18" y="50"/>
                      <a:pt x="17" y="52"/>
                      <a:pt x="17" y="54"/>
                    </a:cubicBezTo>
                    <a:cubicBezTo>
                      <a:pt x="17" y="57"/>
                      <a:pt x="17" y="57"/>
                      <a:pt x="17" y="57"/>
                    </a:cubicBezTo>
                    <a:cubicBezTo>
                      <a:pt x="1" y="57"/>
                      <a:pt x="1" y="57"/>
                      <a:pt x="1" y="57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7" y="16"/>
                      <a:pt x="47" y="16"/>
                      <a:pt x="47" y="16"/>
                    </a:cubicBezTo>
                    <a:lnTo>
                      <a:pt x="17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1" tIns="34291" rIns="68581" bIns="3429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軟正黑體"/>
                </a:endParaRPr>
              </a:p>
            </p:txBody>
          </p:sp>
          <p:grpSp>
            <p:nvGrpSpPr>
              <p:cNvPr id="38" name="组合 37">
                <a:extLst>
                  <a:ext uri="{FF2B5EF4-FFF2-40B4-BE49-F238E27FC236}">
                    <a16:creationId xmlns:a16="http://schemas.microsoft.com/office/drawing/2014/main" id="{A16C21E5-4FB8-468F-80A9-A1DB640A8F77}"/>
                  </a:ext>
                </a:extLst>
              </p:cNvPr>
              <p:cNvGrpSpPr/>
              <p:nvPr/>
            </p:nvGrpSpPr>
            <p:grpSpPr>
              <a:xfrm>
                <a:off x="3687515" y="4141748"/>
                <a:ext cx="403191" cy="374204"/>
                <a:chOff x="5278438" y="2973388"/>
                <a:chExt cx="1344613" cy="1247775"/>
              </a:xfrm>
              <a:solidFill>
                <a:srgbClr val="C0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9" name="Freeform 67">
                  <a:extLst>
                    <a:ext uri="{FF2B5EF4-FFF2-40B4-BE49-F238E27FC236}">
                      <a16:creationId xmlns:a16="http://schemas.microsoft.com/office/drawing/2014/main" id="{C7EC3B6A-33E7-4999-9286-22FCEDDBDF1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821363" y="2973388"/>
                  <a:ext cx="801688" cy="806450"/>
                </a:xfrm>
                <a:custGeom>
                  <a:avLst/>
                  <a:gdLst>
                    <a:gd name="T0" fmla="*/ 256 w 281"/>
                    <a:gd name="T1" fmla="*/ 26 h 282"/>
                    <a:gd name="T2" fmla="*/ 163 w 281"/>
                    <a:gd name="T3" fmla="*/ 26 h 282"/>
                    <a:gd name="T4" fmla="*/ 0 w 281"/>
                    <a:gd name="T5" fmla="*/ 190 h 282"/>
                    <a:gd name="T6" fmla="*/ 92 w 281"/>
                    <a:gd name="T7" fmla="*/ 282 h 282"/>
                    <a:gd name="T8" fmla="*/ 256 w 281"/>
                    <a:gd name="T9" fmla="*/ 119 h 282"/>
                    <a:gd name="T10" fmla="*/ 256 w 281"/>
                    <a:gd name="T11" fmla="*/ 26 h 282"/>
                    <a:gd name="T12" fmla="*/ 55 w 281"/>
                    <a:gd name="T13" fmla="*/ 192 h 282"/>
                    <a:gd name="T14" fmla="*/ 44 w 281"/>
                    <a:gd name="T15" fmla="*/ 181 h 282"/>
                    <a:gd name="T16" fmla="*/ 183 w 281"/>
                    <a:gd name="T17" fmla="*/ 42 h 282"/>
                    <a:gd name="T18" fmla="*/ 194 w 281"/>
                    <a:gd name="T19" fmla="*/ 42 h 282"/>
                    <a:gd name="T20" fmla="*/ 194 w 281"/>
                    <a:gd name="T21" fmla="*/ 53 h 282"/>
                    <a:gd name="T22" fmla="*/ 55 w 281"/>
                    <a:gd name="T23" fmla="*/ 192 h 282"/>
                    <a:gd name="T24" fmla="*/ 78 w 281"/>
                    <a:gd name="T25" fmla="*/ 215 h 282"/>
                    <a:gd name="T26" fmla="*/ 67 w 281"/>
                    <a:gd name="T27" fmla="*/ 204 h 282"/>
                    <a:gd name="T28" fmla="*/ 217 w 281"/>
                    <a:gd name="T29" fmla="*/ 54 h 282"/>
                    <a:gd name="T30" fmla="*/ 228 w 281"/>
                    <a:gd name="T31" fmla="*/ 54 h 282"/>
                    <a:gd name="T32" fmla="*/ 228 w 281"/>
                    <a:gd name="T33" fmla="*/ 65 h 282"/>
                    <a:gd name="T34" fmla="*/ 78 w 281"/>
                    <a:gd name="T35" fmla="*/ 215 h 282"/>
                    <a:gd name="T36" fmla="*/ 101 w 281"/>
                    <a:gd name="T37" fmla="*/ 238 h 282"/>
                    <a:gd name="T38" fmla="*/ 90 w 281"/>
                    <a:gd name="T39" fmla="*/ 227 h 282"/>
                    <a:gd name="T40" fmla="*/ 229 w 281"/>
                    <a:gd name="T41" fmla="*/ 88 h 282"/>
                    <a:gd name="T42" fmla="*/ 240 w 281"/>
                    <a:gd name="T43" fmla="*/ 88 h 282"/>
                    <a:gd name="T44" fmla="*/ 240 w 281"/>
                    <a:gd name="T45" fmla="*/ 99 h 282"/>
                    <a:gd name="T46" fmla="*/ 101 w 281"/>
                    <a:gd name="T47" fmla="*/ 238 h 2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81" h="282">
                      <a:moveTo>
                        <a:pt x="256" y="26"/>
                      </a:moveTo>
                      <a:cubicBezTo>
                        <a:pt x="230" y="0"/>
                        <a:pt x="189" y="0"/>
                        <a:pt x="163" y="26"/>
                      </a:cubicBezTo>
                      <a:cubicBezTo>
                        <a:pt x="0" y="190"/>
                        <a:pt x="0" y="190"/>
                        <a:pt x="0" y="190"/>
                      </a:cubicBezTo>
                      <a:cubicBezTo>
                        <a:pt x="92" y="282"/>
                        <a:pt x="92" y="282"/>
                        <a:pt x="92" y="282"/>
                      </a:cubicBezTo>
                      <a:cubicBezTo>
                        <a:pt x="256" y="119"/>
                        <a:pt x="256" y="119"/>
                        <a:pt x="256" y="119"/>
                      </a:cubicBezTo>
                      <a:cubicBezTo>
                        <a:pt x="281" y="93"/>
                        <a:pt x="281" y="52"/>
                        <a:pt x="256" y="26"/>
                      </a:cubicBezTo>
                      <a:close/>
                      <a:moveTo>
                        <a:pt x="55" y="192"/>
                      </a:moveTo>
                      <a:cubicBezTo>
                        <a:pt x="44" y="181"/>
                        <a:pt x="44" y="181"/>
                        <a:pt x="44" y="181"/>
                      </a:cubicBezTo>
                      <a:cubicBezTo>
                        <a:pt x="183" y="42"/>
                        <a:pt x="183" y="42"/>
                        <a:pt x="183" y="42"/>
                      </a:cubicBezTo>
                      <a:cubicBezTo>
                        <a:pt x="186" y="39"/>
                        <a:pt x="191" y="39"/>
                        <a:pt x="194" y="42"/>
                      </a:cubicBezTo>
                      <a:cubicBezTo>
                        <a:pt x="197" y="45"/>
                        <a:pt x="197" y="50"/>
                        <a:pt x="194" y="53"/>
                      </a:cubicBezTo>
                      <a:lnTo>
                        <a:pt x="55" y="192"/>
                      </a:lnTo>
                      <a:close/>
                      <a:moveTo>
                        <a:pt x="78" y="215"/>
                      </a:moveTo>
                      <a:cubicBezTo>
                        <a:pt x="67" y="204"/>
                        <a:pt x="67" y="204"/>
                        <a:pt x="67" y="204"/>
                      </a:cubicBezTo>
                      <a:cubicBezTo>
                        <a:pt x="217" y="54"/>
                        <a:pt x="217" y="54"/>
                        <a:pt x="217" y="54"/>
                      </a:cubicBezTo>
                      <a:cubicBezTo>
                        <a:pt x="220" y="51"/>
                        <a:pt x="225" y="51"/>
                        <a:pt x="228" y="54"/>
                      </a:cubicBezTo>
                      <a:cubicBezTo>
                        <a:pt x="231" y="57"/>
                        <a:pt x="231" y="62"/>
                        <a:pt x="228" y="65"/>
                      </a:cubicBezTo>
                      <a:lnTo>
                        <a:pt x="78" y="215"/>
                      </a:lnTo>
                      <a:close/>
                      <a:moveTo>
                        <a:pt x="101" y="238"/>
                      </a:moveTo>
                      <a:cubicBezTo>
                        <a:pt x="90" y="227"/>
                        <a:pt x="90" y="227"/>
                        <a:pt x="90" y="227"/>
                      </a:cubicBezTo>
                      <a:cubicBezTo>
                        <a:pt x="229" y="88"/>
                        <a:pt x="229" y="88"/>
                        <a:pt x="229" y="88"/>
                      </a:cubicBezTo>
                      <a:cubicBezTo>
                        <a:pt x="232" y="85"/>
                        <a:pt x="237" y="85"/>
                        <a:pt x="240" y="88"/>
                      </a:cubicBezTo>
                      <a:cubicBezTo>
                        <a:pt x="243" y="91"/>
                        <a:pt x="243" y="96"/>
                        <a:pt x="240" y="99"/>
                      </a:cubicBezTo>
                      <a:lnTo>
                        <a:pt x="101" y="238"/>
                      </a:ln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4" rIns="91429" bIns="45714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78A6B6"/>
                    </a:solidFill>
                    <a:effectLst/>
                    <a:uLnTx/>
                    <a:uFillTx/>
                    <a:latin typeface="Calibri"/>
                    <a:ea typeface="微軟正黑體"/>
                  </a:endParaRPr>
                </a:p>
              </p:txBody>
            </p:sp>
            <p:sp>
              <p:nvSpPr>
                <p:cNvPr id="40" name="Freeform 68">
                  <a:extLst>
                    <a:ext uri="{FF2B5EF4-FFF2-40B4-BE49-F238E27FC236}">
                      <a16:creationId xmlns:a16="http://schemas.microsoft.com/office/drawing/2014/main" id="{94F4A7D2-061D-4A25-869F-72D73F5121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75275" y="3662363"/>
                  <a:ext cx="554038" cy="558800"/>
                </a:xfrm>
                <a:custGeom>
                  <a:avLst/>
                  <a:gdLst>
                    <a:gd name="T0" fmla="*/ 227 w 349"/>
                    <a:gd name="T1" fmla="*/ 209 h 352"/>
                    <a:gd name="T2" fmla="*/ 210 w 349"/>
                    <a:gd name="T3" fmla="*/ 193 h 352"/>
                    <a:gd name="T4" fmla="*/ 349 w 349"/>
                    <a:gd name="T5" fmla="*/ 54 h 352"/>
                    <a:gd name="T6" fmla="*/ 295 w 349"/>
                    <a:gd name="T7" fmla="*/ 0 h 352"/>
                    <a:gd name="T8" fmla="*/ 156 w 349"/>
                    <a:gd name="T9" fmla="*/ 139 h 352"/>
                    <a:gd name="T10" fmla="*/ 142 w 349"/>
                    <a:gd name="T11" fmla="*/ 125 h 352"/>
                    <a:gd name="T12" fmla="*/ 110 w 349"/>
                    <a:gd name="T13" fmla="*/ 141 h 352"/>
                    <a:gd name="T14" fmla="*/ 0 w 349"/>
                    <a:gd name="T15" fmla="*/ 317 h 352"/>
                    <a:gd name="T16" fmla="*/ 32 w 349"/>
                    <a:gd name="T17" fmla="*/ 352 h 352"/>
                    <a:gd name="T18" fmla="*/ 207 w 349"/>
                    <a:gd name="T19" fmla="*/ 242 h 352"/>
                    <a:gd name="T20" fmla="*/ 227 w 349"/>
                    <a:gd name="T21" fmla="*/ 209 h 3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49" h="352">
                      <a:moveTo>
                        <a:pt x="227" y="209"/>
                      </a:moveTo>
                      <a:lnTo>
                        <a:pt x="210" y="193"/>
                      </a:lnTo>
                      <a:lnTo>
                        <a:pt x="349" y="54"/>
                      </a:lnTo>
                      <a:lnTo>
                        <a:pt x="295" y="0"/>
                      </a:lnTo>
                      <a:lnTo>
                        <a:pt x="156" y="139"/>
                      </a:lnTo>
                      <a:lnTo>
                        <a:pt x="142" y="125"/>
                      </a:lnTo>
                      <a:lnTo>
                        <a:pt x="110" y="141"/>
                      </a:lnTo>
                      <a:lnTo>
                        <a:pt x="0" y="317"/>
                      </a:lnTo>
                      <a:lnTo>
                        <a:pt x="32" y="352"/>
                      </a:lnTo>
                      <a:lnTo>
                        <a:pt x="207" y="242"/>
                      </a:lnTo>
                      <a:lnTo>
                        <a:pt x="227" y="209"/>
                      </a:ln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4" rIns="91429" bIns="45714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78A6B6"/>
                    </a:solidFill>
                    <a:effectLst/>
                    <a:uLnTx/>
                    <a:uFillTx/>
                    <a:latin typeface="Calibri"/>
                    <a:ea typeface="微軟正黑體"/>
                  </a:endParaRPr>
                </a:p>
              </p:txBody>
            </p:sp>
            <p:sp>
              <p:nvSpPr>
                <p:cNvPr id="41" name="Freeform 69">
                  <a:extLst>
                    <a:ext uri="{FF2B5EF4-FFF2-40B4-BE49-F238E27FC236}">
                      <a16:creationId xmlns:a16="http://schemas.microsoft.com/office/drawing/2014/main" id="{2A5B6E7A-0ED7-4E49-83CF-FAF1E135F7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78438" y="2986088"/>
                  <a:ext cx="590550" cy="590550"/>
                </a:xfrm>
                <a:custGeom>
                  <a:avLst/>
                  <a:gdLst>
                    <a:gd name="T0" fmla="*/ 104 w 207"/>
                    <a:gd name="T1" fmla="*/ 0 h 207"/>
                    <a:gd name="T2" fmla="*/ 78 w 207"/>
                    <a:gd name="T3" fmla="*/ 3 h 207"/>
                    <a:gd name="T4" fmla="*/ 81 w 207"/>
                    <a:gd name="T5" fmla="*/ 5 h 207"/>
                    <a:gd name="T6" fmla="*/ 118 w 207"/>
                    <a:gd name="T7" fmla="*/ 43 h 207"/>
                    <a:gd name="T8" fmla="*/ 118 w 207"/>
                    <a:gd name="T9" fmla="*/ 112 h 207"/>
                    <a:gd name="T10" fmla="*/ 49 w 207"/>
                    <a:gd name="T11" fmla="*/ 112 h 207"/>
                    <a:gd name="T12" fmla="*/ 12 w 207"/>
                    <a:gd name="T13" fmla="*/ 74 h 207"/>
                    <a:gd name="T14" fmla="*/ 7 w 207"/>
                    <a:gd name="T15" fmla="*/ 68 h 207"/>
                    <a:gd name="T16" fmla="*/ 0 w 207"/>
                    <a:gd name="T17" fmla="*/ 103 h 207"/>
                    <a:gd name="T18" fmla="*/ 104 w 207"/>
                    <a:gd name="T19" fmla="*/ 207 h 207"/>
                    <a:gd name="T20" fmla="*/ 207 w 207"/>
                    <a:gd name="T21" fmla="*/ 103 h 207"/>
                    <a:gd name="T22" fmla="*/ 104 w 207"/>
                    <a:gd name="T23" fmla="*/ 0 h 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7" h="207">
                      <a:moveTo>
                        <a:pt x="104" y="0"/>
                      </a:moveTo>
                      <a:cubicBezTo>
                        <a:pt x="95" y="0"/>
                        <a:pt x="86" y="1"/>
                        <a:pt x="78" y="3"/>
                      </a:cubicBezTo>
                      <a:cubicBezTo>
                        <a:pt x="79" y="4"/>
                        <a:pt x="80" y="5"/>
                        <a:pt x="81" y="5"/>
                      </a:cubicBezTo>
                      <a:cubicBezTo>
                        <a:pt x="118" y="43"/>
                        <a:pt x="118" y="43"/>
                        <a:pt x="118" y="43"/>
                      </a:cubicBezTo>
                      <a:cubicBezTo>
                        <a:pt x="137" y="62"/>
                        <a:pt x="137" y="93"/>
                        <a:pt x="118" y="112"/>
                      </a:cubicBezTo>
                      <a:cubicBezTo>
                        <a:pt x="99" y="131"/>
                        <a:pt x="68" y="131"/>
                        <a:pt x="49" y="112"/>
                      </a:cubicBezTo>
                      <a:cubicBezTo>
                        <a:pt x="12" y="74"/>
                        <a:pt x="12" y="74"/>
                        <a:pt x="12" y="74"/>
                      </a:cubicBezTo>
                      <a:cubicBezTo>
                        <a:pt x="10" y="72"/>
                        <a:pt x="8" y="70"/>
                        <a:pt x="7" y="68"/>
                      </a:cubicBezTo>
                      <a:cubicBezTo>
                        <a:pt x="3" y="79"/>
                        <a:pt x="0" y="91"/>
                        <a:pt x="0" y="103"/>
                      </a:cubicBezTo>
                      <a:cubicBezTo>
                        <a:pt x="0" y="161"/>
                        <a:pt x="47" y="207"/>
                        <a:pt x="104" y="207"/>
                      </a:cubicBezTo>
                      <a:cubicBezTo>
                        <a:pt x="161" y="207"/>
                        <a:pt x="207" y="161"/>
                        <a:pt x="207" y="103"/>
                      </a:cubicBezTo>
                      <a:cubicBezTo>
                        <a:pt x="207" y="46"/>
                        <a:pt x="161" y="0"/>
                        <a:pt x="104" y="0"/>
                      </a:cubicBez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4" rIns="91429" bIns="45714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78A6B6"/>
                    </a:solidFill>
                    <a:effectLst/>
                    <a:uLnTx/>
                    <a:uFillTx/>
                    <a:latin typeface="Calibri"/>
                    <a:ea typeface="微軟正黑體"/>
                  </a:endParaRPr>
                </a:p>
              </p:txBody>
            </p:sp>
            <p:sp>
              <p:nvSpPr>
                <p:cNvPr id="42" name="Freeform 70">
                  <a:extLst>
                    <a:ext uri="{FF2B5EF4-FFF2-40B4-BE49-F238E27FC236}">
                      <a16:creationId xmlns:a16="http://schemas.microsoft.com/office/drawing/2014/main" id="{258E58BF-812F-49FB-A8BD-A4CA18D71EA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008688" y="3686176"/>
                  <a:ext cx="531813" cy="531813"/>
                </a:xfrm>
                <a:custGeom>
                  <a:avLst/>
                  <a:gdLst>
                    <a:gd name="T0" fmla="*/ 164 w 186"/>
                    <a:gd name="T1" fmla="*/ 164 h 186"/>
                    <a:gd name="T2" fmla="*/ 164 w 186"/>
                    <a:gd name="T3" fmla="*/ 83 h 186"/>
                    <a:gd name="T4" fmla="*/ 81 w 186"/>
                    <a:gd name="T5" fmla="*/ 0 h 186"/>
                    <a:gd name="T6" fmla="*/ 0 w 186"/>
                    <a:gd name="T7" fmla="*/ 81 h 186"/>
                    <a:gd name="T8" fmla="*/ 82 w 186"/>
                    <a:gd name="T9" fmla="*/ 164 h 186"/>
                    <a:gd name="T10" fmla="*/ 164 w 186"/>
                    <a:gd name="T11" fmla="*/ 164 h 186"/>
                    <a:gd name="T12" fmla="*/ 109 w 186"/>
                    <a:gd name="T13" fmla="*/ 109 h 186"/>
                    <a:gd name="T14" fmla="*/ 142 w 186"/>
                    <a:gd name="T15" fmla="*/ 109 h 186"/>
                    <a:gd name="T16" fmla="*/ 142 w 186"/>
                    <a:gd name="T17" fmla="*/ 143 h 186"/>
                    <a:gd name="T18" fmla="*/ 109 w 186"/>
                    <a:gd name="T19" fmla="*/ 143 h 186"/>
                    <a:gd name="T20" fmla="*/ 109 w 186"/>
                    <a:gd name="T21" fmla="*/ 109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86" h="186">
                      <a:moveTo>
                        <a:pt x="164" y="164"/>
                      </a:moveTo>
                      <a:cubicBezTo>
                        <a:pt x="186" y="142"/>
                        <a:pt x="186" y="105"/>
                        <a:pt x="164" y="83"/>
                      </a:cubicBezTo>
                      <a:cubicBezTo>
                        <a:pt x="81" y="0"/>
                        <a:pt x="81" y="0"/>
                        <a:pt x="81" y="0"/>
                      </a:cubicBezTo>
                      <a:cubicBezTo>
                        <a:pt x="0" y="81"/>
                        <a:pt x="0" y="81"/>
                        <a:pt x="0" y="81"/>
                      </a:cubicBezTo>
                      <a:cubicBezTo>
                        <a:pt x="82" y="164"/>
                        <a:pt x="82" y="164"/>
                        <a:pt x="82" y="164"/>
                      </a:cubicBezTo>
                      <a:cubicBezTo>
                        <a:pt x="105" y="186"/>
                        <a:pt x="141" y="186"/>
                        <a:pt x="164" y="164"/>
                      </a:cubicBezTo>
                      <a:close/>
                      <a:moveTo>
                        <a:pt x="109" y="109"/>
                      </a:moveTo>
                      <a:cubicBezTo>
                        <a:pt x="118" y="100"/>
                        <a:pt x="133" y="100"/>
                        <a:pt x="142" y="109"/>
                      </a:cubicBezTo>
                      <a:cubicBezTo>
                        <a:pt x="152" y="118"/>
                        <a:pt x="152" y="133"/>
                        <a:pt x="142" y="143"/>
                      </a:cubicBezTo>
                      <a:cubicBezTo>
                        <a:pt x="133" y="152"/>
                        <a:pt x="118" y="152"/>
                        <a:pt x="109" y="143"/>
                      </a:cubicBezTo>
                      <a:cubicBezTo>
                        <a:pt x="99" y="133"/>
                        <a:pt x="99" y="118"/>
                        <a:pt x="109" y="109"/>
                      </a:cubicBez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4" rIns="91429" bIns="45714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78A6B6"/>
                    </a:solidFill>
                    <a:effectLst/>
                    <a:uLnTx/>
                    <a:uFillTx/>
                    <a:latin typeface="Calibri"/>
                    <a:ea typeface="微軟正黑體"/>
                  </a:endParaRPr>
                </a:p>
              </p:txBody>
            </p:sp>
          </p:grpSp>
        </p:grpSp>
      </p:grp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A16B85A0-62FC-4DF3-AF97-33964B3B0639}"/>
              </a:ext>
            </a:extLst>
          </p:cNvPr>
          <p:cNvGrpSpPr/>
          <p:nvPr/>
        </p:nvGrpSpPr>
        <p:grpSpPr>
          <a:xfrm>
            <a:off x="6013290" y="1415802"/>
            <a:ext cx="1215723" cy="1404144"/>
            <a:chOff x="4669803" y="1099961"/>
            <a:chExt cx="1202093" cy="1388087"/>
          </a:xfrm>
        </p:grpSpPr>
        <p:sp>
          <p:nvSpPr>
            <p:cNvPr id="46" name="Freeform 17">
              <a:extLst>
                <a:ext uri="{FF2B5EF4-FFF2-40B4-BE49-F238E27FC236}">
                  <a16:creationId xmlns:a16="http://schemas.microsoft.com/office/drawing/2014/main" id="{77A106F2-73C1-4EB9-84C8-3224E583BE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1662" y="1141029"/>
              <a:ext cx="528675" cy="237166"/>
            </a:xfrm>
            <a:custGeom>
              <a:avLst/>
              <a:gdLst>
                <a:gd name="T0" fmla="*/ 0 w 515"/>
                <a:gd name="T1" fmla="*/ 231 h 231"/>
                <a:gd name="T2" fmla="*/ 398 w 515"/>
                <a:gd name="T3" fmla="*/ 0 h 231"/>
                <a:gd name="T4" fmla="*/ 515 w 515"/>
                <a:gd name="T5" fmla="*/ 0 h 231"/>
                <a:gd name="T6" fmla="*/ 515 w 515"/>
                <a:gd name="T7" fmla="*/ 231 h 231"/>
                <a:gd name="T8" fmla="*/ 0 w 515"/>
                <a:gd name="T9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5" h="231">
                  <a:moveTo>
                    <a:pt x="0" y="231"/>
                  </a:moveTo>
                  <a:lnTo>
                    <a:pt x="398" y="0"/>
                  </a:lnTo>
                  <a:lnTo>
                    <a:pt x="515" y="0"/>
                  </a:lnTo>
                  <a:lnTo>
                    <a:pt x="515" y="231"/>
                  </a:lnTo>
                  <a:lnTo>
                    <a:pt x="0" y="231"/>
                  </a:lnTo>
                  <a:close/>
                </a:path>
              </a:pathLst>
            </a:custGeom>
            <a:solidFill>
              <a:srgbClr val="765E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1" tIns="34291" rIns="68581" bIns="3429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軟正黑體"/>
              </a:endParaRPr>
            </a:p>
          </p:txBody>
        </p:sp>
        <p:grpSp>
          <p:nvGrpSpPr>
            <p:cNvPr id="47" name="组合 46">
              <a:extLst>
                <a:ext uri="{FF2B5EF4-FFF2-40B4-BE49-F238E27FC236}">
                  <a16:creationId xmlns:a16="http://schemas.microsoft.com/office/drawing/2014/main" id="{8C3D77F2-9D64-4341-B8A2-67DD3B99867C}"/>
                </a:ext>
              </a:extLst>
            </p:cNvPr>
            <p:cNvGrpSpPr/>
            <p:nvPr/>
          </p:nvGrpSpPr>
          <p:grpSpPr>
            <a:xfrm>
              <a:off x="4669803" y="1099961"/>
              <a:ext cx="1202093" cy="1388087"/>
              <a:chOff x="4669803" y="1099961"/>
              <a:chExt cx="1202093" cy="1388087"/>
            </a:xfrm>
          </p:grpSpPr>
          <p:sp>
            <p:nvSpPr>
              <p:cNvPr id="48" name="Freeform 18">
                <a:extLst>
                  <a:ext uri="{FF2B5EF4-FFF2-40B4-BE49-F238E27FC236}">
                    <a16:creationId xmlns:a16="http://schemas.microsoft.com/office/drawing/2014/main" id="{3A0F6A47-E52A-4451-BB99-0E172C39EF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9803" y="1099961"/>
                <a:ext cx="1202093" cy="1388087"/>
              </a:xfrm>
              <a:custGeom>
                <a:avLst/>
                <a:gdLst>
                  <a:gd name="T0" fmla="*/ 0 w 1171"/>
                  <a:gd name="T1" fmla="*/ 1014 h 1352"/>
                  <a:gd name="T2" fmla="*/ 0 w 1171"/>
                  <a:gd name="T3" fmla="*/ 338 h 1352"/>
                  <a:gd name="T4" fmla="*/ 585 w 1171"/>
                  <a:gd name="T5" fmla="*/ 0 h 1352"/>
                  <a:gd name="T6" fmla="*/ 1171 w 1171"/>
                  <a:gd name="T7" fmla="*/ 338 h 1352"/>
                  <a:gd name="T8" fmla="*/ 1171 w 1171"/>
                  <a:gd name="T9" fmla="*/ 1014 h 1352"/>
                  <a:gd name="T10" fmla="*/ 585 w 1171"/>
                  <a:gd name="T11" fmla="*/ 1352 h 1352"/>
                  <a:gd name="T12" fmla="*/ 0 w 1171"/>
                  <a:gd name="T13" fmla="*/ 1014 h 1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1" h="1352">
                    <a:moveTo>
                      <a:pt x="0" y="1014"/>
                    </a:moveTo>
                    <a:lnTo>
                      <a:pt x="0" y="338"/>
                    </a:lnTo>
                    <a:lnTo>
                      <a:pt x="585" y="0"/>
                    </a:lnTo>
                    <a:lnTo>
                      <a:pt x="1171" y="338"/>
                    </a:lnTo>
                    <a:lnTo>
                      <a:pt x="1171" y="1014"/>
                    </a:lnTo>
                    <a:lnTo>
                      <a:pt x="585" y="1352"/>
                    </a:lnTo>
                    <a:lnTo>
                      <a:pt x="0" y="1014"/>
                    </a:lnTo>
                    <a:close/>
                  </a:path>
                </a:pathLst>
              </a:custGeom>
              <a:solidFill>
                <a:sysClr val="window" lastClr="FFFFFF">
                  <a:lumMod val="95000"/>
                </a:sysClr>
              </a:solidFill>
              <a:ln>
                <a:noFill/>
              </a:ln>
              <a:effectLst>
                <a:outerShdw blurRad="228600" sx="102000" sy="102000" algn="ctr" rotWithShape="0">
                  <a:prstClr val="black">
                    <a:alpha val="28000"/>
                  </a:prstClr>
                </a:outerShdw>
              </a:effectLst>
              <a:extLst/>
            </p:spPr>
            <p:txBody>
              <a:bodyPr vert="horz" wrap="square" lIns="68581" tIns="34291" rIns="68581" bIns="3429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軟正黑體"/>
                </a:endParaRPr>
              </a:p>
            </p:txBody>
          </p:sp>
          <p:sp>
            <p:nvSpPr>
              <p:cNvPr id="49" name="Freeform 19">
                <a:extLst>
                  <a:ext uri="{FF2B5EF4-FFF2-40B4-BE49-F238E27FC236}">
                    <a16:creationId xmlns:a16="http://schemas.microsoft.com/office/drawing/2014/main" id="{65B88FD2-EC78-4371-86AD-96D394C792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1662" y="1141029"/>
                <a:ext cx="408568" cy="441478"/>
              </a:xfrm>
              <a:custGeom>
                <a:avLst/>
                <a:gdLst>
                  <a:gd name="T0" fmla="*/ 0 w 398"/>
                  <a:gd name="T1" fmla="*/ 430 h 430"/>
                  <a:gd name="T2" fmla="*/ 398 w 398"/>
                  <a:gd name="T3" fmla="*/ 430 h 430"/>
                  <a:gd name="T4" fmla="*/ 398 w 398"/>
                  <a:gd name="T5" fmla="*/ 0 h 430"/>
                  <a:gd name="T6" fmla="*/ 0 w 398"/>
                  <a:gd name="T7" fmla="*/ 231 h 430"/>
                  <a:gd name="T8" fmla="*/ 0 w 398"/>
                  <a:gd name="T9" fmla="*/ 430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8" h="430">
                    <a:moveTo>
                      <a:pt x="0" y="430"/>
                    </a:moveTo>
                    <a:lnTo>
                      <a:pt x="398" y="430"/>
                    </a:lnTo>
                    <a:lnTo>
                      <a:pt x="398" y="0"/>
                    </a:lnTo>
                    <a:lnTo>
                      <a:pt x="0" y="231"/>
                    </a:lnTo>
                    <a:lnTo>
                      <a:pt x="0" y="430"/>
                    </a:lnTo>
                    <a:close/>
                  </a:path>
                </a:pathLst>
              </a:custGeom>
              <a:solidFill>
                <a:srgbClr val="8CC94C"/>
              </a:solidFill>
              <a:ln w="28575" cap="flat" cmpd="sng" algn="ctr">
                <a:noFill/>
                <a:prstDash val="solid"/>
                <a:miter lim="800000"/>
              </a:ln>
              <a:effectLst>
                <a:outerShdw blurRad="279400" dist="76200" dir="2700000" sx="101000" sy="101000" algn="tl" rotWithShape="0">
                  <a:prstClr val="black">
                    <a:alpha val="28000"/>
                  </a:prstClr>
                </a:outerShdw>
              </a:effectLst>
              <a:extLst/>
            </p:spPr>
            <p:txBody>
              <a:bodyPr lIns="68581" tIns="34291" rIns="68581" bIns="34291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微軟正黑體"/>
                  <a:cs typeface="+mn-cs"/>
                </a:endParaRPr>
              </a:p>
            </p:txBody>
          </p:sp>
          <p:sp>
            <p:nvSpPr>
              <p:cNvPr id="50" name="Freeform 26">
                <a:extLst>
                  <a:ext uri="{FF2B5EF4-FFF2-40B4-BE49-F238E27FC236}">
                    <a16:creationId xmlns:a16="http://schemas.microsoft.com/office/drawing/2014/main" id="{7ACEDBC6-726A-4B45-9EA8-29004150B96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895645" y="1353554"/>
                <a:ext cx="93416" cy="200205"/>
              </a:xfrm>
              <a:custGeom>
                <a:avLst/>
                <a:gdLst>
                  <a:gd name="T0" fmla="*/ 50 w 50"/>
                  <a:gd name="T1" fmla="*/ 82 h 107"/>
                  <a:gd name="T2" fmla="*/ 43 w 50"/>
                  <a:gd name="T3" fmla="*/ 99 h 107"/>
                  <a:gd name="T4" fmla="*/ 25 w 50"/>
                  <a:gd name="T5" fmla="*/ 107 h 107"/>
                  <a:gd name="T6" fmla="*/ 8 w 50"/>
                  <a:gd name="T7" fmla="*/ 99 h 107"/>
                  <a:gd name="T8" fmla="*/ 0 w 50"/>
                  <a:gd name="T9" fmla="*/ 82 h 107"/>
                  <a:gd name="T10" fmla="*/ 0 w 50"/>
                  <a:gd name="T11" fmla="*/ 25 h 107"/>
                  <a:gd name="T12" fmla="*/ 8 w 50"/>
                  <a:gd name="T13" fmla="*/ 7 h 107"/>
                  <a:gd name="T14" fmla="*/ 25 w 50"/>
                  <a:gd name="T15" fmla="*/ 0 h 107"/>
                  <a:gd name="T16" fmla="*/ 43 w 50"/>
                  <a:gd name="T17" fmla="*/ 7 h 107"/>
                  <a:gd name="T18" fmla="*/ 50 w 50"/>
                  <a:gd name="T19" fmla="*/ 25 h 107"/>
                  <a:gd name="T20" fmla="*/ 50 w 50"/>
                  <a:gd name="T21" fmla="*/ 82 h 107"/>
                  <a:gd name="T22" fmla="*/ 34 w 50"/>
                  <a:gd name="T23" fmla="*/ 24 h 107"/>
                  <a:gd name="T24" fmla="*/ 31 w 50"/>
                  <a:gd name="T25" fmla="*/ 18 h 107"/>
                  <a:gd name="T26" fmla="*/ 25 w 50"/>
                  <a:gd name="T27" fmla="*/ 15 h 107"/>
                  <a:gd name="T28" fmla="*/ 19 w 50"/>
                  <a:gd name="T29" fmla="*/ 18 h 107"/>
                  <a:gd name="T30" fmla="*/ 16 w 50"/>
                  <a:gd name="T31" fmla="*/ 24 h 107"/>
                  <a:gd name="T32" fmla="*/ 16 w 50"/>
                  <a:gd name="T33" fmla="*/ 82 h 107"/>
                  <a:gd name="T34" fmla="*/ 19 w 50"/>
                  <a:gd name="T35" fmla="*/ 88 h 107"/>
                  <a:gd name="T36" fmla="*/ 25 w 50"/>
                  <a:gd name="T37" fmla="*/ 91 h 107"/>
                  <a:gd name="T38" fmla="*/ 31 w 50"/>
                  <a:gd name="T39" fmla="*/ 88 h 107"/>
                  <a:gd name="T40" fmla="*/ 34 w 50"/>
                  <a:gd name="T41" fmla="*/ 82 h 107"/>
                  <a:gd name="T42" fmla="*/ 34 w 50"/>
                  <a:gd name="T43" fmla="*/ 24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" h="107">
                    <a:moveTo>
                      <a:pt x="50" y="82"/>
                    </a:moveTo>
                    <a:cubicBezTo>
                      <a:pt x="50" y="89"/>
                      <a:pt x="48" y="95"/>
                      <a:pt x="43" y="99"/>
                    </a:cubicBezTo>
                    <a:cubicBezTo>
                      <a:pt x="38" y="104"/>
                      <a:pt x="32" y="107"/>
                      <a:pt x="25" y="107"/>
                    </a:cubicBezTo>
                    <a:cubicBezTo>
                      <a:pt x="19" y="107"/>
                      <a:pt x="13" y="104"/>
                      <a:pt x="8" y="99"/>
                    </a:cubicBezTo>
                    <a:cubicBezTo>
                      <a:pt x="3" y="95"/>
                      <a:pt x="0" y="89"/>
                      <a:pt x="0" y="82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18"/>
                      <a:pt x="3" y="12"/>
                      <a:pt x="8" y="7"/>
                    </a:cubicBezTo>
                    <a:cubicBezTo>
                      <a:pt x="13" y="2"/>
                      <a:pt x="19" y="0"/>
                      <a:pt x="25" y="0"/>
                    </a:cubicBezTo>
                    <a:cubicBezTo>
                      <a:pt x="32" y="0"/>
                      <a:pt x="38" y="2"/>
                      <a:pt x="43" y="7"/>
                    </a:cubicBezTo>
                    <a:cubicBezTo>
                      <a:pt x="48" y="12"/>
                      <a:pt x="50" y="18"/>
                      <a:pt x="50" y="25"/>
                    </a:cubicBezTo>
                    <a:lnTo>
                      <a:pt x="50" y="82"/>
                    </a:lnTo>
                    <a:close/>
                    <a:moveTo>
                      <a:pt x="34" y="24"/>
                    </a:moveTo>
                    <a:cubicBezTo>
                      <a:pt x="34" y="22"/>
                      <a:pt x="33" y="20"/>
                      <a:pt x="31" y="18"/>
                    </a:cubicBezTo>
                    <a:cubicBezTo>
                      <a:pt x="30" y="16"/>
                      <a:pt x="27" y="15"/>
                      <a:pt x="25" y="15"/>
                    </a:cubicBezTo>
                    <a:cubicBezTo>
                      <a:pt x="22" y="15"/>
                      <a:pt x="20" y="16"/>
                      <a:pt x="19" y="18"/>
                    </a:cubicBezTo>
                    <a:cubicBezTo>
                      <a:pt x="17" y="20"/>
                      <a:pt x="16" y="22"/>
                      <a:pt x="16" y="24"/>
                    </a:cubicBezTo>
                    <a:cubicBezTo>
                      <a:pt x="16" y="82"/>
                      <a:pt x="16" y="82"/>
                      <a:pt x="16" y="82"/>
                    </a:cubicBezTo>
                    <a:cubicBezTo>
                      <a:pt x="16" y="84"/>
                      <a:pt x="17" y="86"/>
                      <a:pt x="19" y="88"/>
                    </a:cubicBezTo>
                    <a:cubicBezTo>
                      <a:pt x="20" y="90"/>
                      <a:pt x="22" y="91"/>
                      <a:pt x="25" y="91"/>
                    </a:cubicBezTo>
                    <a:cubicBezTo>
                      <a:pt x="27" y="91"/>
                      <a:pt x="30" y="90"/>
                      <a:pt x="31" y="88"/>
                    </a:cubicBezTo>
                    <a:cubicBezTo>
                      <a:pt x="33" y="86"/>
                      <a:pt x="34" y="84"/>
                      <a:pt x="34" y="82"/>
                    </a:cubicBezTo>
                    <a:lnTo>
                      <a:pt x="34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1" tIns="34291" rIns="68581" bIns="3429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軟正黑體"/>
                </a:endParaRPr>
              </a:p>
            </p:txBody>
          </p:sp>
          <p:sp>
            <p:nvSpPr>
              <p:cNvPr id="51" name="Freeform 27">
                <a:extLst>
                  <a:ext uri="{FF2B5EF4-FFF2-40B4-BE49-F238E27FC236}">
                    <a16:creationId xmlns:a16="http://schemas.microsoft.com/office/drawing/2014/main" id="{2988ED72-481F-4A18-B208-9FC778D60F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3699" y="1355607"/>
                <a:ext cx="95469" cy="196099"/>
              </a:xfrm>
              <a:custGeom>
                <a:avLst/>
                <a:gdLst>
                  <a:gd name="T0" fmla="*/ 0 w 51"/>
                  <a:gd name="T1" fmla="*/ 30 h 105"/>
                  <a:gd name="T2" fmla="*/ 8 w 51"/>
                  <a:gd name="T3" fmla="*/ 7 h 105"/>
                  <a:gd name="T4" fmla="*/ 26 w 51"/>
                  <a:gd name="T5" fmla="*/ 0 h 105"/>
                  <a:gd name="T6" fmla="*/ 44 w 51"/>
                  <a:gd name="T7" fmla="*/ 8 h 105"/>
                  <a:gd name="T8" fmla="*/ 51 w 51"/>
                  <a:gd name="T9" fmla="*/ 26 h 105"/>
                  <a:gd name="T10" fmla="*/ 47 w 51"/>
                  <a:gd name="T11" fmla="*/ 46 h 105"/>
                  <a:gd name="T12" fmla="*/ 34 w 51"/>
                  <a:gd name="T13" fmla="*/ 65 h 105"/>
                  <a:gd name="T14" fmla="*/ 27 w 51"/>
                  <a:gd name="T15" fmla="*/ 77 h 105"/>
                  <a:gd name="T16" fmla="*/ 24 w 51"/>
                  <a:gd name="T17" fmla="*/ 81 h 105"/>
                  <a:gd name="T18" fmla="*/ 20 w 51"/>
                  <a:gd name="T19" fmla="*/ 88 h 105"/>
                  <a:gd name="T20" fmla="*/ 19 w 51"/>
                  <a:gd name="T21" fmla="*/ 89 h 105"/>
                  <a:gd name="T22" fmla="*/ 50 w 51"/>
                  <a:gd name="T23" fmla="*/ 89 h 105"/>
                  <a:gd name="T24" fmla="*/ 50 w 51"/>
                  <a:gd name="T25" fmla="*/ 105 h 105"/>
                  <a:gd name="T26" fmla="*/ 0 w 51"/>
                  <a:gd name="T27" fmla="*/ 105 h 105"/>
                  <a:gd name="T28" fmla="*/ 0 w 51"/>
                  <a:gd name="T29" fmla="*/ 90 h 105"/>
                  <a:gd name="T30" fmla="*/ 3 w 51"/>
                  <a:gd name="T31" fmla="*/ 84 h 105"/>
                  <a:gd name="T32" fmla="*/ 7 w 51"/>
                  <a:gd name="T33" fmla="*/ 79 h 105"/>
                  <a:gd name="T34" fmla="*/ 11 w 51"/>
                  <a:gd name="T35" fmla="*/ 73 h 105"/>
                  <a:gd name="T36" fmla="*/ 22 w 51"/>
                  <a:gd name="T37" fmla="*/ 57 h 105"/>
                  <a:gd name="T38" fmla="*/ 33 w 51"/>
                  <a:gd name="T39" fmla="*/ 39 h 105"/>
                  <a:gd name="T40" fmla="*/ 36 w 51"/>
                  <a:gd name="T41" fmla="*/ 26 h 105"/>
                  <a:gd name="T42" fmla="*/ 33 w 51"/>
                  <a:gd name="T43" fmla="*/ 18 h 105"/>
                  <a:gd name="T44" fmla="*/ 26 w 51"/>
                  <a:gd name="T45" fmla="*/ 15 h 105"/>
                  <a:gd name="T46" fmla="*/ 17 w 51"/>
                  <a:gd name="T47" fmla="*/ 22 h 105"/>
                  <a:gd name="T48" fmla="*/ 16 w 51"/>
                  <a:gd name="T49" fmla="*/ 28 h 105"/>
                  <a:gd name="T50" fmla="*/ 16 w 51"/>
                  <a:gd name="T51" fmla="*/ 32 h 105"/>
                  <a:gd name="T52" fmla="*/ 0 w 51"/>
                  <a:gd name="T53" fmla="*/ 32 h 105"/>
                  <a:gd name="T54" fmla="*/ 0 w 51"/>
                  <a:gd name="T55" fmla="*/ 3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1" h="105">
                    <a:moveTo>
                      <a:pt x="0" y="30"/>
                    </a:moveTo>
                    <a:cubicBezTo>
                      <a:pt x="0" y="20"/>
                      <a:pt x="3" y="12"/>
                      <a:pt x="8" y="7"/>
                    </a:cubicBezTo>
                    <a:cubicBezTo>
                      <a:pt x="13" y="2"/>
                      <a:pt x="19" y="0"/>
                      <a:pt x="26" y="0"/>
                    </a:cubicBezTo>
                    <a:cubicBezTo>
                      <a:pt x="33" y="0"/>
                      <a:pt x="39" y="3"/>
                      <a:pt x="44" y="8"/>
                    </a:cubicBezTo>
                    <a:cubicBezTo>
                      <a:pt x="49" y="13"/>
                      <a:pt x="51" y="19"/>
                      <a:pt x="51" y="26"/>
                    </a:cubicBezTo>
                    <a:cubicBezTo>
                      <a:pt x="51" y="33"/>
                      <a:pt x="50" y="40"/>
                      <a:pt x="47" y="46"/>
                    </a:cubicBezTo>
                    <a:cubicBezTo>
                      <a:pt x="45" y="50"/>
                      <a:pt x="41" y="56"/>
                      <a:pt x="34" y="65"/>
                    </a:cubicBezTo>
                    <a:cubicBezTo>
                      <a:pt x="33" y="68"/>
                      <a:pt x="30" y="72"/>
                      <a:pt x="27" y="77"/>
                    </a:cubicBezTo>
                    <a:cubicBezTo>
                      <a:pt x="24" y="81"/>
                      <a:pt x="24" y="81"/>
                      <a:pt x="24" y="81"/>
                    </a:cubicBezTo>
                    <a:cubicBezTo>
                      <a:pt x="22" y="84"/>
                      <a:pt x="21" y="86"/>
                      <a:pt x="20" y="88"/>
                    </a:cubicBezTo>
                    <a:cubicBezTo>
                      <a:pt x="19" y="88"/>
                      <a:pt x="19" y="89"/>
                      <a:pt x="19" y="89"/>
                    </a:cubicBezTo>
                    <a:cubicBezTo>
                      <a:pt x="50" y="89"/>
                      <a:pt x="50" y="89"/>
                      <a:pt x="50" y="89"/>
                    </a:cubicBezTo>
                    <a:cubicBezTo>
                      <a:pt x="50" y="105"/>
                      <a:pt x="50" y="105"/>
                      <a:pt x="50" y="105"/>
                    </a:cubicBezTo>
                    <a:cubicBezTo>
                      <a:pt x="0" y="105"/>
                      <a:pt x="0" y="105"/>
                      <a:pt x="0" y="105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1" y="88"/>
                      <a:pt x="3" y="84"/>
                    </a:cubicBezTo>
                    <a:cubicBezTo>
                      <a:pt x="4" y="83"/>
                      <a:pt x="6" y="81"/>
                      <a:pt x="7" y="79"/>
                    </a:cubicBezTo>
                    <a:cubicBezTo>
                      <a:pt x="11" y="73"/>
                      <a:pt x="11" y="73"/>
                      <a:pt x="11" y="73"/>
                    </a:cubicBezTo>
                    <a:cubicBezTo>
                      <a:pt x="13" y="70"/>
                      <a:pt x="17" y="65"/>
                      <a:pt x="22" y="57"/>
                    </a:cubicBezTo>
                    <a:cubicBezTo>
                      <a:pt x="27" y="51"/>
                      <a:pt x="31" y="44"/>
                      <a:pt x="33" y="39"/>
                    </a:cubicBezTo>
                    <a:cubicBezTo>
                      <a:pt x="35" y="34"/>
                      <a:pt x="36" y="30"/>
                      <a:pt x="36" y="26"/>
                    </a:cubicBezTo>
                    <a:cubicBezTo>
                      <a:pt x="36" y="23"/>
                      <a:pt x="35" y="21"/>
                      <a:pt x="33" y="18"/>
                    </a:cubicBezTo>
                    <a:cubicBezTo>
                      <a:pt x="31" y="16"/>
                      <a:pt x="29" y="15"/>
                      <a:pt x="26" y="15"/>
                    </a:cubicBezTo>
                    <a:cubicBezTo>
                      <a:pt x="22" y="15"/>
                      <a:pt x="18" y="17"/>
                      <a:pt x="17" y="22"/>
                    </a:cubicBezTo>
                    <a:cubicBezTo>
                      <a:pt x="16" y="24"/>
                      <a:pt x="16" y="26"/>
                      <a:pt x="16" y="28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0" y="32"/>
                      <a:pt x="0" y="32"/>
                      <a:pt x="0" y="32"/>
                    </a:cubicBez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1" tIns="34291" rIns="68581" bIns="3429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軟正黑體"/>
                </a:endParaRPr>
              </a:p>
            </p:txBody>
          </p:sp>
          <p:sp>
            <p:nvSpPr>
              <p:cNvPr id="52" name="Freeform 8">
                <a:extLst>
                  <a:ext uri="{FF2B5EF4-FFF2-40B4-BE49-F238E27FC236}">
                    <a16:creationId xmlns:a16="http://schemas.microsoft.com/office/drawing/2014/main" id="{655F934F-7ABC-4BCA-8126-EC7921D124F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06194" y="1640919"/>
                <a:ext cx="414831" cy="501006"/>
              </a:xfrm>
              <a:custGeom>
                <a:avLst/>
                <a:gdLst>
                  <a:gd name="T0" fmla="*/ 85 w 94"/>
                  <a:gd name="T1" fmla="*/ 44 h 140"/>
                  <a:gd name="T2" fmla="*/ 45 w 94"/>
                  <a:gd name="T3" fmla="*/ 90 h 140"/>
                  <a:gd name="T4" fmla="*/ 26 w 94"/>
                  <a:gd name="T5" fmla="*/ 105 h 140"/>
                  <a:gd name="T6" fmla="*/ 26 w 94"/>
                  <a:gd name="T7" fmla="*/ 108 h 140"/>
                  <a:gd name="T8" fmla="*/ 35 w 94"/>
                  <a:gd name="T9" fmla="*/ 123 h 140"/>
                  <a:gd name="T10" fmla="*/ 17 w 94"/>
                  <a:gd name="T11" fmla="*/ 140 h 140"/>
                  <a:gd name="T12" fmla="*/ 0 w 94"/>
                  <a:gd name="T13" fmla="*/ 123 h 140"/>
                  <a:gd name="T14" fmla="*/ 9 w 94"/>
                  <a:gd name="T15" fmla="*/ 108 h 140"/>
                  <a:gd name="T16" fmla="*/ 9 w 94"/>
                  <a:gd name="T17" fmla="*/ 33 h 140"/>
                  <a:gd name="T18" fmla="*/ 0 w 94"/>
                  <a:gd name="T19" fmla="*/ 17 h 140"/>
                  <a:gd name="T20" fmla="*/ 17 w 94"/>
                  <a:gd name="T21" fmla="*/ 0 h 140"/>
                  <a:gd name="T22" fmla="*/ 35 w 94"/>
                  <a:gd name="T23" fmla="*/ 17 h 140"/>
                  <a:gd name="T24" fmla="*/ 26 w 94"/>
                  <a:gd name="T25" fmla="*/ 33 h 140"/>
                  <a:gd name="T26" fmla="*/ 26 w 94"/>
                  <a:gd name="T27" fmla="*/ 78 h 140"/>
                  <a:gd name="T28" fmla="*/ 40 w 94"/>
                  <a:gd name="T29" fmla="*/ 73 h 140"/>
                  <a:gd name="T30" fmla="*/ 67 w 94"/>
                  <a:gd name="T31" fmla="*/ 44 h 140"/>
                  <a:gd name="T32" fmla="*/ 58 w 94"/>
                  <a:gd name="T33" fmla="*/ 29 h 140"/>
                  <a:gd name="T34" fmla="*/ 76 w 94"/>
                  <a:gd name="T35" fmla="*/ 11 h 140"/>
                  <a:gd name="T36" fmla="*/ 94 w 94"/>
                  <a:gd name="T37" fmla="*/ 29 h 140"/>
                  <a:gd name="T38" fmla="*/ 85 w 94"/>
                  <a:gd name="T39" fmla="*/ 44 h 140"/>
                  <a:gd name="T40" fmla="*/ 17 w 94"/>
                  <a:gd name="T41" fmla="*/ 9 h 140"/>
                  <a:gd name="T42" fmla="*/ 9 w 94"/>
                  <a:gd name="T43" fmla="*/ 17 h 140"/>
                  <a:gd name="T44" fmla="*/ 17 w 94"/>
                  <a:gd name="T45" fmla="*/ 26 h 140"/>
                  <a:gd name="T46" fmla="*/ 26 w 94"/>
                  <a:gd name="T47" fmla="*/ 17 h 140"/>
                  <a:gd name="T48" fmla="*/ 17 w 94"/>
                  <a:gd name="T49" fmla="*/ 9 h 140"/>
                  <a:gd name="T50" fmla="*/ 17 w 94"/>
                  <a:gd name="T51" fmla="*/ 114 h 140"/>
                  <a:gd name="T52" fmla="*/ 9 w 94"/>
                  <a:gd name="T53" fmla="*/ 123 h 140"/>
                  <a:gd name="T54" fmla="*/ 17 w 94"/>
                  <a:gd name="T55" fmla="*/ 132 h 140"/>
                  <a:gd name="T56" fmla="*/ 26 w 94"/>
                  <a:gd name="T57" fmla="*/ 123 h 140"/>
                  <a:gd name="T58" fmla="*/ 17 w 94"/>
                  <a:gd name="T59" fmla="*/ 114 h 140"/>
                  <a:gd name="T60" fmla="*/ 76 w 94"/>
                  <a:gd name="T61" fmla="*/ 20 h 140"/>
                  <a:gd name="T62" fmla="*/ 67 w 94"/>
                  <a:gd name="T63" fmla="*/ 29 h 140"/>
                  <a:gd name="T64" fmla="*/ 76 w 94"/>
                  <a:gd name="T65" fmla="*/ 38 h 140"/>
                  <a:gd name="T66" fmla="*/ 85 w 94"/>
                  <a:gd name="T67" fmla="*/ 29 h 140"/>
                  <a:gd name="T68" fmla="*/ 76 w 94"/>
                  <a:gd name="T69" fmla="*/ 2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4" h="140">
                    <a:moveTo>
                      <a:pt x="85" y="44"/>
                    </a:moveTo>
                    <a:cubicBezTo>
                      <a:pt x="84" y="77"/>
                      <a:pt x="61" y="85"/>
                      <a:pt x="45" y="90"/>
                    </a:cubicBezTo>
                    <a:cubicBezTo>
                      <a:pt x="31" y="94"/>
                      <a:pt x="26" y="96"/>
                      <a:pt x="26" y="105"/>
                    </a:cubicBezTo>
                    <a:cubicBezTo>
                      <a:pt x="26" y="108"/>
                      <a:pt x="26" y="108"/>
                      <a:pt x="26" y="108"/>
                    </a:cubicBezTo>
                    <a:cubicBezTo>
                      <a:pt x="31" y="111"/>
                      <a:pt x="35" y="116"/>
                      <a:pt x="35" y="123"/>
                    </a:cubicBezTo>
                    <a:cubicBezTo>
                      <a:pt x="35" y="132"/>
                      <a:pt x="27" y="140"/>
                      <a:pt x="17" y="140"/>
                    </a:cubicBezTo>
                    <a:cubicBezTo>
                      <a:pt x="8" y="140"/>
                      <a:pt x="0" y="132"/>
                      <a:pt x="0" y="123"/>
                    </a:cubicBezTo>
                    <a:cubicBezTo>
                      <a:pt x="0" y="116"/>
                      <a:pt x="3" y="111"/>
                      <a:pt x="9" y="108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3" y="29"/>
                      <a:pt x="0" y="24"/>
                      <a:pt x="0" y="17"/>
                    </a:cubicBezTo>
                    <a:cubicBezTo>
                      <a:pt x="0" y="8"/>
                      <a:pt x="8" y="0"/>
                      <a:pt x="17" y="0"/>
                    </a:cubicBezTo>
                    <a:cubicBezTo>
                      <a:pt x="27" y="0"/>
                      <a:pt x="35" y="8"/>
                      <a:pt x="35" y="17"/>
                    </a:cubicBezTo>
                    <a:cubicBezTo>
                      <a:pt x="35" y="24"/>
                      <a:pt x="31" y="29"/>
                      <a:pt x="26" y="33"/>
                    </a:cubicBezTo>
                    <a:cubicBezTo>
                      <a:pt x="26" y="78"/>
                      <a:pt x="26" y="78"/>
                      <a:pt x="26" y="78"/>
                    </a:cubicBezTo>
                    <a:cubicBezTo>
                      <a:pt x="31" y="76"/>
                      <a:pt x="36" y="74"/>
                      <a:pt x="40" y="73"/>
                    </a:cubicBezTo>
                    <a:cubicBezTo>
                      <a:pt x="57" y="67"/>
                      <a:pt x="67" y="63"/>
                      <a:pt x="67" y="44"/>
                    </a:cubicBezTo>
                    <a:cubicBezTo>
                      <a:pt x="62" y="41"/>
                      <a:pt x="58" y="36"/>
                      <a:pt x="58" y="29"/>
                    </a:cubicBezTo>
                    <a:cubicBezTo>
                      <a:pt x="58" y="19"/>
                      <a:pt x="66" y="11"/>
                      <a:pt x="76" y="11"/>
                    </a:cubicBezTo>
                    <a:cubicBezTo>
                      <a:pt x="86" y="11"/>
                      <a:pt x="94" y="19"/>
                      <a:pt x="94" y="29"/>
                    </a:cubicBezTo>
                    <a:cubicBezTo>
                      <a:pt x="94" y="36"/>
                      <a:pt x="90" y="41"/>
                      <a:pt x="85" y="44"/>
                    </a:cubicBezTo>
                    <a:close/>
                    <a:moveTo>
                      <a:pt x="17" y="9"/>
                    </a:moveTo>
                    <a:cubicBezTo>
                      <a:pt x="13" y="9"/>
                      <a:pt x="9" y="12"/>
                      <a:pt x="9" y="17"/>
                    </a:cubicBezTo>
                    <a:cubicBezTo>
                      <a:pt x="9" y="22"/>
                      <a:pt x="13" y="26"/>
                      <a:pt x="17" y="26"/>
                    </a:cubicBezTo>
                    <a:cubicBezTo>
                      <a:pt x="22" y="26"/>
                      <a:pt x="26" y="22"/>
                      <a:pt x="26" y="17"/>
                    </a:cubicBezTo>
                    <a:cubicBezTo>
                      <a:pt x="26" y="12"/>
                      <a:pt x="22" y="9"/>
                      <a:pt x="17" y="9"/>
                    </a:cubicBezTo>
                    <a:close/>
                    <a:moveTo>
                      <a:pt x="17" y="114"/>
                    </a:moveTo>
                    <a:cubicBezTo>
                      <a:pt x="13" y="114"/>
                      <a:pt x="9" y="118"/>
                      <a:pt x="9" y="123"/>
                    </a:cubicBezTo>
                    <a:cubicBezTo>
                      <a:pt x="9" y="128"/>
                      <a:pt x="13" y="132"/>
                      <a:pt x="17" y="132"/>
                    </a:cubicBezTo>
                    <a:cubicBezTo>
                      <a:pt x="22" y="132"/>
                      <a:pt x="26" y="128"/>
                      <a:pt x="26" y="123"/>
                    </a:cubicBezTo>
                    <a:cubicBezTo>
                      <a:pt x="26" y="118"/>
                      <a:pt x="22" y="114"/>
                      <a:pt x="17" y="114"/>
                    </a:cubicBezTo>
                    <a:close/>
                    <a:moveTo>
                      <a:pt x="76" y="20"/>
                    </a:moveTo>
                    <a:cubicBezTo>
                      <a:pt x="71" y="20"/>
                      <a:pt x="67" y="24"/>
                      <a:pt x="67" y="29"/>
                    </a:cubicBezTo>
                    <a:cubicBezTo>
                      <a:pt x="67" y="34"/>
                      <a:pt x="71" y="38"/>
                      <a:pt x="76" y="38"/>
                    </a:cubicBezTo>
                    <a:cubicBezTo>
                      <a:pt x="81" y="38"/>
                      <a:pt x="85" y="34"/>
                      <a:pt x="85" y="29"/>
                    </a:cubicBezTo>
                    <a:cubicBezTo>
                      <a:pt x="85" y="24"/>
                      <a:pt x="81" y="20"/>
                      <a:pt x="76" y="20"/>
                    </a:cubicBezTo>
                    <a:close/>
                  </a:path>
                </a:pathLst>
              </a:custGeom>
              <a:solidFill>
                <a:srgbClr val="8CC94C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29" tIns="45714" rIns="91429" bIns="45714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软雅黑"/>
                  <a:ea typeface="微软雅黑"/>
                  <a:sym typeface="Gill Sans" charset="0"/>
                </a:endParaRPr>
              </a:p>
            </p:txBody>
          </p:sp>
        </p:grpSp>
      </p:grpSp>
      <p:grpSp>
        <p:nvGrpSpPr>
          <p:cNvPr id="53" name="组合 52">
            <a:extLst>
              <a:ext uri="{FF2B5EF4-FFF2-40B4-BE49-F238E27FC236}">
                <a16:creationId xmlns:a16="http://schemas.microsoft.com/office/drawing/2014/main" id="{197E9288-700C-4E91-ABF3-2A6DB07074E3}"/>
              </a:ext>
            </a:extLst>
          </p:cNvPr>
          <p:cNvGrpSpPr/>
          <p:nvPr/>
        </p:nvGrpSpPr>
        <p:grpSpPr>
          <a:xfrm>
            <a:off x="6720299" y="2639234"/>
            <a:ext cx="1213646" cy="1404144"/>
            <a:chOff x="5368886" y="2309403"/>
            <a:chExt cx="1200040" cy="1388087"/>
          </a:xfrm>
        </p:grpSpPr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0719BDF5-22C7-4FB2-81A6-BB47C837575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8692" y="2350471"/>
              <a:ext cx="530728" cy="237166"/>
            </a:xfrm>
            <a:custGeom>
              <a:avLst/>
              <a:gdLst>
                <a:gd name="T0" fmla="*/ 0 w 517"/>
                <a:gd name="T1" fmla="*/ 231 h 231"/>
                <a:gd name="T2" fmla="*/ 398 w 517"/>
                <a:gd name="T3" fmla="*/ 0 h 231"/>
                <a:gd name="T4" fmla="*/ 517 w 517"/>
                <a:gd name="T5" fmla="*/ 0 h 231"/>
                <a:gd name="T6" fmla="*/ 517 w 517"/>
                <a:gd name="T7" fmla="*/ 231 h 231"/>
                <a:gd name="T8" fmla="*/ 0 w 517"/>
                <a:gd name="T9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7" h="231">
                  <a:moveTo>
                    <a:pt x="0" y="231"/>
                  </a:moveTo>
                  <a:lnTo>
                    <a:pt x="398" y="0"/>
                  </a:lnTo>
                  <a:lnTo>
                    <a:pt x="517" y="0"/>
                  </a:lnTo>
                  <a:lnTo>
                    <a:pt x="517" y="231"/>
                  </a:lnTo>
                  <a:lnTo>
                    <a:pt x="0" y="231"/>
                  </a:lnTo>
                  <a:close/>
                </a:path>
              </a:pathLst>
            </a:custGeom>
            <a:solidFill>
              <a:srgbClr val="505711"/>
            </a:solidFill>
            <a:ln>
              <a:noFill/>
            </a:ln>
            <a:extLst/>
          </p:spPr>
          <p:txBody>
            <a:bodyPr vert="horz" wrap="square" lIns="68581" tIns="34291" rIns="68581" bIns="3429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BDD53E"/>
                </a:solidFill>
                <a:effectLst/>
                <a:uLnTx/>
                <a:uFillTx/>
                <a:latin typeface="Calibri"/>
                <a:ea typeface="微軟正黑體"/>
              </a:endParaRPr>
            </a:p>
          </p:txBody>
        </p:sp>
        <p:grpSp>
          <p:nvGrpSpPr>
            <p:cNvPr id="55" name="组合 54">
              <a:extLst>
                <a:ext uri="{FF2B5EF4-FFF2-40B4-BE49-F238E27FC236}">
                  <a16:creationId xmlns:a16="http://schemas.microsoft.com/office/drawing/2014/main" id="{67AEA302-D844-45DF-96E8-200FC2D1821F}"/>
                </a:ext>
              </a:extLst>
            </p:cNvPr>
            <p:cNvGrpSpPr/>
            <p:nvPr/>
          </p:nvGrpSpPr>
          <p:grpSpPr>
            <a:xfrm>
              <a:off x="5368886" y="2309403"/>
              <a:ext cx="1200040" cy="1388087"/>
              <a:chOff x="5368886" y="2309403"/>
              <a:chExt cx="1200040" cy="1388087"/>
            </a:xfrm>
          </p:grpSpPr>
          <p:sp>
            <p:nvSpPr>
              <p:cNvPr id="56" name="Freeform 9">
                <a:extLst>
                  <a:ext uri="{FF2B5EF4-FFF2-40B4-BE49-F238E27FC236}">
                    <a16:creationId xmlns:a16="http://schemas.microsoft.com/office/drawing/2014/main" id="{E5F93FFA-C23D-4140-A65F-AFE6172F68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8886" y="2309403"/>
                <a:ext cx="1200040" cy="1388087"/>
              </a:xfrm>
              <a:custGeom>
                <a:avLst/>
                <a:gdLst>
                  <a:gd name="T0" fmla="*/ 0 w 1169"/>
                  <a:gd name="T1" fmla="*/ 1014 h 1352"/>
                  <a:gd name="T2" fmla="*/ 0 w 1169"/>
                  <a:gd name="T3" fmla="*/ 338 h 1352"/>
                  <a:gd name="T4" fmla="*/ 585 w 1169"/>
                  <a:gd name="T5" fmla="*/ 0 h 1352"/>
                  <a:gd name="T6" fmla="*/ 1169 w 1169"/>
                  <a:gd name="T7" fmla="*/ 338 h 1352"/>
                  <a:gd name="T8" fmla="*/ 1169 w 1169"/>
                  <a:gd name="T9" fmla="*/ 1014 h 1352"/>
                  <a:gd name="T10" fmla="*/ 585 w 1169"/>
                  <a:gd name="T11" fmla="*/ 1352 h 1352"/>
                  <a:gd name="T12" fmla="*/ 0 w 1169"/>
                  <a:gd name="T13" fmla="*/ 1014 h 1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69" h="1352">
                    <a:moveTo>
                      <a:pt x="0" y="1014"/>
                    </a:moveTo>
                    <a:lnTo>
                      <a:pt x="0" y="338"/>
                    </a:lnTo>
                    <a:lnTo>
                      <a:pt x="585" y="0"/>
                    </a:lnTo>
                    <a:lnTo>
                      <a:pt x="1169" y="338"/>
                    </a:lnTo>
                    <a:lnTo>
                      <a:pt x="1169" y="1014"/>
                    </a:lnTo>
                    <a:lnTo>
                      <a:pt x="585" y="1352"/>
                    </a:lnTo>
                    <a:lnTo>
                      <a:pt x="0" y="1014"/>
                    </a:lnTo>
                    <a:close/>
                  </a:path>
                </a:pathLst>
              </a:custGeom>
              <a:solidFill>
                <a:sysClr val="window" lastClr="FFFFFF">
                  <a:lumMod val="95000"/>
                </a:sysClr>
              </a:solidFill>
              <a:ln>
                <a:noFill/>
              </a:ln>
              <a:effectLst>
                <a:outerShdw blurRad="228600" sx="102000" sy="102000" algn="ctr" rotWithShape="0">
                  <a:prstClr val="black">
                    <a:alpha val="28000"/>
                  </a:prstClr>
                </a:outerShdw>
              </a:effectLst>
              <a:extLst/>
            </p:spPr>
            <p:txBody>
              <a:bodyPr vert="horz" wrap="square" lIns="68581" tIns="34291" rIns="68581" bIns="3429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軟正黑體"/>
                </a:endParaRPr>
              </a:p>
            </p:txBody>
          </p:sp>
          <p:sp>
            <p:nvSpPr>
              <p:cNvPr id="57" name="Freeform 23">
                <a:extLst>
                  <a:ext uri="{FF2B5EF4-FFF2-40B4-BE49-F238E27FC236}">
                    <a16:creationId xmlns:a16="http://schemas.microsoft.com/office/drawing/2014/main" id="{DFF852F1-3FAB-429F-B4D6-DFBFAB8557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38692" y="2350471"/>
                <a:ext cx="408568" cy="441478"/>
              </a:xfrm>
              <a:custGeom>
                <a:avLst/>
                <a:gdLst>
                  <a:gd name="T0" fmla="*/ 0 w 398"/>
                  <a:gd name="T1" fmla="*/ 430 h 430"/>
                  <a:gd name="T2" fmla="*/ 398 w 398"/>
                  <a:gd name="T3" fmla="*/ 430 h 430"/>
                  <a:gd name="T4" fmla="*/ 398 w 398"/>
                  <a:gd name="T5" fmla="*/ 0 h 430"/>
                  <a:gd name="T6" fmla="*/ 0 w 398"/>
                  <a:gd name="T7" fmla="*/ 231 h 430"/>
                  <a:gd name="T8" fmla="*/ 0 w 398"/>
                  <a:gd name="T9" fmla="*/ 430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8" h="430">
                    <a:moveTo>
                      <a:pt x="0" y="430"/>
                    </a:moveTo>
                    <a:lnTo>
                      <a:pt x="398" y="430"/>
                    </a:lnTo>
                    <a:lnTo>
                      <a:pt x="398" y="0"/>
                    </a:lnTo>
                    <a:lnTo>
                      <a:pt x="0" y="231"/>
                    </a:lnTo>
                    <a:lnTo>
                      <a:pt x="0" y="430"/>
                    </a:lnTo>
                    <a:close/>
                  </a:path>
                </a:pathLst>
              </a:custGeom>
              <a:solidFill>
                <a:srgbClr val="108136"/>
              </a:solidFill>
              <a:ln w="28575" cap="flat" cmpd="sng" algn="ctr">
                <a:noFill/>
                <a:prstDash val="solid"/>
                <a:miter lim="800000"/>
              </a:ln>
              <a:effectLst>
                <a:outerShdw blurRad="279400" dist="76200" dir="2700000" sx="101000" sy="101000" algn="tl" rotWithShape="0">
                  <a:prstClr val="black">
                    <a:alpha val="28000"/>
                  </a:prstClr>
                </a:outerShdw>
              </a:effectLst>
              <a:extLst/>
            </p:spPr>
            <p:txBody>
              <a:bodyPr lIns="68581" tIns="34291" rIns="68581" bIns="34291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微軟正黑體"/>
                  <a:cs typeface="+mn-cs"/>
                </a:endParaRPr>
              </a:p>
            </p:txBody>
          </p:sp>
          <p:sp>
            <p:nvSpPr>
              <p:cNvPr id="58" name="Freeform 32">
                <a:extLst>
                  <a:ext uri="{FF2B5EF4-FFF2-40B4-BE49-F238E27FC236}">
                    <a16:creationId xmlns:a16="http://schemas.microsoft.com/office/drawing/2014/main" id="{895D9926-B52D-4696-9FC1-2D6F3B1C02E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97808" y="2562997"/>
                <a:ext cx="93416" cy="200205"/>
              </a:xfrm>
              <a:custGeom>
                <a:avLst/>
                <a:gdLst>
                  <a:gd name="T0" fmla="*/ 50 w 50"/>
                  <a:gd name="T1" fmla="*/ 82 h 107"/>
                  <a:gd name="T2" fmla="*/ 42 w 50"/>
                  <a:gd name="T3" fmla="*/ 99 h 107"/>
                  <a:gd name="T4" fmla="*/ 25 w 50"/>
                  <a:gd name="T5" fmla="*/ 107 h 107"/>
                  <a:gd name="T6" fmla="*/ 7 w 50"/>
                  <a:gd name="T7" fmla="*/ 99 h 107"/>
                  <a:gd name="T8" fmla="*/ 0 w 50"/>
                  <a:gd name="T9" fmla="*/ 82 h 107"/>
                  <a:gd name="T10" fmla="*/ 0 w 50"/>
                  <a:gd name="T11" fmla="*/ 25 h 107"/>
                  <a:gd name="T12" fmla="*/ 7 w 50"/>
                  <a:gd name="T13" fmla="*/ 7 h 107"/>
                  <a:gd name="T14" fmla="*/ 25 w 50"/>
                  <a:gd name="T15" fmla="*/ 0 h 107"/>
                  <a:gd name="T16" fmla="*/ 42 w 50"/>
                  <a:gd name="T17" fmla="*/ 7 h 107"/>
                  <a:gd name="T18" fmla="*/ 50 w 50"/>
                  <a:gd name="T19" fmla="*/ 25 h 107"/>
                  <a:gd name="T20" fmla="*/ 50 w 50"/>
                  <a:gd name="T21" fmla="*/ 82 h 107"/>
                  <a:gd name="T22" fmla="*/ 33 w 50"/>
                  <a:gd name="T23" fmla="*/ 24 h 107"/>
                  <a:gd name="T24" fmla="*/ 31 w 50"/>
                  <a:gd name="T25" fmla="*/ 18 h 107"/>
                  <a:gd name="T26" fmla="*/ 24 w 50"/>
                  <a:gd name="T27" fmla="*/ 15 h 107"/>
                  <a:gd name="T28" fmla="*/ 18 w 50"/>
                  <a:gd name="T29" fmla="*/ 18 h 107"/>
                  <a:gd name="T30" fmla="*/ 15 w 50"/>
                  <a:gd name="T31" fmla="*/ 24 h 107"/>
                  <a:gd name="T32" fmla="*/ 15 w 50"/>
                  <a:gd name="T33" fmla="*/ 81 h 107"/>
                  <a:gd name="T34" fmla="*/ 18 w 50"/>
                  <a:gd name="T35" fmla="*/ 88 h 107"/>
                  <a:gd name="T36" fmla="*/ 24 w 50"/>
                  <a:gd name="T37" fmla="*/ 91 h 107"/>
                  <a:gd name="T38" fmla="*/ 31 w 50"/>
                  <a:gd name="T39" fmla="*/ 88 h 107"/>
                  <a:gd name="T40" fmla="*/ 33 w 50"/>
                  <a:gd name="T41" fmla="*/ 81 h 107"/>
                  <a:gd name="T42" fmla="*/ 33 w 50"/>
                  <a:gd name="T43" fmla="*/ 24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" h="107">
                    <a:moveTo>
                      <a:pt x="50" y="82"/>
                    </a:moveTo>
                    <a:cubicBezTo>
                      <a:pt x="50" y="89"/>
                      <a:pt x="47" y="95"/>
                      <a:pt x="42" y="99"/>
                    </a:cubicBezTo>
                    <a:cubicBezTo>
                      <a:pt x="37" y="104"/>
                      <a:pt x="32" y="107"/>
                      <a:pt x="25" y="107"/>
                    </a:cubicBezTo>
                    <a:cubicBezTo>
                      <a:pt x="18" y="107"/>
                      <a:pt x="12" y="104"/>
                      <a:pt x="7" y="99"/>
                    </a:cubicBezTo>
                    <a:cubicBezTo>
                      <a:pt x="2" y="95"/>
                      <a:pt x="0" y="89"/>
                      <a:pt x="0" y="82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18"/>
                      <a:pt x="2" y="12"/>
                      <a:pt x="7" y="7"/>
                    </a:cubicBezTo>
                    <a:cubicBezTo>
                      <a:pt x="12" y="2"/>
                      <a:pt x="18" y="0"/>
                      <a:pt x="25" y="0"/>
                    </a:cubicBezTo>
                    <a:cubicBezTo>
                      <a:pt x="32" y="0"/>
                      <a:pt x="38" y="2"/>
                      <a:pt x="42" y="7"/>
                    </a:cubicBezTo>
                    <a:cubicBezTo>
                      <a:pt x="47" y="12"/>
                      <a:pt x="50" y="18"/>
                      <a:pt x="50" y="25"/>
                    </a:cubicBezTo>
                    <a:lnTo>
                      <a:pt x="50" y="82"/>
                    </a:lnTo>
                    <a:close/>
                    <a:moveTo>
                      <a:pt x="33" y="24"/>
                    </a:moveTo>
                    <a:cubicBezTo>
                      <a:pt x="33" y="22"/>
                      <a:pt x="32" y="20"/>
                      <a:pt x="31" y="18"/>
                    </a:cubicBezTo>
                    <a:cubicBezTo>
                      <a:pt x="29" y="16"/>
                      <a:pt x="27" y="15"/>
                      <a:pt x="24" y="15"/>
                    </a:cubicBezTo>
                    <a:cubicBezTo>
                      <a:pt x="22" y="15"/>
                      <a:pt x="20" y="16"/>
                      <a:pt x="18" y="18"/>
                    </a:cubicBezTo>
                    <a:cubicBezTo>
                      <a:pt x="16" y="20"/>
                      <a:pt x="15" y="22"/>
                      <a:pt x="15" y="24"/>
                    </a:cubicBezTo>
                    <a:cubicBezTo>
                      <a:pt x="15" y="81"/>
                      <a:pt x="15" y="81"/>
                      <a:pt x="15" y="81"/>
                    </a:cubicBezTo>
                    <a:cubicBezTo>
                      <a:pt x="15" y="84"/>
                      <a:pt x="16" y="86"/>
                      <a:pt x="18" y="88"/>
                    </a:cubicBezTo>
                    <a:cubicBezTo>
                      <a:pt x="20" y="90"/>
                      <a:pt x="22" y="91"/>
                      <a:pt x="24" y="91"/>
                    </a:cubicBezTo>
                    <a:cubicBezTo>
                      <a:pt x="27" y="91"/>
                      <a:pt x="29" y="90"/>
                      <a:pt x="31" y="88"/>
                    </a:cubicBezTo>
                    <a:cubicBezTo>
                      <a:pt x="32" y="86"/>
                      <a:pt x="33" y="84"/>
                      <a:pt x="33" y="81"/>
                    </a:cubicBezTo>
                    <a:lnTo>
                      <a:pt x="33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1" tIns="34291" rIns="68581" bIns="3429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軟正黑體"/>
                </a:endParaRPr>
              </a:p>
            </p:txBody>
          </p:sp>
          <p:sp>
            <p:nvSpPr>
              <p:cNvPr id="59" name="Freeform 33">
                <a:extLst>
                  <a:ext uri="{FF2B5EF4-FFF2-40B4-BE49-F238E27FC236}">
                    <a16:creationId xmlns:a16="http://schemas.microsoft.com/office/drawing/2014/main" id="{4031065B-AC8B-4BE5-A319-60911C8243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12781" y="2562997"/>
                <a:ext cx="95469" cy="200205"/>
              </a:xfrm>
              <a:custGeom>
                <a:avLst/>
                <a:gdLst>
                  <a:gd name="T0" fmla="*/ 24 w 51"/>
                  <a:gd name="T1" fmla="*/ 91 h 107"/>
                  <a:gd name="T2" fmla="*/ 35 w 51"/>
                  <a:gd name="T3" fmla="*/ 81 h 107"/>
                  <a:gd name="T4" fmla="*/ 35 w 51"/>
                  <a:gd name="T5" fmla="*/ 74 h 107"/>
                  <a:gd name="T6" fmla="*/ 18 w 51"/>
                  <a:gd name="T7" fmla="*/ 58 h 107"/>
                  <a:gd name="T8" fmla="*/ 18 w 51"/>
                  <a:gd name="T9" fmla="*/ 45 h 107"/>
                  <a:gd name="T10" fmla="*/ 31 w 51"/>
                  <a:gd name="T11" fmla="*/ 40 h 107"/>
                  <a:gd name="T12" fmla="*/ 35 w 51"/>
                  <a:gd name="T13" fmla="*/ 27 h 107"/>
                  <a:gd name="T14" fmla="*/ 35 w 51"/>
                  <a:gd name="T15" fmla="*/ 24 h 107"/>
                  <a:gd name="T16" fmla="*/ 26 w 51"/>
                  <a:gd name="T17" fmla="*/ 14 h 107"/>
                  <a:gd name="T18" fmla="*/ 19 w 51"/>
                  <a:gd name="T19" fmla="*/ 18 h 107"/>
                  <a:gd name="T20" fmla="*/ 17 w 51"/>
                  <a:gd name="T21" fmla="*/ 26 h 107"/>
                  <a:gd name="T22" fmla="*/ 17 w 51"/>
                  <a:gd name="T23" fmla="*/ 28 h 107"/>
                  <a:gd name="T24" fmla="*/ 2 w 51"/>
                  <a:gd name="T25" fmla="*/ 28 h 107"/>
                  <a:gd name="T26" fmla="*/ 2 w 51"/>
                  <a:gd name="T27" fmla="*/ 26 h 107"/>
                  <a:gd name="T28" fmla="*/ 8 w 51"/>
                  <a:gd name="T29" fmla="*/ 8 h 107"/>
                  <a:gd name="T30" fmla="*/ 26 w 51"/>
                  <a:gd name="T31" fmla="*/ 0 h 107"/>
                  <a:gd name="T32" fmla="*/ 43 w 51"/>
                  <a:gd name="T33" fmla="*/ 7 h 107"/>
                  <a:gd name="T34" fmla="*/ 49 w 51"/>
                  <a:gd name="T35" fmla="*/ 24 h 107"/>
                  <a:gd name="T36" fmla="*/ 49 w 51"/>
                  <a:gd name="T37" fmla="*/ 28 h 107"/>
                  <a:gd name="T38" fmla="*/ 44 w 51"/>
                  <a:gd name="T39" fmla="*/ 45 h 107"/>
                  <a:gd name="T40" fmla="*/ 38 w 51"/>
                  <a:gd name="T41" fmla="*/ 50 h 107"/>
                  <a:gd name="T42" fmla="*/ 49 w 51"/>
                  <a:gd name="T43" fmla="*/ 62 h 107"/>
                  <a:gd name="T44" fmla="*/ 51 w 51"/>
                  <a:gd name="T45" fmla="*/ 72 h 107"/>
                  <a:gd name="T46" fmla="*/ 51 w 51"/>
                  <a:gd name="T47" fmla="*/ 80 h 107"/>
                  <a:gd name="T48" fmla="*/ 43 w 51"/>
                  <a:gd name="T49" fmla="*/ 100 h 107"/>
                  <a:gd name="T50" fmla="*/ 24 w 51"/>
                  <a:gd name="T51" fmla="*/ 107 h 107"/>
                  <a:gd name="T52" fmla="*/ 7 w 51"/>
                  <a:gd name="T53" fmla="*/ 99 h 107"/>
                  <a:gd name="T54" fmla="*/ 0 w 51"/>
                  <a:gd name="T55" fmla="*/ 82 h 107"/>
                  <a:gd name="T56" fmla="*/ 0 w 51"/>
                  <a:gd name="T57" fmla="*/ 79 h 107"/>
                  <a:gd name="T58" fmla="*/ 15 w 51"/>
                  <a:gd name="T59" fmla="*/ 78 h 107"/>
                  <a:gd name="T60" fmla="*/ 15 w 51"/>
                  <a:gd name="T61" fmla="*/ 82 h 107"/>
                  <a:gd name="T62" fmla="*/ 18 w 51"/>
                  <a:gd name="T63" fmla="*/ 88 h 107"/>
                  <a:gd name="T64" fmla="*/ 24 w 51"/>
                  <a:gd name="T65" fmla="*/ 91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1" h="107">
                    <a:moveTo>
                      <a:pt x="24" y="91"/>
                    </a:moveTo>
                    <a:cubicBezTo>
                      <a:pt x="31" y="91"/>
                      <a:pt x="35" y="87"/>
                      <a:pt x="35" y="81"/>
                    </a:cubicBezTo>
                    <a:cubicBezTo>
                      <a:pt x="35" y="74"/>
                      <a:pt x="35" y="74"/>
                      <a:pt x="35" y="74"/>
                    </a:cubicBezTo>
                    <a:cubicBezTo>
                      <a:pt x="35" y="64"/>
                      <a:pt x="29" y="58"/>
                      <a:pt x="18" y="58"/>
                    </a:cubicBezTo>
                    <a:cubicBezTo>
                      <a:pt x="18" y="45"/>
                      <a:pt x="18" y="45"/>
                      <a:pt x="18" y="45"/>
                    </a:cubicBezTo>
                    <a:cubicBezTo>
                      <a:pt x="24" y="45"/>
                      <a:pt x="29" y="43"/>
                      <a:pt x="31" y="40"/>
                    </a:cubicBezTo>
                    <a:cubicBezTo>
                      <a:pt x="34" y="37"/>
                      <a:pt x="35" y="32"/>
                      <a:pt x="35" y="27"/>
                    </a:cubicBezTo>
                    <a:cubicBezTo>
                      <a:pt x="35" y="24"/>
                      <a:pt x="35" y="24"/>
                      <a:pt x="35" y="24"/>
                    </a:cubicBezTo>
                    <a:cubicBezTo>
                      <a:pt x="35" y="18"/>
                      <a:pt x="32" y="14"/>
                      <a:pt x="26" y="14"/>
                    </a:cubicBezTo>
                    <a:cubicBezTo>
                      <a:pt x="23" y="14"/>
                      <a:pt x="21" y="15"/>
                      <a:pt x="19" y="18"/>
                    </a:cubicBezTo>
                    <a:cubicBezTo>
                      <a:pt x="18" y="20"/>
                      <a:pt x="17" y="22"/>
                      <a:pt x="17" y="26"/>
                    </a:cubicBezTo>
                    <a:cubicBezTo>
                      <a:pt x="17" y="28"/>
                      <a:pt x="17" y="28"/>
                      <a:pt x="17" y="28"/>
                    </a:cubicBezTo>
                    <a:cubicBezTo>
                      <a:pt x="2" y="28"/>
                      <a:pt x="2" y="28"/>
                      <a:pt x="2" y="28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2" y="18"/>
                      <a:pt x="4" y="12"/>
                      <a:pt x="8" y="8"/>
                    </a:cubicBezTo>
                    <a:cubicBezTo>
                      <a:pt x="12" y="2"/>
                      <a:pt x="18" y="0"/>
                      <a:pt x="26" y="0"/>
                    </a:cubicBezTo>
                    <a:cubicBezTo>
                      <a:pt x="33" y="0"/>
                      <a:pt x="39" y="2"/>
                      <a:pt x="43" y="7"/>
                    </a:cubicBezTo>
                    <a:cubicBezTo>
                      <a:pt x="47" y="12"/>
                      <a:pt x="49" y="17"/>
                      <a:pt x="49" y="24"/>
                    </a:cubicBezTo>
                    <a:cubicBezTo>
                      <a:pt x="49" y="28"/>
                      <a:pt x="49" y="28"/>
                      <a:pt x="49" y="28"/>
                    </a:cubicBezTo>
                    <a:cubicBezTo>
                      <a:pt x="49" y="35"/>
                      <a:pt x="48" y="41"/>
                      <a:pt x="44" y="45"/>
                    </a:cubicBezTo>
                    <a:cubicBezTo>
                      <a:pt x="42" y="47"/>
                      <a:pt x="40" y="49"/>
                      <a:pt x="38" y="50"/>
                    </a:cubicBezTo>
                    <a:cubicBezTo>
                      <a:pt x="42" y="53"/>
                      <a:pt x="46" y="57"/>
                      <a:pt x="49" y="62"/>
                    </a:cubicBezTo>
                    <a:cubicBezTo>
                      <a:pt x="50" y="65"/>
                      <a:pt x="51" y="68"/>
                      <a:pt x="51" y="72"/>
                    </a:cubicBezTo>
                    <a:cubicBezTo>
                      <a:pt x="51" y="80"/>
                      <a:pt x="51" y="80"/>
                      <a:pt x="51" y="80"/>
                    </a:cubicBezTo>
                    <a:cubicBezTo>
                      <a:pt x="51" y="88"/>
                      <a:pt x="48" y="95"/>
                      <a:pt x="43" y="100"/>
                    </a:cubicBezTo>
                    <a:cubicBezTo>
                      <a:pt x="38" y="104"/>
                      <a:pt x="32" y="107"/>
                      <a:pt x="24" y="107"/>
                    </a:cubicBezTo>
                    <a:cubicBezTo>
                      <a:pt x="18" y="107"/>
                      <a:pt x="12" y="104"/>
                      <a:pt x="7" y="99"/>
                    </a:cubicBezTo>
                    <a:cubicBezTo>
                      <a:pt x="2" y="94"/>
                      <a:pt x="0" y="89"/>
                      <a:pt x="0" y="82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15" y="78"/>
                      <a:pt x="15" y="78"/>
                      <a:pt x="15" y="78"/>
                    </a:cubicBezTo>
                    <a:cubicBezTo>
                      <a:pt x="15" y="82"/>
                      <a:pt x="15" y="82"/>
                      <a:pt x="15" y="82"/>
                    </a:cubicBezTo>
                    <a:cubicBezTo>
                      <a:pt x="15" y="84"/>
                      <a:pt x="16" y="86"/>
                      <a:pt x="18" y="88"/>
                    </a:cubicBezTo>
                    <a:cubicBezTo>
                      <a:pt x="19" y="90"/>
                      <a:pt x="21" y="91"/>
                      <a:pt x="24" y="9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1" tIns="34291" rIns="68581" bIns="3429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軟正黑體"/>
                </a:endParaRPr>
              </a:p>
            </p:txBody>
          </p:sp>
          <p:sp>
            <p:nvSpPr>
              <p:cNvPr id="60" name="Freeform 10">
                <a:extLst>
                  <a:ext uri="{FF2B5EF4-FFF2-40B4-BE49-F238E27FC236}">
                    <a16:creationId xmlns:a16="http://schemas.microsoft.com/office/drawing/2014/main" id="{C7060587-DEDA-4DAE-BFBD-FDBC262DDDF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91994" y="2953544"/>
                <a:ext cx="381000" cy="267224"/>
              </a:xfrm>
              <a:custGeom>
                <a:avLst/>
                <a:gdLst>
                  <a:gd name="T0" fmla="*/ 164 w 164"/>
                  <a:gd name="T1" fmla="*/ 114 h 128"/>
                  <a:gd name="T2" fmla="*/ 149 w 164"/>
                  <a:gd name="T3" fmla="*/ 128 h 128"/>
                  <a:gd name="T4" fmla="*/ 15 w 164"/>
                  <a:gd name="T5" fmla="*/ 128 h 128"/>
                  <a:gd name="T6" fmla="*/ 0 w 164"/>
                  <a:gd name="T7" fmla="*/ 114 h 128"/>
                  <a:gd name="T8" fmla="*/ 0 w 164"/>
                  <a:gd name="T9" fmla="*/ 14 h 128"/>
                  <a:gd name="T10" fmla="*/ 15 w 164"/>
                  <a:gd name="T11" fmla="*/ 0 h 128"/>
                  <a:gd name="T12" fmla="*/ 149 w 164"/>
                  <a:gd name="T13" fmla="*/ 0 h 128"/>
                  <a:gd name="T14" fmla="*/ 164 w 164"/>
                  <a:gd name="T15" fmla="*/ 14 h 128"/>
                  <a:gd name="T16" fmla="*/ 164 w 164"/>
                  <a:gd name="T17" fmla="*/ 114 h 128"/>
                  <a:gd name="T18" fmla="*/ 149 w 164"/>
                  <a:gd name="T19" fmla="*/ 11 h 128"/>
                  <a:gd name="T20" fmla="*/ 15 w 164"/>
                  <a:gd name="T21" fmla="*/ 11 h 128"/>
                  <a:gd name="T22" fmla="*/ 12 w 164"/>
                  <a:gd name="T23" fmla="*/ 14 h 128"/>
                  <a:gd name="T24" fmla="*/ 25 w 164"/>
                  <a:gd name="T25" fmla="*/ 40 h 128"/>
                  <a:gd name="T26" fmla="*/ 62 w 164"/>
                  <a:gd name="T27" fmla="*/ 69 h 128"/>
                  <a:gd name="T28" fmla="*/ 82 w 164"/>
                  <a:gd name="T29" fmla="*/ 82 h 128"/>
                  <a:gd name="T30" fmla="*/ 82 w 164"/>
                  <a:gd name="T31" fmla="*/ 82 h 128"/>
                  <a:gd name="T32" fmla="*/ 82 w 164"/>
                  <a:gd name="T33" fmla="*/ 82 h 128"/>
                  <a:gd name="T34" fmla="*/ 102 w 164"/>
                  <a:gd name="T35" fmla="*/ 69 h 128"/>
                  <a:gd name="T36" fmla="*/ 139 w 164"/>
                  <a:gd name="T37" fmla="*/ 40 h 128"/>
                  <a:gd name="T38" fmla="*/ 152 w 164"/>
                  <a:gd name="T39" fmla="*/ 18 h 128"/>
                  <a:gd name="T40" fmla="*/ 149 w 164"/>
                  <a:gd name="T41" fmla="*/ 11 h 128"/>
                  <a:gd name="T42" fmla="*/ 152 w 164"/>
                  <a:gd name="T43" fmla="*/ 43 h 128"/>
                  <a:gd name="T44" fmla="*/ 146 w 164"/>
                  <a:gd name="T45" fmla="*/ 50 h 128"/>
                  <a:gd name="T46" fmla="*/ 107 w 164"/>
                  <a:gd name="T47" fmla="*/ 80 h 128"/>
                  <a:gd name="T48" fmla="*/ 82 w 164"/>
                  <a:gd name="T49" fmla="*/ 93 h 128"/>
                  <a:gd name="T50" fmla="*/ 82 w 164"/>
                  <a:gd name="T51" fmla="*/ 93 h 128"/>
                  <a:gd name="T52" fmla="*/ 82 w 164"/>
                  <a:gd name="T53" fmla="*/ 93 h 128"/>
                  <a:gd name="T54" fmla="*/ 57 w 164"/>
                  <a:gd name="T55" fmla="*/ 80 h 128"/>
                  <a:gd name="T56" fmla="*/ 18 w 164"/>
                  <a:gd name="T57" fmla="*/ 50 h 128"/>
                  <a:gd name="T58" fmla="*/ 12 w 164"/>
                  <a:gd name="T59" fmla="*/ 43 h 128"/>
                  <a:gd name="T60" fmla="*/ 12 w 164"/>
                  <a:gd name="T61" fmla="*/ 114 h 128"/>
                  <a:gd name="T62" fmla="*/ 15 w 164"/>
                  <a:gd name="T63" fmla="*/ 117 h 128"/>
                  <a:gd name="T64" fmla="*/ 149 w 164"/>
                  <a:gd name="T65" fmla="*/ 117 h 128"/>
                  <a:gd name="T66" fmla="*/ 152 w 164"/>
                  <a:gd name="T67" fmla="*/ 114 h 128"/>
                  <a:gd name="T68" fmla="*/ 152 w 164"/>
                  <a:gd name="T69" fmla="*/ 43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64" h="128">
                    <a:moveTo>
                      <a:pt x="164" y="114"/>
                    </a:moveTo>
                    <a:cubicBezTo>
                      <a:pt x="164" y="122"/>
                      <a:pt x="157" y="128"/>
                      <a:pt x="149" y="128"/>
                    </a:cubicBezTo>
                    <a:cubicBezTo>
                      <a:pt x="15" y="128"/>
                      <a:pt x="15" y="128"/>
                      <a:pt x="15" y="128"/>
                    </a:cubicBezTo>
                    <a:cubicBezTo>
                      <a:pt x="7" y="128"/>
                      <a:pt x="0" y="122"/>
                      <a:pt x="0" y="1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7" y="0"/>
                      <a:pt x="15" y="0"/>
                    </a:cubicBezTo>
                    <a:cubicBezTo>
                      <a:pt x="149" y="0"/>
                      <a:pt x="149" y="0"/>
                      <a:pt x="149" y="0"/>
                    </a:cubicBezTo>
                    <a:cubicBezTo>
                      <a:pt x="157" y="0"/>
                      <a:pt x="164" y="6"/>
                      <a:pt x="164" y="14"/>
                    </a:cubicBezTo>
                    <a:lnTo>
                      <a:pt x="164" y="114"/>
                    </a:lnTo>
                    <a:close/>
                    <a:moveTo>
                      <a:pt x="149" y="11"/>
                    </a:moveTo>
                    <a:cubicBezTo>
                      <a:pt x="15" y="11"/>
                      <a:pt x="15" y="11"/>
                      <a:pt x="15" y="11"/>
                    </a:cubicBezTo>
                    <a:cubicBezTo>
                      <a:pt x="13" y="11"/>
                      <a:pt x="12" y="13"/>
                      <a:pt x="12" y="14"/>
                    </a:cubicBezTo>
                    <a:cubicBezTo>
                      <a:pt x="12" y="25"/>
                      <a:pt x="17" y="34"/>
                      <a:pt x="25" y="40"/>
                    </a:cubicBezTo>
                    <a:cubicBezTo>
                      <a:pt x="37" y="50"/>
                      <a:pt x="50" y="59"/>
                      <a:pt x="62" y="69"/>
                    </a:cubicBezTo>
                    <a:cubicBezTo>
                      <a:pt x="67" y="73"/>
                      <a:pt x="76" y="82"/>
                      <a:pt x="82" y="82"/>
                    </a:cubicBezTo>
                    <a:cubicBezTo>
                      <a:pt x="82" y="82"/>
                      <a:pt x="82" y="82"/>
                      <a:pt x="82" y="82"/>
                    </a:cubicBezTo>
                    <a:cubicBezTo>
                      <a:pt x="82" y="82"/>
                      <a:pt x="82" y="82"/>
                      <a:pt x="82" y="82"/>
                    </a:cubicBezTo>
                    <a:cubicBezTo>
                      <a:pt x="89" y="82"/>
                      <a:pt x="97" y="73"/>
                      <a:pt x="102" y="69"/>
                    </a:cubicBezTo>
                    <a:cubicBezTo>
                      <a:pt x="114" y="59"/>
                      <a:pt x="127" y="50"/>
                      <a:pt x="139" y="40"/>
                    </a:cubicBezTo>
                    <a:cubicBezTo>
                      <a:pt x="145" y="36"/>
                      <a:pt x="152" y="25"/>
                      <a:pt x="152" y="18"/>
                    </a:cubicBezTo>
                    <a:cubicBezTo>
                      <a:pt x="152" y="15"/>
                      <a:pt x="153" y="11"/>
                      <a:pt x="149" y="11"/>
                    </a:cubicBezTo>
                    <a:close/>
                    <a:moveTo>
                      <a:pt x="152" y="43"/>
                    </a:moveTo>
                    <a:cubicBezTo>
                      <a:pt x="150" y="46"/>
                      <a:pt x="148" y="48"/>
                      <a:pt x="146" y="50"/>
                    </a:cubicBezTo>
                    <a:cubicBezTo>
                      <a:pt x="133" y="60"/>
                      <a:pt x="120" y="70"/>
                      <a:pt x="107" y="80"/>
                    </a:cubicBezTo>
                    <a:cubicBezTo>
                      <a:pt x="100" y="86"/>
                      <a:pt x="92" y="93"/>
                      <a:pt x="82" y="93"/>
                    </a:cubicBezTo>
                    <a:cubicBezTo>
                      <a:pt x="82" y="93"/>
                      <a:pt x="82" y="93"/>
                      <a:pt x="82" y="93"/>
                    </a:cubicBezTo>
                    <a:cubicBezTo>
                      <a:pt x="82" y="93"/>
                      <a:pt x="82" y="93"/>
                      <a:pt x="82" y="93"/>
                    </a:cubicBezTo>
                    <a:cubicBezTo>
                      <a:pt x="72" y="93"/>
                      <a:pt x="64" y="86"/>
                      <a:pt x="57" y="80"/>
                    </a:cubicBezTo>
                    <a:cubicBezTo>
                      <a:pt x="44" y="70"/>
                      <a:pt x="31" y="60"/>
                      <a:pt x="18" y="50"/>
                    </a:cubicBezTo>
                    <a:cubicBezTo>
                      <a:pt x="16" y="48"/>
                      <a:pt x="14" y="46"/>
                      <a:pt x="12" y="43"/>
                    </a:cubicBezTo>
                    <a:cubicBezTo>
                      <a:pt x="12" y="114"/>
                      <a:pt x="12" y="114"/>
                      <a:pt x="12" y="114"/>
                    </a:cubicBezTo>
                    <a:cubicBezTo>
                      <a:pt x="12" y="115"/>
                      <a:pt x="13" y="117"/>
                      <a:pt x="15" y="117"/>
                    </a:cubicBezTo>
                    <a:cubicBezTo>
                      <a:pt x="149" y="117"/>
                      <a:pt x="149" y="117"/>
                      <a:pt x="149" y="117"/>
                    </a:cubicBezTo>
                    <a:cubicBezTo>
                      <a:pt x="151" y="117"/>
                      <a:pt x="152" y="115"/>
                      <a:pt x="152" y="114"/>
                    </a:cubicBezTo>
                    <a:lnTo>
                      <a:pt x="152" y="43"/>
                    </a:lnTo>
                    <a:close/>
                  </a:path>
                </a:pathLst>
              </a:custGeom>
              <a:solidFill>
                <a:srgbClr val="108136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29" tIns="45714" rIns="91429" bIns="45714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/>
                  <a:ea typeface="微软雅黑"/>
                  <a:sym typeface="Gill Sans" charset="0"/>
                </a:endParaRPr>
              </a:p>
            </p:txBody>
          </p:sp>
        </p:grpSp>
      </p:grpSp>
      <p:grpSp>
        <p:nvGrpSpPr>
          <p:cNvPr id="61" name="组合 60">
            <a:extLst>
              <a:ext uri="{FF2B5EF4-FFF2-40B4-BE49-F238E27FC236}">
                <a16:creationId xmlns:a16="http://schemas.microsoft.com/office/drawing/2014/main" id="{EA6B76F8-0B32-4A0C-AACC-028D39481C2B}"/>
              </a:ext>
            </a:extLst>
          </p:cNvPr>
          <p:cNvGrpSpPr/>
          <p:nvPr/>
        </p:nvGrpSpPr>
        <p:grpSpPr>
          <a:xfrm>
            <a:off x="6013290" y="3862667"/>
            <a:ext cx="1215723" cy="1404144"/>
            <a:chOff x="4669803" y="3518846"/>
            <a:chExt cx="1202093" cy="1388087"/>
          </a:xfrm>
        </p:grpSpPr>
        <p:sp>
          <p:nvSpPr>
            <p:cNvPr id="62" name="Freeform 12">
              <a:extLst>
                <a:ext uri="{FF2B5EF4-FFF2-40B4-BE49-F238E27FC236}">
                  <a16:creationId xmlns:a16="http://schemas.microsoft.com/office/drawing/2014/main" id="{31D55665-2732-481E-A5DE-5534BDBB2D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1662" y="3559913"/>
              <a:ext cx="528675" cy="237166"/>
            </a:xfrm>
            <a:custGeom>
              <a:avLst/>
              <a:gdLst>
                <a:gd name="T0" fmla="*/ 0 w 515"/>
                <a:gd name="T1" fmla="*/ 231 h 231"/>
                <a:gd name="T2" fmla="*/ 398 w 515"/>
                <a:gd name="T3" fmla="*/ 0 h 231"/>
                <a:gd name="T4" fmla="*/ 515 w 515"/>
                <a:gd name="T5" fmla="*/ 0 h 231"/>
                <a:gd name="T6" fmla="*/ 515 w 515"/>
                <a:gd name="T7" fmla="*/ 231 h 231"/>
                <a:gd name="T8" fmla="*/ 0 w 515"/>
                <a:gd name="T9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5" h="231">
                  <a:moveTo>
                    <a:pt x="0" y="231"/>
                  </a:moveTo>
                  <a:lnTo>
                    <a:pt x="398" y="0"/>
                  </a:lnTo>
                  <a:lnTo>
                    <a:pt x="515" y="0"/>
                  </a:lnTo>
                  <a:lnTo>
                    <a:pt x="515" y="231"/>
                  </a:lnTo>
                  <a:lnTo>
                    <a:pt x="0" y="231"/>
                  </a:lnTo>
                  <a:close/>
                </a:path>
              </a:pathLst>
            </a:custGeom>
            <a:solidFill>
              <a:srgbClr val="6B3C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1" tIns="34291" rIns="68581" bIns="3429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軟正黑體"/>
              </a:endParaRPr>
            </a:p>
          </p:txBody>
        </p:sp>
        <p:grpSp>
          <p:nvGrpSpPr>
            <p:cNvPr id="63" name="组合 62">
              <a:extLst>
                <a:ext uri="{FF2B5EF4-FFF2-40B4-BE49-F238E27FC236}">
                  <a16:creationId xmlns:a16="http://schemas.microsoft.com/office/drawing/2014/main" id="{8E374C03-E47E-46AB-82DC-FC2D03C8E146}"/>
                </a:ext>
              </a:extLst>
            </p:cNvPr>
            <p:cNvGrpSpPr/>
            <p:nvPr/>
          </p:nvGrpSpPr>
          <p:grpSpPr>
            <a:xfrm>
              <a:off x="4669803" y="3518846"/>
              <a:ext cx="1202093" cy="1388087"/>
              <a:chOff x="4669803" y="3518846"/>
              <a:chExt cx="1202093" cy="1388087"/>
            </a:xfrm>
          </p:grpSpPr>
          <p:sp>
            <p:nvSpPr>
              <p:cNvPr id="64" name="Freeform 13">
                <a:extLst>
                  <a:ext uri="{FF2B5EF4-FFF2-40B4-BE49-F238E27FC236}">
                    <a16:creationId xmlns:a16="http://schemas.microsoft.com/office/drawing/2014/main" id="{6397B0B6-FF9E-4953-BDCD-5720EEBC88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9803" y="3518846"/>
                <a:ext cx="1202093" cy="1388087"/>
              </a:xfrm>
              <a:custGeom>
                <a:avLst/>
                <a:gdLst>
                  <a:gd name="T0" fmla="*/ 0 w 1171"/>
                  <a:gd name="T1" fmla="*/ 1014 h 1352"/>
                  <a:gd name="T2" fmla="*/ 0 w 1171"/>
                  <a:gd name="T3" fmla="*/ 338 h 1352"/>
                  <a:gd name="T4" fmla="*/ 585 w 1171"/>
                  <a:gd name="T5" fmla="*/ 0 h 1352"/>
                  <a:gd name="T6" fmla="*/ 1171 w 1171"/>
                  <a:gd name="T7" fmla="*/ 338 h 1352"/>
                  <a:gd name="T8" fmla="*/ 1171 w 1171"/>
                  <a:gd name="T9" fmla="*/ 1014 h 1352"/>
                  <a:gd name="T10" fmla="*/ 585 w 1171"/>
                  <a:gd name="T11" fmla="*/ 1352 h 1352"/>
                  <a:gd name="T12" fmla="*/ 0 w 1171"/>
                  <a:gd name="T13" fmla="*/ 1014 h 1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1" h="1352">
                    <a:moveTo>
                      <a:pt x="0" y="1014"/>
                    </a:moveTo>
                    <a:lnTo>
                      <a:pt x="0" y="338"/>
                    </a:lnTo>
                    <a:lnTo>
                      <a:pt x="585" y="0"/>
                    </a:lnTo>
                    <a:lnTo>
                      <a:pt x="1171" y="338"/>
                    </a:lnTo>
                    <a:lnTo>
                      <a:pt x="1171" y="1014"/>
                    </a:lnTo>
                    <a:lnTo>
                      <a:pt x="585" y="1352"/>
                    </a:lnTo>
                    <a:lnTo>
                      <a:pt x="0" y="1014"/>
                    </a:lnTo>
                    <a:close/>
                  </a:path>
                </a:pathLst>
              </a:custGeom>
              <a:solidFill>
                <a:sysClr val="window" lastClr="FFFFFF">
                  <a:lumMod val="95000"/>
                </a:sysClr>
              </a:solidFill>
              <a:ln>
                <a:noFill/>
              </a:ln>
              <a:effectLst>
                <a:outerShdw blurRad="228600" sx="102000" sy="102000" algn="ctr" rotWithShape="0">
                  <a:prstClr val="black">
                    <a:alpha val="28000"/>
                  </a:prstClr>
                </a:outerShdw>
              </a:effectLst>
              <a:extLst/>
            </p:spPr>
            <p:txBody>
              <a:bodyPr vert="horz" wrap="square" lIns="68581" tIns="34291" rIns="68581" bIns="3429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軟正黑體"/>
                </a:endParaRPr>
              </a:p>
            </p:txBody>
          </p:sp>
          <p:sp>
            <p:nvSpPr>
              <p:cNvPr id="65" name="Freeform 20">
                <a:extLst>
                  <a:ext uri="{FF2B5EF4-FFF2-40B4-BE49-F238E27FC236}">
                    <a16:creationId xmlns:a16="http://schemas.microsoft.com/office/drawing/2014/main" id="{43957090-F9E8-48ED-ADB8-F4B3956FCC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1662" y="3559913"/>
                <a:ext cx="408568" cy="441478"/>
              </a:xfrm>
              <a:custGeom>
                <a:avLst/>
                <a:gdLst>
                  <a:gd name="T0" fmla="*/ 0 w 398"/>
                  <a:gd name="T1" fmla="*/ 430 h 430"/>
                  <a:gd name="T2" fmla="*/ 398 w 398"/>
                  <a:gd name="T3" fmla="*/ 430 h 430"/>
                  <a:gd name="T4" fmla="*/ 398 w 398"/>
                  <a:gd name="T5" fmla="*/ 0 h 430"/>
                  <a:gd name="T6" fmla="*/ 0 w 398"/>
                  <a:gd name="T7" fmla="*/ 231 h 430"/>
                  <a:gd name="T8" fmla="*/ 0 w 398"/>
                  <a:gd name="T9" fmla="*/ 430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8" h="430">
                    <a:moveTo>
                      <a:pt x="0" y="430"/>
                    </a:moveTo>
                    <a:lnTo>
                      <a:pt x="398" y="430"/>
                    </a:lnTo>
                    <a:lnTo>
                      <a:pt x="398" y="0"/>
                    </a:lnTo>
                    <a:lnTo>
                      <a:pt x="0" y="231"/>
                    </a:lnTo>
                    <a:lnTo>
                      <a:pt x="0" y="430"/>
                    </a:lnTo>
                    <a:close/>
                  </a:path>
                </a:pathLst>
              </a:custGeom>
              <a:solidFill>
                <a:srgbClr val="8CC94C"/>
              </a:solidFill>
              <a:ln w="28575" cap="flat">
                <a:noFill/>
                <a:prstDash val="solid"/>
                <a:miter lim="800000"/>
                <a:headEnd/>
                <a:tailEnd/>
              </a:ln>
              <a:effectLst>
                <a:outerShdw blurRad="279400" dist="76200" dir="2700000" algn="tl" rotWithShape="0">
                  <a:prstClr val="black">
                    <a:alpha val="28000"/>
                  </a:prstClr>
                </a:outerShdw>
              </a:effectLst>
              <a:extLst/>
            </p:spPr>
            <p:txBody>
              <a:bodyPr vert="horz" wrap="square" lIns="68581" tIns="34291" rIns="68581" bIns="3429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軟正黑體"/>
                </a:endParaRPr>
              </a:p>
            </p:txBody>
          </p:sp>
          <p:sp>
            <p:nvSpPr>
              <p:cNvPr id="66" name="Freeform 30">
                <a:extLst>
                  <a:ext uri="{FF2B5EF4-FFF2-40B4-BE49-F238E27FC236}">
                    <a16:creationId xmlns:a16="http://schemas.microsoft.com/office/drawing/2014/main" id="{26476092-6B9B-481F-B64C-3785FBF4EEA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895645" y="3772439"/>
                <a:ext cx="93416" cy="200205"/>
              </a:xfrm>
              <a:custGeom>
                <a:avLst/>
                <a:gdLst>
                  <a:gd name="T0" fmla="*/ 50 w 50"/>
                  <a:gd name="T1" fmla="*/ 82 h 107"/>
                  <a:gd name="T2" fmla="*/ 42 w 50"/>
                  <a:gd name="T3" fmla="*/ 99 h 107"/>
                  <a:gd name="T4" fmla="*/ 25 w 50"/>
                  <a:gd name="T5" fmla="*/ 107 h 107"/>
                  <a:gd name="T6" fmla="*/ 7 w 50"/>
                  <a:gd name="T7" fmla="*/ 99 h 107"/>
                  <a:gd name="T8" fmla="*/ 0 w 50"/>
                  <a:gd name="T9" fmla="*/ 82 h 107"/>
                  <a:gd name="T10" fmla="*/ 0 w 50"/>
                  <a:gd name="T11" fmla="*/ 25 h 107"/>
                  <a:gd name="T12" fmla="*/ 7 w 50"/>
                  <a:gd name="T13" fmla="*/ 7 h 107"/>
                  <a:gd name="T14" fmla="*/ 25 w 50"/>
                  <a:gd name="T15" fmla="*/ 0 h 107"/>
                  <a:gd name="T16" fmla="*/ 42 w 50"/>
                  <a:gd name="T17" fmla="*/ 7 h 107"/>
                  <a:gd name="T18" fmla="*/ 50 w 50"/>
                  <a:gd name="T19" fmla="*/ 25 h 107"/>
                  <a:gd name="T20" fmla="*/ 50 w 50"/>
                  <a:gd name="T21" fmla="*/ 82 h 107"/>
                  <a:gd name="T22" fmla="*/ 33 w 50"/>
                  <a:gd name="T23" fmla="*/ 24 h 107"/>
                  <a:gd name="T24" fmla="*/ 31 w 50"/>
                  <a:gd name="T25" fmla="*/ 18 h 107"/>
                  <a:gd name="T26" fmla="*/ 24 w 50"/>
                  <a:gd name="T27" fmla="*/ 15 h 107"/>
                  <a:gd name="T28" fmla="*/ 18 w 50"/>
                  <a:gd name="T29" fmla="*/ 18 h 107"/>
                  <a:gd name="T30" fmla="*/ 15 w 50"/>
                  <a:gd name="T31" fmla="*/ 24 h 107"/>
                  <a:gd name="T32" fmla="*/ 15 w 50"/>
                  <a:gd name="T33" fmla="*/ 82 h 107"/>
                  <a:gd name="T34" fmla="*/ 18 w 50"/>
                  <a:gd name="T35" fmla="*/ 88 h 107"/>
                  <a:gd name="T36" fmla="*/ 24 w 50"/>
                  <a:gd name="T37" fmla="*/ 91 h 107"/>
                  <a:gd name="T38" fmla="*/ 31 w 50"/>
                  <a:gd name="T39" fmla="*/ 88 h 107"/>
                  <a:gd name="T40" fmla="*/ 33 w 50"/>
                  <a:gd name="T41" fmla="*/ 82 h 107"/>
                  <a:gd name="T42" fmla="*/ 33 w 50"/>
                  <a:gd name="T43" fmla="*/ 24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" h="107">
                    <a:moveTo>
                      <a:pt x="50" y="82"/>
                    </a:moveTo>
                    <a:cubicBezTo>
                      <a:pt x="50" y="89"/>
                      <a:pt x="47" y="95"/>
                      <a:pt x="42" y="99"/>
                    </a:cubicBezTo>
                    <a:cubicBezTo>
                      <a:pt x="38" y="104"/>
                      <a:pt x="32" y="107"/>
                      <a:pt x="25" y="107"/>
                    </a:cubicBezTo>
                    <a:cubicBezTo>
                      <a:pt x="18" y="107"/>
                      <a:pt x="12" y="104"/>
                      <a:pt x="7" y="99"/>
                    </a:cubicBezTo>
                    <a:cubicBezTo>
                      <a:pt x="2" y="95"/>
                      <a:pt x="0" y="89"/>
                      <a:pt x="0" y="82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18"/>
                      <a:pt x="2" y="12"/>
                      <a:pt x="7" y="7"/>
                    </a:cubicBezTo>
                    <a:cubicBezTo>
                      <a:pt x="12" y="2"/>
                      <a:pt x="18" y="0"/>
                      <a:pt x="25" y="0"/>
                    </a:cubicBezTo>
                    <a:cubicBezTo>
                      <a:pt x="32" y="0"/>
                      <a:pt x="38" y="2"/>
                      <a:pt x="42" y="7"/>
                    </a:cubicBezTo>
                    <a:cubicBezTo>
                      <a:pt x="47" y="12"/>
                      <a:pt x="50" y="18"/>
                      <a:pt x="50" y="25"/>
                    </a:cubicBezTo>
                    <a:lnTo>
                      <a:pt x="50" y="82"/>
                    </a:lnTo>
                    <a:close/>
                    <a:moveTo>
                      <a:pt x="33" y="24"/>
                    </a:moveTo>
                    <a:cubicBezTo>
                      <a:pt x="33" y="22"/>
                      <a:pt x="33" y="20"/>
                      <a:pt x="31" y="18"/>
                    </a:cubicBezTo>
                    <a:cubicBezTo>
                      <a:pt x="29" y="16"/>
                      <a:pt x="27" y="15"/>
                      <a:pt x="24" y="15"/>
                    </a:cubicBezTo>
                    <a:cubicBezTo>
                      <a:pt x="22" y="15"/>
                      <a:pt x="20" y="16"/>
                      <a:pt x="18" y="18"/>
                    </a:cubicBezTo>
                    <a:cubicBezTo>
                      <a:pt x="16" y="20"/>
                      <a:pt x="15" y="22"/>
                      <a:pt x="15" y="24"/>
                    </a:cubicBezTo>
                    <a:cubicBezTo>
                      <a:pt x="15" y="82"/>
                      <a:pt x="15" y="82"/>
                      <a:pt x="15" y="82"/>
                    </a:cubicBezTo>
                    <a:cubicBezTo>
                      <a:pt x="15" y="84"/>
                      <a:pt x="16" y="86"/>
                      <a:pt x="18" y="88"/>
                    </a:cubicBezTo>
                    <a:cubicBezTo>
                      <a:pt x="20" y="90"/>
                      <a:pt x="22" y="91"/>
                      <a:pt x="24" y="91"/>
                    </a:cubicBezTo>
                    <a:cubicBezTo>
                      <a:pt x="27" y="91"/>
                      <a:pt x="29" y="90"/>
                      <a:pt x="31" y="88"/>
                    </a:cubicBezTo>
                    <a:cubicBezTo>
                      <a:pt x="33" y="86"/>
                      <a:pt x="33" y="84"/>
                      <a:pt x="33" y="82"/>
                    </a:cubicBezTo>
                    <a:lnTo>
                      <a:pt x="33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1" tIns="34291" rIns="68581" bIns="3429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軟正黑體"/>
                </a:endParaRPr>
              </a:p>
            </p:txBody>
          </p:sp>
          <p:sp>
            <p:nvSpPr>
              <p:cNvPr id="67" name="Freeform 31">
                <a:extLst>
                  <a:ext uri="{FF2B5EF4-FFF2-40B4-BE49-F238E27FC236}">
                    <a16:creationId xmlns:a16="http://schemas.microsoft.com/office/drawing/2014/main" id="{1AB51565-2327-40F8-9E52-A53852E308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009593" y="3774492"/>
                <a:ext cx="99575" cy="196099"/>
              </a:xfrm>
              <a:custGeom>
                <a:avLst/>
                <a:gdLst>
                  <a:gd name="T0" fmla="*/ 0 w 97"/>
                  <a:gd name="T1" fmla="*/ 120 h 191"/>
                  <a:gd name="T2" fmla="*/ 49 w 97"/>
                  <a:gd name="T3" fmla="*/ 0 h 191"/>
                  <a:gd name="T4" fmla="*/ 78 w 97"/>
                  <a:gd name="T5" fmla="*/ 0 h 191"/>
                  <a:gd name="T6" fmla="*/ 78 w 97"/>
                  <a:gd name="T7" fmla="*/ 120 h 191"/>
                  <a:gd name="T8" fmla="*/ 97 w 97"/>
                  <a:gd name="T9" fmla="*/ 120 h 191"/>
                  <a:gd name="T10" fmla="*/ 97 w 97"/>
                  <a:gd name="T11" fmla="*/ 149 h 191"/>
                  <a:gd name="T12" fmla="*/ 78 w 97"/>
                  <a:gd name="T13" fmla="*/ 149 h 191"/>
                  <a:gd name="T14" fmla="*/ 78 w 97"/>
                  <a:gd name="T15" fmla="*/ 191 h 191"/>
                  <a:gd name="T16" fmla="*/ 49 w 97"/>
                  <a:gd name="T17" fmla="*/ 191 h 191"/>
                  <a:gd name="T18" fmla="*/ 49 w 97"/>
                  <a:gd name="T19" fmla="*/ 149 h 191"/>
                  <a:gd name="T20" fmla="*/ 0 w 97"/>
                  <a:gd name="T21" fmla="*/ 149 h 191"/>
                  <a:gd name="T22" fmla="*/ 0 w 97"/>
                  <a:gd name="T23" fmla="*/ 120 h 191"/>
                  <a:gd name="T24" fmla="*/ 49 w 97"/>
                  <a:gd name="T25" fmla="*/ 120 h 191"/>
                  <a:gd name="T26" fmla="*/ 49 w 97"/>
                  <a:gd name="T27" fmla="*/ 62 h 191"/>
                  <a:gd name="T28" fmla="*/ 25 w 97"/>
                  <a:gd name="T29" fmla="*/ 120 h 191"/>
                  <a:gd name="T30" fmla="*/ 49 w 97"/>
                  <a:gd name="T31" fmla="*/ 12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7" h="191">
                    <a:moveTo>
                      <a:pt x="0" y="120"/>
                    </a:moveTo>
                    <a:lnTo>
                      <a:pt x="49" y="0"/>
                    </a:lnTo>
                    <a:lnTo>
                      <a:pt x="78" y="0"/>
                    </a:lnTo>
                    <a:lnTo>
                      <a:pt x="78" y="120"/>
                    </a:lnTo>
                    <a:lnTo>
                      <a:pt x="97" y="120"/>
                    </a:lnTo>
                    <a:lnTo>
                      <a:pt x="97" y="149"/>
                    </a:lnTo>
                    <a:lnTo>
                      <a:pt x="78" y="149"/>
                    </a:lnTo>
                    <a:lnTo>
                      <a:pt x="78" y="191"/>
                    </a:lnTo>
                    <a:lnTo>
                      <a:pt x="49" y="191"/>
                    </a:lnTo>
                    <a:lnTo>
                      <a:pt x="49" y="149"/>
                    </a:lnTo>
                    <a:lnTo>
                      <a:pt x="0" y="149"/>
                    </a:lnTo>
                    <a:lnTo>
                      <a:pt x="0" y="120"/>
                    </a:lnTo>
                    <a:close/>
                    <a:moveTo>
                      <a:pt x="49" y="120"/>
                    </a:moveTo>
                    <a:lnTo>
                      <a:pt x="49" y="62"/>
                    </a:lnTo>
                    <a:lnTo>
                      <a:pt x="25" y="120"/>
                    </a:lnTo>
                    <a:lnTo>
                      <a:pt x="49" y="1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1" tIns="34291" rIns="68581" bIns="3429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軟正黑體"/>
                </a:endParaRPr>
              </a:p>
            </p:txBody>
          </p:sp>
          <p:sp>
            <p:nvSpPr>
              <p:cNvPr id="68" name="Freeform 6">
                <a:extLst>
                  <a:ext uri="{FF2B5EF4-FFF2-40B4-BE49-F238E27FC236}">
                    <a16:creationId xmlns:a16="http://schemas.microsoft.com/office/drawing/2014/main" id="{FEA78FD2-69E5-4043-AA47-520DD458E2D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039839" y="4141748"/>
                <a:ext cx="447355" cy="330885"/>
              </a:xfrm>
              <a:custGeom>
                <a:avLst/>
                <a:gdLst>
                  <a:gd name="T0" fmla="*/ 176 w 176"/>
                  <a:gd name="T1" fmla="*/ 99 h 117"/>
                  <a:gd name="T2" fmla="*/ 176 w 176"/>
                  <a:gd name="T3" fmla="*/ 108 h 117"/>
                  <a:gd name="T4" fmla="*/ 161 w 176"/>
                  <a:gd name="T5" fmla="*/ 117 h 117"/>
                  <a:gd name="T6" fmla="*/ 15 w 176"/>
                  <a:gd name="T7" fmla="*/ 117 h 117"/>
                  <a:gd name="T8" fmla="*/ 0 w 176"/>
                  <a:gd name="T9" fmla="*/ 108 h 117"/>
                  <a:gd name="T10" fmla="*/ 0 w 176"/>
                  <a:gd name="T11" fmla="*/ 99 h 117"/>
                  <a:gd name="T12" fmla="*/ 15 w 176"/>
                  <a:gd name="T13" fmla="*/ 99 h 117"/>
                  <a:gd name="T14" fmla="*/ 161 w 176"/>
                  <a:gd name="T15" fmla="*/ 99 h 117"/>
                  <a:gd name="T16" fmla="*/ 176 w 176"/>
                  <a:gd name="T17" fmla="*/ 99 h 117"/>
                  <a:gd name="T18" fmla="*/ 24 w 176"/>
                  <a:gd name="T19" fmla="*/ 79 h 117"/>
                  <a:gd name="T20" fmla="*/ 24 w 176"/>
                  <a:gd name="T21" fmla="*/ 14 h 117"/>
                  <a:gd name="T22" fmla="*/ 38 w 176"/>
                  <a:gd name="T23" fmla="*/ 0 h 117"/>
                  <a:gd name="T24" fmla="*/ 138 w 176"/>
                  <a:gd name="T25" fmla="*/ 0 h 117"/>
                  <a:gd name="T26" fmla="*/ 152 w 176"/>
                  <a:gd name="T27" fmla="*/ 14 h 117"/>
                  <a:gd name="T28" fmla="*/ 152 w 176"/>
                  <a:gd name="T29" fmla="*/ 79 h 117"/>
                  <a:gd name="T30" fmla="*/ 138 w 176"/>
                  <a:gd name="T31" fmla="*/ 93 h 117"/>
                  <a:gd name="T32" fmla="*/ 38 w 176"/>
                  <a:gd name="T33" fmla="*/ 93 h 117"/>
                  <a:gd name="T34" fmla="*/ 24 w 176"/>
                  <a:gd name="T35" fmla="*/ 79 h 117"/>
                  <a:gd name="T36" fmla="*/ 35 w 176"/>
                  <a:gd name="T37" fmla="*/ 79 h 117"/>
                  <a:gd name="T38" fmla="*/ 38 w 176"/>
                  <a:gd name="T39" fmla="*/ 82 h 117"/>
                  <a:gd name="T40" fmla="*/ 138 w 176"/>
                  <a:gd name="T41" fmla="*/ 82 h 117"/>
                  <a:gd name="T42" fmla="*/ 141 w 176"/>
                  <a:gd name="T43" fmla="*/ 79 h 117"/>
                  <a:gd name="T44" fmla="*/ 141 w 176"/>
                  <a:gd name="T45" fmla="*/ 14 h 117"/>
                  <a:gd name="T46" fmla="*/ 138 w 176"/>
                  <a:gd name="T47" fmla="*/ 11 h 117"/>
                  <a:gd name="T48" fmla="*/ 38 w 176"/>
                  <a:gd name="T49" fmla="*/ 11 h 117"/>
                  <a:gd name="T50" fmla="*/ 35 w 176"/>
                  <a:gd name="T51" fmla="*/ 14 h 117"/>
                  <a:gd name="T52" fmla="*/ 35 w 176"/>
                  <a:gd name="T53" fmla="*/ 79 h 117"/>
                  <a:gd name="T54" fmla="*/ 97 w 176"/>
                  <a:gd name="T55" fmla="*/ 107 h 117"/>
                  <a:gd name="T56" fmla="*/ 95 w 176"/>
                  <a:gd name="T57" fmla="*/ 105 h 117"/>
                  <a:gd name="T58" fmla="*/ 81 w 176"/>
                  <a:gd name="T59" fmla="*/ 105 h 117"/>
                  <a:gd name="T60" fmla="*/ 79 w 176"/>
                  <a:gd name="T61" fmla="*/ 107 h 117"/>
                  <a:gd name="T62" fmla="*/ 81 w 176"/>
                  <a:gd name="T63" fmla="*/ 108 h 117"/>
                  <a:gd name="T64" fmla="*/ 95 w 176"/>
                  <a:gd name="T65" fmla="*/ 108 h 117"/>
                  <a:gd name="T66" fmla="*/ 97 w 176"/>
                  <a:gd name="T67" fmla="*/ 10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6" h="117">
                    <a:moveTo>
                      <a:pt x="176" y="99"/>
                    </a:moveTo>
                    <a:cubicBezTo>
                      <a:pt x="176" y="108"/>
                      <a:pt x="176" y="108"/>
                      <a:pt x="176" y="108"/>
                    </a:cubicBezTo>
                    <a:cubicBezTo>
                      <a:pt x="176" y="113"/>
                      <a:pt x="169" y="117"/>
                      <a:pt x="161" y="117"/>
                    </a:cubicBezTo>
                    <a:cubicBezTo>
                      <a:pt x="15" y="117"/>
                      <a:pt x="15" y="117"/>
                      <a:pt x="15" y="117"/>
                    </a:cubicBezTo>
                    <a:cubicBezTo>
                      <a:pt x="7" y="117"/>
                      <a:pt x="0" y="113"/>
                      <a:pt x="0" y="108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15" y="99"/>
                      <a:pt x="15" y="99"/>
                      <a:pt x="15" y="99"/>
                    </a:cubicBezTo>
                    <a:cubicBezTo>
                      <a:pt x="161" y="99"/>
                      <a:pt x="161" y="99"/>
                      <a:pt x="161" y="99"/>
                    </a:cubicBezTo>
                    <a:lnTo>
                      <a:pt x="176" y="99"/>
                    </a:lnTo>
                    <a:close/>
                    <a:moveTo>
                      <a:pt x="24" y="79"/>
                    </a:moveTo>
                    <a:cubicBezTo>
                      <a:pt x="24" y="14"/>
                      <a:pt x="24" y="14"/>
                      <a:pt x="24" y="14"/>
                    </a:cubicBezTo>
                    <a:cubicBezTo>
                      <a:pt x="24" y="6"/>
                      <a:pt x="30" y="0"/>
                      <a:pt x="38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46" y="0"/>
                      <a:pt x="152" y="6"/>
                      <a:pt x="152" y="14"/>
                    </a:cubicBezTo>
                    <a:cubicBezTo>
                      <a:pt x="152" y="79"/>
                      <a:pt x="152" y="79"/>
                      <a:pt x="152" y="79"/>
                    </a:cubicBezTo>
                    <a:cubicBezTo>
                      <a:pt x="152" y="87"/>
                      <a:pt x="146" y="93"/>
                      <a:pt x="138" y="93"/>
                    </a:cubicBezTo>
                    <a:cubicBezTo>
                      <a:pt x="38" y="93"/>
                      <a:pt x="38" y="93"/>
                      <a:pt x="38" y="93"/>
                    </a:cubicBezTo>
                    <a:cubicBezTo>
                      <a:pt x="30" y="93"/>
                      <a:pt x="24" y="87"/>
                      <a:pt x="24" y="79"/>
                    </a:cubicBezTo>
                    <a:close/>
                    <a:moveTo>
                      <a:pt x="35" y="79"/>
                    </a:moveTo>
                    <a:cubicBezTo>
                      <a:pt x="35" y="80"/>
                      <a:pt x="37" y="82"/>
                      <a:pt x="38" y="82"/>
                    </a:cubicBezTo>
                    <a:cubicBezTo>
                      <a:pt x="138" y="82"/>
                      <a:pt x="138" y="82"/>
                      <a:pt x="138" y="82"/>
                    </a:cubicBezTo>
                    <a:cubicBezTo>
                      <a:pt x="139" y="82"/>
                      <a:pt x="141" y="80"/>
                      <a:pt x="141" y="79"/>
                    </a:cubicBezTo>
                    <a:cubicBezTo>
                      <a:pt x="141" y="14"/>
                      <a:pt x="141" y="14"/>
                      <a:pt x="141" y="14"/>
                    </a:cubicBezTo>
                    <a:cubicBezTo>
                      <a:pt x="141" y="13"/>
                      <a:pt x="139" y="11"/>
                      <a:pt x="138" y="11"/>
                    </a:cubicBezTo>
                    <a:cubicBezTo>
                      <a:pt x="38" y="11"/>
                      <a:pt x="38" y="11"/>
                      <a:pt x="38" y="11"/>
                    </a:cubicBezTo>
                    <a:cubicBezTo>
                      <a:pt x="37" y="11"/>
                      <a:pt x="35" y="13"/>
                      <a:pt x="35" y="14"/>
                    </a:cubicBezTo>
                    <a:lnTo>
                      <a:pt x="35" y="79"/>
                    </a:lnTo>
                    <a:close/>
                    <a:moveTo>
                      <a:pt x="97" y="107"/>
                    </a:moveTo>
                    <a:cubicBezTo>
                      <a:pt x="97" y="106"/>
                      <a:pt x="96" y="105"/>
                      <a:pt x="95" y="105"/>
                    </a:cubicBezTo>
                    <a:cubicBezTo>
                      <a:pt x="81" y="105"/>
                      <a:pt x="81" y="105"/>
                      <a:pt x="81" y="105"/>
                    </a:cubicBezTo>
                    <a:cubicBezTo>
                      <a:pt x="80" y="105"/>
                      <a:pt x="79" y="106"/>
                      <a:pt x="79" y="107"/>
                    </a:cubicBezTo>
                    <a:cubicBezTo>
                      <a:pt x="79" y="107"/>
                      <a:pt x="80" y="108"/>
                      <a:pt x="81" y="108"/>
                    </a:cubicBezTo>
                    <a:cubicBezTo>
                      <a:pt x="95" y="108"/>
                      <a:pt x="95" y="108"/>
                      <a:pt x="95" y="108"/>
                    </a:cubicBezTo>
                    <a:cubicBezTo>
                      <a:pt x="96" y="108"/>
                      <a:pt x="97" y="107"/>
                      <a:pt x="97" y="107"/>
                    </a:cubicBezTo>
                    <a:close/>
                  </a:path>
                </a:pathLst>
              </a:custGeom>
              <a:solidFill>
                <a:srgbClr val="8CC94C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29" tIns="45714" rIns="91429" bIns="45714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/>
                  <a:ea typeface="微软雅黑"/>
                  <a:sym typeface="Gill Sans" charset="0"/>
                </a:endParaRPr>
              </a:p>
            </p:txBody>
          </p:sp>
        </p:grpSp>
      </p:grpSp>
      <p:grpSp>
        <p:nvGrpSpPr>
          <p:cNvPr id="69" name="组合 68">
            <a:extLst>
              <a:ext uri="{FF2B5EF4-FFF2-40B4-BE49-F238E27FC236}">
                <a16:creationId xmlns:a16="http://schemas.microsoft.com/office/drawing/2014/main" id="{15ACCFB4-C25C-4129-96F8-EB95744213A3}"/>
              </a:ext>
            </a:extLst>
          </p:cNvPr>
          <p:cNvGrpSpPr/>
          <p:nvPr/>
        </p:nvGrpSpPr>
        <p:grpSpPr>
          <a:xfrm>
            <a:off x="3896417" y="2639234"/>
            <a:ext cx="1213646" cy="1404144"/>
            <a:chOff x="2576663" y="2309403"/>
            <a:chExt cx="1200040" cy="1388087"/>
          </a:xfrm>
        </p:grpSpPr>
        <p:sp>
          <p:nvSpPr>
            <p:cNvPr id="70" name="Freeform 6">
              <a:extLst>
                <a:ext uri="{FF2B5EF4-FFF2-40B4-BE49-F238E27FC236}">
                  <a16:creationId xmlns:a16="http://schemas.microsoft.com/office/drawing/2014/main" id="{123043BF-113A-458A-9248-3A08C87944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7495" y="2350471"/>
              <a:ext cx="528675" cy="237166"/>
            </a:xfrm>
            <a:custGeom>
              <a:avLst/>
              <a:gdLst>
                <a:gd name="T0" fmla="*/ 0 w 515"/>
                <a:gd name="T1" fmla="*/ 231 h 231"/>
                <a:gd name="T2" fmla="*/ 398 w 515"/>
                <a:gd name="T3" fmla="*/ 0 h 231"/>
                <a:gd name="T4" fmla="*/ 515 w 515"/>
                <a:gd name="T5" fmla="*/ 0 h 231"/>
                <a:gd name="T6" fmla="*/ 515 w 515"/>
                <a:gd name="T7" fmla="*/ 231 h 231"/>
                <a:gd name="T8" fmla="*/ 0 w 515"/>
                <a:gd name="T9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5" h="231">
                  <a:moveTo>
                    <a:pt x="0" y="231"/>
                  </a:moveTo>
                  <a:lnTo>
                    <a:pt x="398" y="0"/>
                  </a:lnTo>
                  <a:lnTo>
                    <a:pt x="515" y="0"/>
                  </a:lnTo>
                  <a:lnTo>
                    <a:pt x="515" y="231"/>
                  </a:lnTo>
                  <a:lnTo>
                    <a:pt x="0" y="231"/>
                  </a:lnTo>
                  <a:close/>
                </a:path>
              </a:pathLst>
            </a:custGeom>
            <a:solidFill>
              <a:srgbClr val="3C5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1" tIns="34291" rIns="68581" bIns="3429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軟正黑體"/>
              </a:endParaRPr>
            </a:p>
          </p:txBody>
        </p:sp>
        <p:grpSp>
          <p:nvGrpSpPr>
            <p:cNvPr id="71" name="组合 70">
              <a:extLst>
                <a:ext uri="{FF2B5EF4-FFF2-40B4-BE49-F238E27FC236}">
                  <a16:creationId xmlns:a16="http://schemas.microsoft.com/office/drawing/2014/main" id="{2323B054-1C0E-45F5-8664-527EB31B8D78}"/>
                </a:ext>
              </a:extLst>
            </p:cNvPr>
            <p:cNvGrpSpPr/>
            <p:nvPr/>
          </p:nvGrpSpPr>
          <p:grpSpPr>
            <a:xfrm>
              <a:off x="2576663" y="2309403"/>
              <a:ext cx="1200040" cy="1388087"/>
              <a:chOff x="2576663" y="2309403"/>
              <a:chExt cx="1200040" cy="1388087"/>
            </a:xfrm>
          </p:grpSpPr>
          <p:sp>
            <p:nvSpPr>
              <p:cNvPr id="72" name="Freeform 7">
                <a:extLst>
                  <a:ext uri="{FF2B5EF4-FFF2-40B4-BE49-F238E27FC236}">
                    <a16:creationId xmlns:a16="http://schemas.microsoft.com/office/drawing/2014/main" id="{FA0BDF24-AB77-47BC-ACA6-F6786242C5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6663" y="2309403"/>
                <a:ext cx="1200040" cy="1388087"/>
              </a:xfrm>
              <a:custGeom>
                <a:avLst/>
                <a:gdLst>
                  <a:gd name="T0" fmla="*/ 0 w 1169"/>
                  <a:gd name="T1" fmla="*/ 1014 h 1352"/>
                  <a:gd name="T2" fmla="*/ 0 w 1169"/>
                  <a:gd name="T3" fmla="*/ 338 h 1352"/>
                  <a:gd name="T4" fmla="*/ 584 w 1169"/>
                  <a:gd name="T5" fmla="*/ 0 h 1352"/>
                  <a:gd name="T6" fmla="*/ 1169 w 1169"/>
                  <a:gd name="T7" fmla="*/ 338 h 1352"/>
                  <a:gd name="T8" fmla="*/ 1169 w 1169"/>
                  <a:gd name="T9" fmla="*/ 1014 h 1352"/>
                  <a:gd name="T10" fmla="*/ 584 w 1169"/>
                  <a:gd name="T11" fmla="*/ 1352 h 1352"/>
                  <a:gd name="T12" fmla="*/ 0 w 1169"/>
                  <a:gd name="T13" fmla="*/ 1014 h 1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69" h="1352">
                    <a:moveTo>
                      <a:pt x="0" y="1014"/>
                    </a:moveTo>
                    <a:lnTo>
                      <a:pt x="0" y="338"/>
                    </a:lnTo>
                    <a:lnTo>
                      <a:pt x="584" y="0"/>
                    </a:lnTo>
                    <a:lnTo>
                      <a:pt x="1169" y="338"/>
                    </a:lnTo>
                    <a:lnTo>
                      <a:pt x="1169" y="1014"/>
                    </a:lnTo>
                    <a:lnTo>
                      <a:pt x="584" y="1352"/>
                    </a:lnTo>
                    <a:lnTo>
                      <a:pt x="0" y="1014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>
                <a:outerShdw blurRad="228600" sx="102000" sy="102000" algn="ctr" rotWithShape="0">
                  <a:prstClr val="black">
                    <a:alpha val="28000"/>
                  </a:prstClr>
                </a:outerShdw>
              </a:effectLst>
              <a:extLst/>
            </p:spPr>
            <p:txBody>
              <a:bodyPr vert="horz" wrap="square" lIns="68581" tIns="34291" rIns="68581" bIns="3429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軟正黑體"/>
                </a:endParaRPr>
              </a:p>
            </p:txBody>
          </p:sp>
          <p:sp>
            <p:nvSpPr>
              <p:cNvPr id="73" name="Freeform 22">
                <a:extLst>
                  <a:ext uri="{FF2B5EF4-FFF2-40B4-BE49-F238E27FC236}">
                    <a16:creationId xmlns:a16="http://schemas.microsoft.com/office/drawing/2014/main" id="{DC47E12A-59DF-4A1C-8A08-1CC6C5EED1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7495" y="2350471"/>
                <a:ext cx="408568" cy="441478"/>
              </a:xfrm>
              <a:custGeom>
                <a:avLst/>
                <a:gdLst>
                  <a:gd name="T0" fmla="*/ 0 w 398"/>
                  <a:gd name="T1" fmla="*/ 430 h 430"/>
                  <a:gd name="T2" fmla="*/ 398 w 398"/>
                  <a:gd name="T3" fmla="*/ 430 h 430"/>
                  <a:gd name="T4" fmla="*/ 398 w 398"/>
                  <a:gd name="T5" fmla="*/ 0 h 430"/>
                  <a:gd name="T6" fmla="*/ 0 w 398"/>
                  <a:gd name="T7" fmla="*/ 231 h 430"/>
                  <a:gd name="T8" fmla="*/ 0 w 398"/>
                  <a:gd name="T9" fmla="*/ 430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8" h="430">
                    <a:moveTo>
                      <a:pt x="0" y="430"/>
                    </a:moveTo>
                    <a:lnTo>
                      <a:pt x="398" y="430"/>
                    </a:lnTo>
                    <a:lnTo>
                      <a:pt x="398" y="0"/>
                    </a:lnTo>
                    <a:lnTo>
                      <a:pt x="0" y="231"/>
                    </a:lnTo>
                    <a:lnTo>
                      <a:pt x="0" y="430"/>
                    </a:lnTo>
                    <a:close/>
                  </a:path>
                </a:pathLst>
              </a:custGeom>
              <a:solidFill>
                <a:srgbClr val="8CC94C"/>
              </a:solidFill>
              <a:ln w="28575" cap="flat" cmpd="sng" algn="ctr">
                <a:noFill/>
                <a:prstDash val="solid"/>
                <a:miter lim="800000"/>
              </a:ln>
              <a:effectLst>
                <a:outerShdw blurRad="279400" dist="76200" dir="2700000" sx="101000" sy="101000" algn="tl" rotWithShape="0">
                  <a:prstClr val="black">
                    <a:alpha val="28000"/>
                  </a:prstClr>
                </a:outerShdw>
              </a:effectLst>
              <a:extLst/>
            </p:spPr>
            <p:txBody>
              <a:bodyPr lIns="68581" tIns="34291" rIns="68581" bIns="34291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軟正黑體"/>
                  <a:ea typeface="微軟正黑體"/>
                  <a:cs typeface="+mn-cs"/>
                </a:endParaRPr>
              </a:p>
            </p:txBody>
          </p:sp>
          <p:sp>
            <p:nvSpPr>
              <p:cNvPr id="74" name="Freeform 34">
                <a:extLst>
                  <a:ext uri="{FF2B5EF4-FFF2-40B4-BE49-F238E27FC236}">
                    <a16:creationId xmlns:a16="http://schemas.microsoft.com/office/drawing/2014/main" id="{B62AFC76-1C6E-44EA-8C40-454D4D8CFD1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07637" y="2562997"/>
                <a:ext cx="93416" cy="200205"/>
              </a:xfrm>
              <a:custGeom>
                <a:avLst/>
                <a:gdLst>
                  <a:gd name="T0" fmla="*/ 50 w 50"/>
                  <a:gd name="T1" fmla="*/ 82 h 107"/>
                  <a:gd name="T2" fmla="*/ 43 w 50"/>
                  <a:gd name="T3" fmla="*/ 99 h 107"/>
                  <a:gd name="T4" fmla="*/ 25 w 50"/>
                  <a:gd name="T5" fmla="*/ 107 h 107"/>
                  <a:gd name="T6" fmla="*/ 7 w 50"/>
                  <a:gd name="T7" fmla="*/ 99 h 107"/>
                  <a:gd name="T8" fmla="*/ 0 w 50"/>
                  <a:gd name="T9" fmla="*/ 82 h 107"/>
                  <a:gd name="T10" fmla="*/ 0 w 50"/>
                  <a:gd name="T11" fmla="*/ 25 h 107"/>
                  <a:gd name="T12" fmla="*/ 7 w 50"/>
                  <a:gd name="T13" fmla="*/ 7 h 107"/>
                  <a:gd name="T14" fmla="*/ 25 w 50"/>
                  <a:gd name="T15" fmla="*/ 0 h 107"/>
                  <a:gd name="T16" fmla="*/ 43 w 50"/>
                  <a:gd name="T17" fmla="*/ 7 h 107"/>
                  <a:gd name="T18" fmla="*/ 50 w 50"/>
                  <a:gd name="T19" fmla="*/ 25 h 107"/>
                  <a:gd name="T20" fmla="*/ 50 w 50"/>
                  <a:gd name="T21" fmla="*/ 82 h 107"/>
                  <a:gd name="T22" fmla="*/ 34 w 50"/>
                  <a:gd name="T23" fmla="*/ 24 h 107"/>
                  <a:gd name="T24" fmla="*/ 31 w 50"/>
                  <a:gd name="T25" fmla="*/ 18 h 107"/>
                  <a:gd name="T26" fmla="*/ 25 w 50"/>
                  <a:gd name="T27" fmla="*/ 15 h 107"/>
                  <a:gd name="T28" fmla="*/ 18 w 50"/>
                  <a:gd name="T29" fmla="*/ 18 h 107"/>
                  <a:gd name="T30" fmla="*/ 16 w 50"/>
                  <a:gd name="T31" fmla="*/ 24 h 107"/>
                  <a:gd name="T32" fmla="*/ 16 w 50"/>
                  <a:gd name="T33" fmla="*/ 81 h 107"/>
                  <a:gd name="T34" fmla="*/ 18 w 50"/>
                  <a:gd name="T35" fmla="*/ 88 h 107"/>
                  <a:gd name="T36" fmla="*/ 25 w 50"/>
                  <a:gd name="T37" fmla="*/ 91 h 107"/>
                  <a:gd name="T38" fmla="*/ 31 w 50"/>
                  <a:gd name="T39" fmla="*/ 88 h 107"/>
                  <a:gd name="T40" fmla="*/ 34 w 50"/>
                  <a:gd name="T41" fmla="*/ 81 h 107"/>
                  <a:gd name="T42" fmla="*/ 34 w 50"/>
                  <a:gd name="T43" fmla="*/ 24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" h="107">
                    <a:moveTo>
                      <a:pt x="50" y="82"/>
                    </a:moveTo>
                    <a:cubicBezTo>
                      <a:pt x="50" y="89"/>
                      <a:pt x="47" y="95"/>
                      <a:pt x="43" y="99"/>
                    </a:cubicBezTo>
                    <a:cubicBezTo>
                      <a:pt x="38" y="104"/>
                      <a:pt x="32" y="107"/>
                      <a:pt x="25" y="107"/>
                    </a:cubicBezTo>
                    <a:cubicBezTo>
                      <a:pt x="18" y="107"/>
                      <a:pt x="12" y="104"/>
                      <a:pt x="7" y="99"/>
                    </a:cubicBezTo>
                    <a:cubicBezTo>
                      <a:pt x="2" y="95"/>
                      <a:pt x="0" y="89"/>
                      <a:pt x="0" y="82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18"/>
                      <a:pt x="2" y="12"/>
                      <a:pt x="7" y="7"/>
                    </a:cubicBezTo>
                    <a:cubicBezTo>
                      <a:pt x="12" y="2"/>
                      <a:pt x="18" y="0"/>
                      <a:pt x="25" y="0"/>
                    </a:cubicBezTo>
                    <a:cubicBezTo>
                      <a:pt x="32" y="0"/>
                      <a:pt x="38" y="2"/>
                      <a:pt x="43" y="7"/>
                    </a:cubicBezTo>
                    <a:cubicBezTo>
                      <a:pt x="48" y="12"/>
                      <a:pt x="50" y="18"/>
                      <a:pt x="50" y="25"/>
                    </a:cubicBezTo>
                    <a:lnTo>
                      <a:pt x="50" y="82"/>
                    </a:lnTo>
                    <a:close/>
                    <a:moveTo>
                      <a:pt x="34" y="24"/>
                    </a:moveTo>
                    <a:cubicBezTo>
                      <a:pt x="34" y="22"/>
                      <a:pt x="33" y="20"/>
                      <a:pt x="31" y="18"/>
                    </a:cubicBezTo>
                    <a:cubicBezTo>
                      <a:pt x="29" y="16"/>
                      <a:pt x="27" y="15"/>
                      <a:pt x="25" y="15"/>
                    </a:cubicBezTo>
                    <a:cubicBezTo>
                      <a:pt x="22" y="15"/>
                      <a:pt x="20" y="16"/>
                      <a:pt x="18" y="18"/>
                    </a:cubicBezTo>
                    <a:cubicBezTo>
                      <a:pt x="16" y="20"/>
                      <a:pt x="16" y="22"/>
                      <a:pt x="16" y="24"/>
                    </a:cubicBezTo>
                    <a:cubicBezTo>
                      <a:pt x="16" y="81"/>
                      <a:pt x="16" y="81"/>
                      <a:pt x="16" y="81"/>
                    </a:cubicBezTo>
                    <a:cubicBezTo>
                      <a:pt x="16" y="84"/>
                      <a:pt x="16" y="86"/>
                      <a:pt x="18" y="88"/>
                    </a:cubicBezTo>
                    <a:cubicBezTo>
                      <a:pt x="20" y="90"/>
                      <a:pt x="22" y="91"/>
                      <a:pt x="25" y="91"/>
                    </a:cubicBezTo>
                    <a:cubicBezTo>
                      <a:pt x="27" y="91"/>
                      <a:pt x="29" y="90"/>
                      <a:pt x="31" y="88"/>
                    </a:cubicBezTo>
                    <a:cubicBezTo>
                      <a:pt x="33" y="86"/>
                      <a:pt x="34" y="84"/>
                      <a:pt x="34" y="81"/>
                    </a:cubicBezTo>
                    <a:lnTo>
                      <a:pt x="34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1" tIns="34291" rIns="68581" bIns="3429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軟正黑體"/>
                  <a:ea typeface="微軟正黑體"/>
                </a:endParaRPr>
              </a:p>
            </p:txBody>
          </p:sp>
          <p:sp>
            <p:nvSpPr>
              <p:cNvPr id="75" name="Freeform 35">
                <a:extLst>
                  <a:ext uri="{FF2B5EF4-FFF2-40B4-BE49-F238E27FC236}">
                    <a16:creationId xmlns:a16="http://schemas.microsoft.com/office/drawing/2014/main" id="{FECDE8EF-1F26-474A-9858-C28B55829AE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926717" y="2562997"/>
                <a:ext cx="88284" cy="200205"/>
              </a:xfrm>
              <a:custGeom>
                <a:avLst/>
                <a:gdLst>
                  <a:gd name="T0" fmla="*/ 31 w 47"/>
                  <a:gd name="T1" fmla="*/ 27 h 107"/>
                  <a:gd name="T2" fmla="*/ 31 w 47"/>
                  <a:gd name="T3" fmla="*/ 24 h 107"/>
                  <a:gd name="T4" fmla="*/ 29 w 47"/>
                  <a:gd name="T5" fmla="*/ 18 h 107"/>
                  <a:gd name="T6" fmla="*/ 23 w 47"/>
                  <a:gd name="T7" fmla="*/ 15 h 107"/>
                  <a:gd name="T8" fmla="*/ 17 w 47"/>
                  <a:gd name="T9" fmla="*/ 18 h 107"/>
                  <a:gd name="T10" fmla="*/ 15 w 47"/>
                  <a:gd name="T11" fmla="*/ 24 h 107"/>
                  <a:gd name="T12" fmla="*/ 15 w 47"/>
                  <a:gd name="T13" fmla="*/ 45 h 107"/>
                  <a:gd name="T14" fmla="*/ 27 w 47"/>
                  <a:gd name="T15" fmla="*/ 40 h 107"/>
                  <a:gd name="T16" fmla="*/ 43 w 47"/>
                  <a:gd name="T17" fmla="*/ 48 h 107"/>
                  <a:gd name="T18" fmla="*/ 47 w 47"/>
                  <a:gd name="T19" fmla="*/ 65 h 107"/>
                  <a:gd name="T20" fmla="*/ 47 w 47"/>
                  <a:gd name="T21" fmla="*/ 83 h 107"/>
                  <a:gd name="T22" fmla="*/ 47 w 47"/>
                  <a:gd name="T23" fmla="*/ 83 h 107"/>
                  <a:gd name="T24" fmla="*/ 40 w 47"/>
                  <a:gd name="T25" fmla="*/ 100 h 107"/>
                  <a:gd name="T26" fmla="*/ 23 w 47"/>
                  <a:gd name="T27" fmla="*/ 107 h 107"/>
                  <a:gd name="T28" fmla="*/ 6 w 47"/>
                  <a:gd name="T29" fmla="*/ 99 h 107"/>
                  <a:gd name="T30" fmla="*/ 0 w 47"/>
                  <a:gd name="T31" fmla="*/ 82 h 107"/>
                  <a:gd name="T32" fmla="*/ 0 w 47"/>
                  <a:gd name="T33" fmla="*/ 25 h 107"/>
                  <a:gd name="T34" fmla="*/ 3 w 47"/>
                  <a:gd name="T35" fmla="*/ 11 h 107"/>
                  <a:gd name="T36" fmla="*/ 14 w 47"/>
                  <a:gd name="T37" fmla="*/ 2 h 107"/>
                  <a:gd name="T38" fmla="*/ 23 w 47"/>
                  <a:gd name="T39" fmla="*/ 0 h 107"/>
                  <a:gd name="T40" fmla="*/ 41 w 47"/>
                  <a:gd name="T41" fmla="*/ 7 h 107"/>
                  <a:gd name="T42" fmla="*/ 47 w 47"/>
                  <a:gd name="T43" fmla="*/ 25 h 107"/>
                  <a:gd name="T44" fmla="*/ 47 w 47"/>
                  <a:gd name="T45" fmla="*/ 27 h 107"/>
                  <a:gd name="T46" fmla="*/ 31 w 47"/>
                  <a:gd name="T47" fmla="*/ 27 h 107"/>
                  <a:gd name="T48" fmla="*/ 15 w 47"/>
                  <a:gd name="T49" fmla="*/ 81 h 107"/>
                  <a:gd name="T50" fmla="*/ 17 w 47"/>
                  <a:gd name="T51" fmla="*/ 88 h 107"/>
                  <a:gd name="T52" fmla="*/ 23 w 47"/>
                  <a:gd name="T53" fmla="*/ 91 h 107"/>
                  <a:gd name="T54" fmla="*/ 29 w 47"/>
                  <a:gd name="T55" fmla="*/ 88 h 107"/>
                  <a:gd name="T56" fmla="*/ 31 w 47"/>
                  <a:gd name="T57" fmla="*/ 81 h 107"/>
                  <a:gd name="T58" fmla="*/ 31 w 47"/>
                  <a:gd name="T59" fmla="*/ 62 h 107"/>
                  <a:gd name="T60" fmla="*/ 27 w 47"/>
                  <a:gd name="T61" fmla="*/ 55 h 107"/>
                  <a:gd name="T62" fmla="*/ 23 w 47"/>
                  <a:gd name="T63" fmla="*/ 53 h 107"/>
                  <a:gd name="T64" fmla="*/ 17 w 47"/>
                  <a:gd name="T65" fmla="*/ 56 h 107"/>
                  <a:gd name="T66" fmla="*/ 15 w 47"/>
                  <a:gd name="T67" fmla="*/ 62 h 107"/>
                  <a:gd name="T68" fmla="*/ 15 w 47"/>
                  <a:gd name="T69" fmla="*/ 81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7" h="107">
                    <a:moveTo>
                      <a:pt x="31" y="27"/>
                    </a:move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22"/>
                      <a:pt x="30" y="20"/>
                      <a:pt x="29" y="18"/>
                    </a:cubicBezTo>
                    <a:cubicBezTo>
                      <a:pt x="27" y="16"/>
                      <a:pt x="25" y="15"/>
                      <a:pt x="23" y="15"/>
                    </a:cubicBezTo>
                    <a:cubicBezTo>
                      <a:pt x="20" y="15"/>
                      <a:pt x="18" y="16"/>
                      <a:pt x="17" y="18"/>
                    </a:cubicBezTo>
                    <a:cubicBezTo>
                      <a:pt x="16" y="20"/>
                      <a:pt x="15" y="22"/>
                      <a:pt x="15" y="24"/>
                    </a:cubicBezTo>
                    <a:cubicBezTo>
                      <a:pt x="15" y="45"/>
                      <a:pt x="15" y="45"/>
                      <a:pt x="15" y="45"/>
                    </a:cubicBezTo>
                    <a:cubicBezTo>
                      <a:pt x="19" y="42"/>
                      <a:pt x="23" y="40"/>
                      <a:pt x="27" y="40"/>
                    </a:cubicBezTo>
                    <a:cubicBezTo>
                      <a:pt x="34" y="40"/>
                      <a:pt x="39" y="43"/>
                      <a:pt x="43" y="48"/>
                    </a:cubicBezTo>
                    <a:cubicBezTo>
                      <a:pt x="46" y="52"/>
                      <a:pt x="47" y="58"/>
                      <a:pt x="47" y="65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7" y="90"/>
                      <a:pt x="44" y="95"/>
                      <a:pt x="40" y="100"/>
                    </a:cubicBezTo>
                    <a:cubicBezTo>
                      <a:pt x="35" y="104"/>
                      <a:pt x="30" y="107"/>
                      <a:pt x="23" y="107"/>
                    </a:cubicBezTo>
                    <a:cubicBezTo>
                      <a:pt x="16" y="107"/>
                      <a:pt x="11" y="104"/>
                      <a:pt x="6" y="99"/>
                    </a:cubicBezTo>
                    <a:cubicBezTo>
                      <a:pt x="2" y="94"/>
                      <a:pt x="0" y="89"/>
                      <a:pt x="0" y="82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0"/>
                      <a:pt x="1" y="15"/>
                      <a:pt x="3" y="11"/>
                    </a:cubicBezTo>
                    <a:cubicBezTo>
                      <a:pt x="6" y="7"/>
                      <a:pt x="9" y="4"/>
                      <a:pt x="14" y="2"/>
                    </a:cubicBezTo>
                    <a:cubicBezTo>
                      <a:pt x="17" y="0"/>
                      <a:pt x="20" y="0"/>
                      <a:pt x="23" y="0"/>
                    </a:cubicBezTo>
                    <a:cubicBezTo>
                      <a:pt x="30" y="0"/>
                      <a:pt x="36" y="2"/>
                      <a:pt x="41" y="7"/>
                    </a:cubicBezTo>
                    <a:cubicBezTo>
                      <a:pt x="45" y="12"/>
                      <a:pt x="47" y="18"/>
                      <a:pt x="47" y="25"/>
                    </a:cubicBezTo>
                    <a:cubicBezTo>
                      <a:pt x="47" y="27"/>
                      <a:pt x="47" y="27"/>
                      <a:pt x="47" y="27"/>
                    </a:cubicBezTo>
                    <a:lnTo>
                      <a:pt x="31" y="27"/>
                    </a:lnTo>
                    <a:close/>
                    <a:moveTo>
                      <a:pt x="15" y="81"/>
                    </a:moveTo>
                    <a:cubicBezTo>
                      <a:pt x="15" y="84"/>
                      <a:pt x="16" y="86"/>
                      <a:pt x="17" y="88"/>
                    </a:cubicBezTo>
                    <a:cubicBezTo>
                      <a:pt x="18" y="90"/>
                      <a:pt x="20" y="91"/>
                      <a:pt x="23" y="91"/>
                    </a:cubicBezTo>
                    <a:cubicBezTo>
                      <a:pt x="25" y="91"/>
                      <a:pt x="27" y="90"/>
                      <a:pt x="29" y="88"/>
                    </a:cubicBezTo>
                    <a:cubicBezTo>
                      <a:pt x="30" y="86"/>
                      <a:pt x="31" y="84"/>
                      <a:pt x="31" y="81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59"/>
                      <a:pt x="30" y="57"/>
                      <a:pt x="27" y="55"/>
                    </a:cubicBezTo>
                    <a:cubicBezTo>
                      <a:pt x="26" y="54"/>
                      <a:pt x="25" y="53"/>
                      <a:pt x="23" y="53"/>
                    </a:cubicBezTo>
                    <a:cubicBezTo>
                      <a:pt x="20" y="53"/>
                      <a:pt x="18" y="54"/>
                      <a:pt x="17" y="56"/>
                    </a:cubicBezTo>
                    <a:cubicBezTo>
                      <a:pt x="16" y="58"/>
                      <a:pt x="15" y="60"/>
                      <a:pt x="15" y="62"/>
                    </a:cubicBezTo>
                    <a:lnTo>
                      <a:pt x="15" y="8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1" tIns="34291" rIns="68581" bIns="3429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軟正黑體"/>
                  <a:ea typeface="微軟正黑體"/>
                </a:endParaRPr>
              </a:p>
            </p:txBody>
          </p:sp>
          <p:grpSp>
            <p:nvGrpSpPr>
              <p:cNvPr id="76" name="组合 75">
                <a:extLst>
                  <a:ext uri="{FF2B5EF4-FFF2-40B4-BE49-F238E27FC236}">
                    <a16:creationId xmlns:a16="http://schemas.microsoft.com/office/drawing/2014/main" id="{0C31792A-B46B-4516-B5D2-299A9AD9A258}"/>
                  </a:ext>
                </a:extLst>
              </p:cNvPr>
              <p:cNvGrpSpPr/>
              <p:nvPr/>
            </p:nvGrpSpPr>
            <p:grpSpPr>
              <a:xfrm>
                <a:off x="2896243" y="2886070"/>
                <a:ext cx="533551" cy="454047"/>
                <a:chOff x="5933005" y="2830391"/>
                <a:chExt cx="500408" cy="425843"/>
              </a:xfrm>
              <a:solidFill>
                <a:srgbClr val="C00000"/>
              </a:solidFill>
            </p:grpSpPr>
            <p:sp>
              <p:nvSpPr>
                <p:cNvPr id="77" name="Freeform 16">
                  <a:extLst>
                    <a:ext uri="{FF2B5EF4-FFF2-40B4-BE49-F238E27FC236}">
                      <a16:creationId xmlns:a16="http://schemas.microsoft.com/office/drawing/2014/main" id="{3D308A09-FC49-4712-B3F1-571C0F87C2E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933005" y="2830391"/>
                  <a:ext cx="467486" cy="425843"/>
                </a:xfrm>
                <a:custGeom>
                  <a:avLst/>
                  <a:gdLst>
                    <a:gd name="T0" fmla="*/ 499 w 721"/>
                    <a:gd name="T1" fmla="*/ 196 h 657"/>
                    <a:gd name="T2" fmla="*/ 637 w 721"/>
                    <a:gd name="T3" fmla="*/ 322 h 657"/>
                    <a:gd name="T4" fmla="*/ 646 w 721"/>
                    <a:gd name="T5" fmla="*/ 329 h 657"/>
                    <a:gd name="T6" fmla="*/ 672 w 721"/>
                    <a:gd name="T7" fmla="*/ 353 h 657"/>
                    <a:gd name="T8" fmla="*/ 686 w 721"/>
                    <a:gd name="T9" fmla="*/ 367 h 657"/>
                    <a:gd name="T10" fmla="*/ 669 w 721"/>
                    <a:gd name="T11" fmla="*/ 472 h 657"/>
                    <a:gd name="T12" fmla="*/ 611 w 721"/>
                    <a:gd name="T13" fmla="*/ 550 h 657"/>
                    <a:gd name="T14" fmla="*/ 539 w 721"/>
                    <a:gd name="T15" fmla="*/ 598 h 657"/>
                    <a:gd name="T16" fmla="*/ 439 w 721"/>
                    <a:gd name="T17" fmla="*/ 633 h 657"/>
                    <a:gd name="T18" fmla="*/ 433 w 721"/>
                    <a:gd name="T19" fmla="*/ 629 h 657"/>
                    <a:gd name="T20" fmla="*/ 449 w 721"/>
                    <a:gd name="T21" fmla="*/ 594 h 657"/>
                    <a:gd name="T22" fmla="*/ 481 w 721"/>
                    <a:gd name="T23" fmla="*/ 606 h 657"/>
                    <a:gd name="T24" fmla="*/ 501 w 721"/>
                    <a:gd name="T25" fmla="*/ 591 h 657"/>
                    <a:gd name="T26" fmla="*/ 501 w 721"/>
                    <a:gd name="T27" fmla="*/ 577 h 657"/>
                    <a:gd name="T28" fmla="*/ 452 w 721"/>
                    <a:gd name="T29" fmla="*/ 538 h 657"/>
                    <a:gd name="T30" fmla="*/ 449 w 721"/>
                    <a:gd name="T31" fmla="*/ 511 h 657"/>
                    <a:gd name="T32" fmla="*/ 475 w 721"/>
                    <a:gd name="T33" fmla="*/ 508 h 657"/>
                    <a:gd name="T34" fmla="*/ 530 w 721"/>
                    <a:gd name="T35" fmla="*/ 551 h 657"/>
                    <a:gd name="T36" fmla="*/ 567 w 721"/>
                    <a:gd name="T37" fmla="*/ 557 h 657"/>
                    <a:gd name="T38" fmla="*/ 572 w 721"/>
                    <a:gd name="T39" fmla="*/ 549 h 657"/>
                    <a:gd name="T40" fmla="*/ 570 w 721"/>
                    <a:gd name="T41" fmla="*/ 532 h 657"/>
                    <a:gd name="T42" fmla="*/ 506 w 721"/>
                    <a:gd name="T43" fmla="*/ 481 h 657"/>
                    <a:gd name="T44" fmla="*/ 503 w 721"/>
                    <a:gd name="T45" fmla="*/ 455 h 657"/>
                    <a:gd name="T46" fmla="*/ 529 w 721"/>
                    <a:gd name="T47" fmla="*/ 451 h 657"/>
                    <a:gd name="T48" fmla="*/ 596 w 721"/>
                    <a:gd name="T49" fmla="*/ 504 h 657"/>
                    <a:gd name="T50" fmla="*/ 598 w 721"/>
                    <a:gd name="T51" fmla="*/ 505 h 657"/>
                    <a:gd name="T52" fmla="*/ 620 w 721"/>
                    <a:gd name="T53" fmla="*/ 467 h 657"/>
                    <a:gd name="T54" fmla="*/ 549 w 721"/>
                    <a:gd name="T55" fmla="*/ 414 h 657"/>
                    <a:gd name="T56" fmla="*/ 546 w 721"/>
                    <a:gd name="T57" fmla="*/ 388 h 657"/>
                    <a:gd name="T58" fmla="*/ 572 w 721"/>
                    <a:gd name="T59" fmla="*/ 384 h 657"/>
                    <a:gd name="T60" fmla="*/ 642 w 721"/>
                    <a:gd name="T61" fmla="*/ 437 h 657"/>
                    <a:gd name="T62" fmla="*/ 663 w 721"/>
                    <a:gd name="T63" fmla="*/ 429 h 657"/>
                    <a:gd name="T64" fmla="*/ 659 w 721"/>
                    <a:gd name="T65" fmla="*/ 394 h 657"/>
                    <a:gd name="T66" fmla="*/ 645 w 721"/>
                    <a:gd name="T67" fmla="*/ 379 h 657"/>
                    <a:gd name="T68" fmla="*/ 457 w 721"/>
                    <a:gd name="T69" fmla="*/ 209 h 657"/>
                    <a:gd name="T70" fmla="*/ 462 w 721"/>
                    <a:gd name="T71" fmla="*/ 198 h 657"/>
                    <a:gd name="T72" fmla="*/ 496 w 721"/>
                    <a:gd name="T73" fmla="*/ 196 h 657"/>
                    <a:gd name="T74" fmla="*/ 499 w 721"/>
                    <a:gd name="T75" fmla="*/ 196 h 657"/>
                    <a:gd name="T76" fmla="*/ 86 w 721"/>
                    <a:gd name="T77" fmla="*/ 355 h 657"/>
                    <a:gd name="T78" fmla="*/ 59 w 721"/>
                    <a:gd name="T79" fmla="*/ 262 h 657"/>
                    <a:gd name="T80" fmla="*/ 35 w 721"/>
                    <a:gd name="T81" fmla="*/ 239 h 657"/>
                    <a:gd name="T82" fmla="*/ 0 w 721"/>
                    <a:gd name="T83" fmla="*/ 176 h 657"/>
                    <a:gd name="T84" fmla="*/ 16 w 721"/>
                    <a:gd name="T85" fmla="*/ 135 h 657"/>
                    <a:gd name="T86" fmla="*/ 116 w 721"/>
                    <a:gd name="T87" fmla="*/ 27 h 657"/>
                    <a:gd name="T88" fmla="*/ 199 w 721"/>
                    <a:gd name="T89" fmla="*/ 20 h 657"/>
                    <a:gd name="T90" fmla="*/ 242 w 721"/>
                    <a:gd name="T91" fmla="*/ 46 h 657"/>
                    <a:gd name="T92" fmla="*/ 254 w 721"/>
                    <a:gd name="T93" fmla="*/ 50 h 657"/>
                    <a:gd name="T94" fmla="*/ 350 w 721"/>
                    <a:gd name="T95" fmla="*/ 33 h 657"/>
                    <a:gd name="T96" fmla="*/ 284 w 721"/>
                    <a:gd name="T97" fmla="*/ 82 h 657"/>
                    <a:gd name="T98" fmla="*/ 260 w 721"/>
                    <a:gd name="T99" fmla="*/ 87 h 657"/>
                    <a:gd name="T100" fmla="*/ 195 w 721"/>
                    <a:gd name="T101" fmla="*/ 64 h 657"/>
                    <a:gd name="T102" fmla="*/ 176 w 721"/>
                    <a:gd name="T103" fmla="*/ 50 h 657"/>
                    <a:gd name="T104" fmla="*/ 144 w 721"/>
                    <a:gd name="T105" fmla="*/ 53 h 657"/>
                    <a:gd name="T106" fmla="*/ 44 w 721"/>
                    <a:gd name="T107" fmla="*/ 161 h 657"/>
                    <a:gd name="T108" fmla="*/ 44 w 721"/>
                    <a:gd name="T109" fmla="*/ 193 h 657"/>
                    <a:gd name="T110" fmla="*/ 69 w 721"/>
                    <a:gd name="T111" fmla="*/ 220 h 657"/>
                    <a:gd name="T112" fmla="*/ 97 w 721"/>
                    <a:gd name="T113" fmla="*/ 257 h 657"/>
                    <a:gd name="T114" fmla="*/ 115 w 721"/>
                    <a:gd name="T115" fmla="*/ 330 h 657"/>
                    <a:gd name="T116" fmla="*/ 86 w 721"/>
                    <a:gd name="T117" fmla="*/ 355 h 6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721" h="657">
                      <a:moveTo>
                        <a:pt x="499" y="196"/>
                      </a:moveTo>
                      <a:cubicBezTo>
                        <a:pt x="545" y="237"/>
                        <a:pt x="592" y="279"/>
                        <a:pt x="637" y="322"/>
                      </a:cubicBezTo>
                      <a:cubicBezTo>
                        <a:pt x="640" y="325"/>
                        <a:pt x="643" y="327"/>
                        <a:pt x="646" y="329"/>
                      </a:cubicBezTo>
                      <a:cubicBezTo>
                        <a:pt x="672" y="353"/>
                        <a:pt x="672" y="353"/>
                        <a:pt x="672" y="353"/>
                      </a:cubicBezTo>
                      <a:cubicBezTo>
                        <a:pt x="686" y="367"/>
                        <a:pt x="686" y="367"/>
                        <a:pt x="686" y="367"/>
                      </a:cubicBezTo>
                      <a:cubicBezTo>
                        <a:pt x="721" y="403"/>
                        <a:pt x="707" y="456"/>
                        <a:pt x="669" y="472"/>
                      </a:cubicBezTo>
                      <a:cubicBezTo>
                        <a:pt x="685" y="513"/>
                        <a:pt x="652" y="552"/>
                        <a:pt x="611" y="550"/>
                      </a:cubicBezTo>
                      <a:cubicBezTo>
                        <a:pt x="606" y="584"/>
                        <a:pt x="574" y="607"/>
                        <a:pt x="539" y="598"/>
                      </a:cubicBezTo>
                      <a:cubicBezTo>
                        <a:pt x="529" y="641"/>
                        <a:pt x="479" y="657"/>
                        <a:pt x="439" y="633"/>
                      </a:cubicBezTo>
                      <a:cubicBezTo>
                        <a:pt x="433" y="629"/>
                        <a:pt x="433" y="629"/>
                        <a:pt x="433" y="629"/>
                      </a:cubicBezTo>
                      <a:cubicBezTo>
                        <a:pt x="441" y="619"/>
                        <a:pt x="446" y="607"/>
                        <a:pt x="449" y="594"/>
                      </a:cubicBezTo>
                      <a:cubicBezTo>
                        <a:pt x="460" y="601"/>
                        <a:pt x="468" y="607"/>
                        <a:pt x="481" y="606"/>
                      </a:cubicBezTo>
                      <a:cubicBezTo>
                        <a:pt x="490" y="605"/>
                        <a:pt x="499" y="600"/>
                        <a:pt x="501" y="591"/>
                      </a:cubicBezTo>
                      <a:cubicBezTo>
                        <a:pt x="502" y="587"/>
                        <a:pt x="502" y="583"/>
                        <a:pt x="501" y="577"/>
                      </a:cubicBezTo>
                      <a:cubicBezTo>
                        <a:pt x="452" y="538"/>
                        <a:pt x="452" y="538"/>
                        <a:pt x="452" y="538"/>
                      </a:cubicBezTo>
                      <a:cubicBezTo>
                        <a:pt x="444" y="531"/>
                        <a:pt x="442" y="519"/>
                        <a:pt x="449" y="511"/>
                      </a:cubicBezTo>
                      <a:cubicBezTo>
                        <a:pt x="455" y="503"/>
                        <a:pt x="467" y="502"/>
                        <a:pt x="475" y="508"/>
                      </a:cubicBezTo>
                      <a:cubicBezTo>
                        <a:pt x="530" y="551"/>
                        <a:pt x="530" y="551"/>
                        <a:pt x="530" y="551"/>
                      </a:cubicBezTo>
                      <a:cubicBezTo>
                        <a:pt x="543" y="562"/>
                        <a:pt x="556" y="566"/>
                        <a:pt x="567" y="557"/>
                      </a:cubicBezTo>
                      <a:cubicBezTo>
                        <a:pt x="569" y="555"/>
                        <a:pt x="571" y="552"/>
                        <a:pt x="572" y="549"/>
                      </a:cubicBezTo>
                      <a:cubicBezTo>
                        <a:pt x="574" y="544"/>
                        <a:pt x="576" y="536"/>
                        <a:pt x="570" y="532"/>
                      </a:cubicBezTo>
                      <a:cubicBezTo>
                        <a:pt x="506" y="481"/>
                        <a:pt x="506" y="481"/>
                        <a:pt x="506" y="481"/>
                      </a:cubicBezTo>
                      <a:cubicBezTo>
                        <a:pt x="498" y="475"/>
                        <a:pt x="496" y="463"/>
                        <a:pt x="503" y="455"/>
                      </a:cubicBezTo>
                      <a:cubicBezTo>
                        <a:pt x="509" y="446"/>
                        <a:pt x="521" y="445"/>
                        <a:pt x="529" y="451"/>
                      </a:cubicBezTo>
                      <a:cubicBezTo>
                        <a:pt x="596" y="504"/>
                        <a:pt x="596" y="504"/>
                        <a:pt x="596" y="504"/>
                      </a:cubicBezTo>
                      <a:cubicBezTo>
                        <a:pt x="597" y="504"/>
                        <a:pt x="597" y="505"/>
                        <a:pt x="598" y="505"/>
                      </a:cubicBezTo>
                      <a:cubicBezTo>
                        <a:pt x="620" y="525"/>
                        <a:pt x="656" y="496"/>
                        <a:pt x="620" y="467"/>
                      </a:cubicBezTo>
                      <a:cubicBezTo>
                        <a:pt x="549" y="414"/>
                        <a:pt x="549" y="414"/>
                        <a:pt x="549" y="414"/>
                      </a:cubicBezTo>
                      <a:cubicBezTo>
                        <a:pt x="541" y="408"/>
                        <a:pt x="539" y="396"/>
                        <a:pt x="546" y="388"/>
                      </a:cubicBezTo>
                      <a:cubicBezTo>
                        <a:pt x="552" y="379"/>
                        <a:pt x="564" y="378"/>
                        <a:pt x="572" y="384"/>
                      </a:cubicBezTo>
                      <a:cubicBezTo>
                        <a:pt x="642" y="437"/>
                        <a:pt x="642" y="437"/>
                        <a:pt x="642" y="437"/>
                      </a:cubicBezTo>
                      <a:cubicBezTo>
                        <a:pt x="649" y="441"/>
                        <a:pt x="659" y="436"/>
                        <a:pt x="663" y="429"/>
                      </a:cubicBezTo>
                      <a:cubicBezTo>
                        <a:pt x="671" y="419"/>
                        <a:pt x="670" y="405"/>
                        <a:pt x="659" y="394"/>
                      </a:cubicBezTo>
                      <a:cubicBezTo>
                        <a:pt x="645" y="379"/>
                        <a:pt x="645" y="379"/>
                        <a:pt x="645" y="379"/>
                      </a:cubicBezTo>
                      <a:cubicBezTo>
                        <a:pt x="457" y="209"/>
                        <a:pt x="457" y="209"/>
                        <a:pt x="457" y="209"/>
                      </a:cubicBezTo>
                      <a:cubicBezTo>
                        <a:pt x="453" y="205"/>
                        <a:pt x="456" y="198"/>
                        <a:pt x="462" y="198"/>
                      </a:cubicBezTo>
                      <a:cubicBezTo>
                        <a:pt x="473" y="198"/>
                        <a:pt x="485" y="198"/>
                        <a:pt x="496" y="196"/>
                      </a:cubicBezTo>
                      <a:cubicBezTo>
                        <a:pt x="497" y="196"/>
                        <a:pt x="498" y="196"/>
                        <a:pt x="499" y="196"/>
                      </a:cubicBezTo>
                      <a:close/>
                      <a:moveTo>
                        <a:pt x="86" y="355"/>
                      </a:moveTo>
                      <a:cubicBezTo>
                        <a:pt x="66" y="330"/>
                        <a:pt x="64" y="295"/>
                        <a:pt x="59" y="262"/>
                      </a:cubicBezTo>
                      <a:cubicBezTo>
                        <a:pt x="35" y="239"/>
                        <a:pt x="35" y="239"/>
                        <a:pt x="35" y="239"/>
                      </a:cubicBezTo>
                      <a:cubicBezTo>
                        <a:pt x="17" y="219"/>
                        <a:pt x="0" y="205"/>
                        <a:pt x="0" y="176"/>
                      </a:cubicBezTo>
                      <a:cubicBezTo>
                        <a:pt x="0" y="161"/>
                        <a:pt x="6" y="147"/>
                        <a:pt x="16" y="135"/>
                      </a:cubicBezTo>
                      <a:cubicBezTo>
                        <a:pt x="116" y="27"/>
                        <a:pt x="116" y="27"/>
                        <a:pt x="116" y="27"/>
                      </a:cubicBezTo>
                      <a:cubicBezTo>
                        <a:pt x="138" y="3"/>
                        <a:pt x="174" y="0"/>
                        <a:pt x="199" y="20"/>
                      </a:cubicBezTo>
                      <a:cubicBezTo>
                        <a:pt x="215" y="31"/>
                        <a:pt x="221" y="38"/>
                        <a:pt x="242" y="46"/>
                      </a:cubicBezTo>
                      <a:cubicBezTo>
                        <a:pt x="248" y="48"/>
                        <a:pt x="253" y="50"/>
                        <a:pt x="254" y="50"/>
                      </a:cubicBezTo>
                      <a:cubicBezTo>
                        <a:pt x="284" y="46"/>
                        <a:pt x="316" y="32"/>
                        <a:pt x="350" y="33"/>
                      </a:cubicBezTo>
                      <a:cubicBezTo>
                        <a:pt x="337" y="42"/>
                        <a:pt x="286" y="82"/>
                        <a:pt x="284" y="82"/>
                      </a:cubicBezTo>
                      <a:cubicBezTo>
                        <a:pt x="276" y="84"/>
                        <a:pt x="268" y="86"/>
                        <a:pt x="260" y="87"/>
                      </a:cubicBezTo>
                      <a:cubicBezTo>
                        <a:pt x="241" y="90"/>
                        <a:pt x="208" y="74"/>
                        <a:pt x="195" y="64"/>
                      </a:cubicBezTo>
                      <a:cubicBezTo>
                        <a:pt x="176" y="50"/>
                        <a:pt x="176" y="50"/>
                        <a:pt x="176" y="50"/>
                      </a:cubicBezTo>
                      <a:cubicBezTo>
                        <a:pt x="166" y="42"/>
                        <a:pt x="152" y="44"/>
                        <a:pt x="144" y="53"/>
                      </a:cubicBezTo>
                      <a:cubicBezTo>
                        <a:pt x="44" y="161"/>
                        <a:pt x="44" y="161"/>
                        <a:pt x="44" y="161"/>
                      </a:cubicBezTo>
                      <a:cubicBezTo>
                        <a:pt x="36" y="170"/>
                        <a:pt x="36" y="184"/>
                        <a:pt x="44" y="193"/>
                      </a:cubicBezTo>
                      <a:cubicBezTo>
                        <a:pt x="53" y="203"/>
                        <a:pt x="59" y="210"/>
                        <a:pt x="69" y="220"/>
                      </a:cubicBezTo>
                      <a:cubicBezTo>
                        <a:pt x="80" y="230"/>
                        <a:pt x="95" y="244"/>
                        <a:pt x="97" y="257"/>
                      </a:cubicBezTo>
                      <a:cubicBezTo>
                        <a:pt x="100" y="280"/>
                        <a:pt x="102" y="313"/>
                        <a:pt x="115" y="330"/>
                      </a:cubicBezTo>
                      <a:cubicBezTo>
                        <a:pt x="102" y="337"/>
                        <a:pt x="95" y="344"/>
                        <a:pt x="86" y="355"/>
                      </a:cubicBezTo>
                      <a:close/>
                    </a:path>
                  </a:pathLst>
                </a:custGeom>
                <a:solidFill>
                  <a:srgbClr val="8CC94C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1" tIns="34291" rIns="68581" bIns="34291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4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微軟正黑體"/>
                  </a:endParaRPr>
                </a:p>
              </p:txBody>
            </p:sp>
            <p:sp>
              <p:nvSpPr>
                <p:cNvPr id="78" name="Freeform 17">
                  <a:extLst>
                    <a:ext uri="{FF2B5EF4-FFF2-40B4-BE49-F238E27FC236}">
                      <a16:creationId xmlns:a16="http://schemas.microsoft.com/office/drawing/2014/main" id="{12A60EBA-DC23-4B9A-880E-87E41BAF8E9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986776" y="2830391"/>
                  <a:ext cx="446637" cy="413496"/>
                </a:xfrm>
                <a:custGeom>
                  <a:avLst/>
                  <a:gdLst>
                    <a:gd name="T0" fmla="*/ 319 w 689"/>
                    <a:gd name="T1" fmla="*/ 543 h 638"/>
                    <a:gd name="T2" fmla="*/ 262 w 689"/>
                    <a:gd name="T3" fmla="*/ 538 h 638"/>
                    <a:gd name="T4" fmla="*/ 258 w 689"/>
                    <a:gd name="T5" fmla="*/ 538 h 638"/>
                    <a:gd name="T6" fmla="*/ 257 w 689"/>
                    <a:gd name="T7" fmla="*/ 535 h 638"/>
                    <a:gd name="T8" fmla="*/ 241 w 689"/>
                    <a:gd name="T9" fmla="*/ 489 h 638"/>
                    <a:gd name="T10" fmla="*/ 241 w 689"/>
                    <a:gd name="T11" fmla="*/ 489 h 638"/>
                    <a:gd name="T12" fmla="*/ 185 w 689"/>
                    <a:gd name="T13" fmla="*/ 484 h 638"/>
                    <a:gd name="T14" fmla="*/ 181 w 689"/>
                    <a:gd name="T15" fmla="*/ 484 h 638"/>
                    <a:gd name="T16" fmla="*/ 180 w 689"/>
                    <a:gd name="T17" fmla="*/ 481 h 638"/>
                    <a:gd name="T18" fmla="*/ 164 w 689"/>
                    <a:gd name="T19" fmla="*/ 435 h 638"/>
                    <a:gd name="T20" fmla="*/ 164 w 689"/>
                    <a:gd name="T21" fmla="*/ 435 h 638"/>
                    <a:gd name="T22" fmla="*/ 117 w 689"/>
                    <a:gd name="T23" fmla="*/ 425 h 638"/>
                    <a:gd name="T24" fmla="*/ 113 w 689"/>
                    <a:gd name="T25" fmla="*/ 425 h 638"/>
                    <a:gd name="T26" fmla="*/ 113 w 689"/>
                    <a:gd name="T27" fmla="*/ 421 h 638"/>
                    <a:gd name="T28" fmla="*/ 100 w 689"/>
                    <a:gd name="T29" fmla="*/ 365 h 638"/>
                    <a:gd name="T30" fmla="*/ 100 w 689"/>
                    <a:gd name="T31" fmla="*/ 365 h 638"/>
                    <a:gd name="T32" fmla="*/ 32 w 689"/>
                    <a:gd name="T33" fmla="*/ 370 h 638"/>
                    <a:gd name="T34" fmla="*/ 18 w 689"/>
                    <a:gd name="T35" fmla="*/ 386 h 638"/>
                    <a:gd name="T36" fmla="*/ 23 w 689"/>
                    <a:gd name="T37" fmla="*/ 455 h 638"/>
                    <a:gd name="T38" fmla="*/ 23 w 689"/>
                    <a:gd name="T39" fmla="*/ 455 h 638"/>
                    <a:gd name="T40" fmla="*/ 66 w 689"/>
                    <a:gd name="T41" fmla="*/ 465 h 638"/>
                    <a:gd name="T42" fmla="*/ 70 w 689"/>
                    <a:gd name="T43" fmla="*/ 466 h 638"/>
                    <a:gd name="T44" fmla="*/ 69 w 689"/>
                    <a:gd name="T45" fmla="*/ 470 h 638"/>
                    <a:gd name="T46" fmla="*/ 76 w 689"/>
                    <a:gd name="T47" fmla="*/ 536 h 638"/>
                    <a:gd name="T48" fmla="*/ 76 w 689"/>
                    <a:gd name="T49" fmla="*/ 536 h 638"/>
                    <a:gd name="T50" fmla="*/ 142 w 689"/>
                    <a:gd name="T51" fmla="*/ 534 h 638"/>
                    <a:gd name="T52" fmla="*/ 145 w 689"/>
                    <a:gd name="T53" fmla="*/ 534 h 638"/>
                    <a:gd name="T54" fmla="*/ 147 w 689"/>
                    <a:gd name="T55" fmla="*/ 537 h 638"/>
                    <a:gd name="T56" fmla="*/ 164 w 689"/>
                    <a:gd name="T57" fmla="*/ 578 h 638"/>
                    <a:gd name="T58" fmla="*/ 164 w 689"/>
                    <a:gd name="T59" fmla="*/ 578 h 638"/>
                    <a:gd name="T60" fmla="*/ 230 w 689"/>
                    <a:gd name="T61" fmla="*/ 576 h 638"/>
                    <a:gd name="T62" fmla="*/ 233 w 689"/>
                    <a:gd name="T63" fmla="*/ 576 h 638"/>
                    <a:gd name="T64" fmla="*/ 235 w 689"/>
                    <a:gd name="T65" fmla="*/ 579 h 638"/>
                    <a:gd name="T66" fmla="*/ 252 w 689"/>
                    <a:gd name="T67" fmla="*/ 621 h 638"/>
                    <a:gd name="T68" fmla="*/ 320 w 689"/>
                    <a:gd name="T69" fmla="*/ 615 h 638"/>
                    <a:gd name="T70" fmla="*/ 324 w 689"/>
                    <a:gd name="T71" fmla="*/ 611 h 638"/>
                    <a:gd name="T72" fmla="*/ 319 w 689"/>
                    <a:gd name="T73" fmla="*/ 543 h 638"/>
                    <a:gd name="T74" fmla="*/ 449 w 689"/>
                    <a:gd name="T75" fmla="*/ 177 h 638"/>
                    <a:gd name="T76" fmla="*/ 576 w 689"/>
                    <a:gd name="T77" fmla="*/ 299 h 638"/>
                    <a:gd name="T78" fmla="*/ 597 w 689"/>
                    <a:gd name="T79" fmla="*/ 306 h 638"/>
                    <a:gd name="T80" fmla="*/ 616 w 689"/>
                    <a:gd name="T81" fmla="*/ 293 h 638"/>
                    <a:gd name="T82" fmla="*/ 636 w 689"/>
                    <a:gd name="T83" fmla="*/ 234 h 638"/>
                    <a:gd name="T84" fmla="*/ 649 w 689"/>
                    <a:gd name="T85" fmla="*/ 209 h 638"/>
                    <a:gd name="T86" fmla="*/ 671 w 689"/>
                    <a:gd name="T87" fmla="*/ 186 h 638"/>
                    <a:gd name="T88" fmla="*/ 672 w 689"/>
                    <a:gd name="T89" fmla="*/ 121 h 638"/>
                    <a:gd name="T90" fmla="*/ 580 w 689"/>
                    <a:gd name="T91" fmla="*/ 21 h 638"/>
                    <a:gd name="T92" fmla="*/ 515 w 689"/>
                    <a:gd name="T93" fmla="*/ 16 h 638"/>
                    <a:gd name="T94" fmla="*/ 493 w 689"/>
                    <a:gd name="T95" fmla="*/ 34 h 638"/>
                    <a:gd name="T96" fmla="*/ 457 w 689"/>
                    <a:gd name="T97" fmla="*/ 44 h 638"/>
                    <a:gd name="T98" fmla="*/ 390 w 689"/>
                    <a:gd name="T99" fmla="*/ 36 h 638"/>
                    <a:gd name="T100" fmla="*/ 274 w 689"/>
                    <a:gd name="T101" fmla="*/ 67 h 638"/>
                    <a:gd name="T102" fmla="*/ 139 w 689"/>
                    <a:gd name="T103" fmla="*/ 171 h 638"/>
                    <a:gd name="T104" fmla="*/ 203 w 689"/>
                    <a:gd name="T105" fmla="*/ 222 h 638"/>
                    <a:gd name="T106" fmla="*/ 301 w 689"/>
                    <a:gd name="T107" fmla="*/ 161 h 638"/>
                    <a:gd name="T108" fmla="*/ 346 w 689"/>
                    <a:gd name="T109" fmla="*/ 158 h 638"/>
                    <a:gd name="T110" fmla="*/ 408 w 689"/>
                    <a:gd name="T111" fmla="*/ 165 h 638"/>
                    <a:gd name="T112" fmla="*/ 449 w 689"/>
                    <a:gd name="T113" fmla="*/ 177 h 6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89" h="638">
                      <a:moveTo>
                        <a:pt x="319" y="543"/>
                      </a:moveTo>
                      <a:cubicBezTo>
                        <a:pt x="302" y="529"/>
                        <a:pt x="279" y="528"/>
                        <a:pt x="262" y="538"/>
                      </a:cubicBezTo>
                      <a:cubicBezTo>
                        <a:pt x="261" y="539"/>
                        <a:pt x="259" y="539"/>
                        <a:pt x="258" y="538"/>
                      </a:cubicBezTo>
                      <a:cubicBezTo>
                        <a:pt x="257" y="537"/>
                        <a:pt x="257" y="536"/>
                        <a:pt x="257" y="535"/>
                      </a:cubicBezTo>
                      <a:cubicBezTo>
                        <a:pt x="260" y="518"/>
                        <a:pt x="255" y="500"/>
                        <a:pt x="241" y="489"/>
                      </a:cubicBezTo>
                      <a:cubicBezTo>
                        <a:pt x="241" y="489"/>
                        <a:pt x="241" y="489"/>
                        <a:pt x="241" y="489"/>
                      </a:cubicBezTo>
                      <a:cubicBezTo>
                        <a:pt x="225" y="475"/>
                        <a:pt x="202" y="473"/>
                        <a:pt x="185" y="484"/>
                      </a:cubicBezTo>
                      <a:cubicBezTo>
                        <a:pt x="183" y="485"/>
                        <a:pt x="182" y="484"/>
                        <a:pt x="181" y="484"/>
                      </a:cubicBezTo>
                      <a:cubicBezTo>
                        <a:pt x="180" y="483"/>
                        <a:pt x="180" y="482"/>
                        <a:pt x="180" y="481"/>
                      </a:cubicBezTo>
                      <a:cubicBezTo>
                        <a:pt x="183" y="464"/>
                        <a:pt x="177" y="446"/>
                        <a:pt x="164" y="435"/>
                      </a:cubicBezTo>
                      <a:cubicBezTo>
                        <a:pt x="164" y="435"/>
                        <a:pt x="164" y="435"/>
                        <a:pt x="164" y="435"/>
                      </a:cubicBezTo>
                      <a:cubicBezTo>
                        <a:pt x="150" y="423"/>
                        <a:pt x="132" y="420"/>
                        <a:pt x="117" y="425"/>
                      </a:cubicBezTo>
                      <a:cubicBezTo>
                        <a:pt x="115" y="426"/>
                        <a:pt x="114" y="425"/>
                        <a:pt x="113" y="425"/>
                      </a:cubicBezTo>
                      <a:cubicBezTo>
                        <a:pt x="112" y="424"/>
                        <a:pt x="112" y="422"/>
                        <a:pt x="113" y="421"/>
                      </a:cubicBezTo>
                      <a:cubicBezTo>
                        <a:pt x="121" y="402"/>
                        <a:pt x="116" y="379"/>
                        <a:pt x="100" y="365"/>
                      </a:cubicBezTo>
                      <a:cubicBezTo>
                        <a:pt x="100" y="365"/>
                        <a:pt x="100" y="365"/>
                        <a:pt x="100" y="365"/>
                      </a:cubicBezTo>
                      <a:cubicBezTo>
                        <a:pt x="80" y="347"/>
                        <a:pt x="49" y="350"/>
                        <a:pt x="32" y="370"/>
                      </a:cubicBezTo>
                      <a:cubicBezTo>
                        <a:pt x="18" y="386"/>
                        <a:pt x="18" y="386"/>
                        <a:pt x="18" y="386"/>
                      </a:cubicBezTo>
                      <a:cubicBezTo>
                        <a:pt x="0" y="406"/>
                        <a:pt x="2" y="437"/>
                        <a:pt x="23" y="455"/>
                      </a:cubicBezTo>
                      <a:cubicBezTo>
                        <a:pt x="23" y="455"/>
                        <a:pt x="23" y="455"/>
                        <a:pt x="23" y="455"/>
                      </a:cubicBezTo>
                      <a:cubicBezTo>
                        <a:pt x="35" y="465"/>
                        <a:pt x="51" y="469"/>
                        <a:pt x="66" y="465"/>
                      </a:cubicBezTo>
                      <a:cubicBezTo>
                        <a:pt x="68" y="465"/>
                        <a:pt x="69" y="465"/>
                        <a:pt x="70" y="466"/>
                      </a:cubicBezTo>
                      <a:cubicBezTo>
                        <a:pt x="70" y="467"/>
                        <a:pt x="70" y="469"/>
                        <a:pt x="69" y="470"/>
                      </a:cubicBezTo>
                      <a:cubicBezTo>
                        <a:pt x="54" y="490"/>
                        <a:pt x="57" y="519"/>
                        <a:pt x="76" y="536"/>
                      </a:cubicBezTo>
                      <a:cubicBezTo>
                        <a:pt x="76" y="536"/>
                        <a:pt x="76" y="536"/>
                        <a:pt x="76" y="536"/>
                      </a:cubicBezTo>
                      <a:cubicBezTo>
                        <a:pt x="95" y="553"/>
                        <a:pt x="124" y="552"/>
                        <a:pt x="142" y="534"/>
                      </a:cubicBezTo>
                      <a:cubicBezTo>
                        <a:pt x="143" y="533"/>
                        <a:pt x="144" y="533"/>
                        <a:pt x="145" y="534"/>
                      </a:cubicBezTo>
                      <a:cubicBezTo>
                        <a:pt x="147" y="534"/>
                        <a:pt x="147" y="535"/>
                        <a:pt x="147" y="537"/>
                      </a:cubicBezTo>
                      <a:cubicBezTo>
                        <a:pt x="146" y="552"/>
                        <a:pt x="151" y="568"/>
                        <a:pt x="164" y="578"/>
                      </a:cubicBezTo>
                      <a:cubicBezTo>
                        <a:pt x="164" y="578"/>
                        <a:pt x="164" y="578"/>
                        <a:pt x="164" y="578"/>
                      </a:cubicBezTo>
                      <a:cubicBezTo>
                        <a:pt x="183" y="595"/>
                        <a:pt x="212" y="594"/>
                        <a:pt x="230" y="576"/>
                      </a:cubicBezTo>
                      <a:cubicBezTo>
                        <a:pt x="231" y="575"/>
                        <a:pt x="232" y="575"/>
                        <a:pt x="233" y="576"/>
                      </a:cubicBezTo>
                      <a:cubicBezTo>
                        <a:pt x="234" y="576"/>
                        <a:pt x="235" y="577"/>
                        <a:pt x="235" y="579"/>
                      </a:cubicBezTo>
                      <a:cubicBezTo>
                        <a:pt x="233" y="594"/>
                        <a:pt x="239" y="610"/>
                        <a:pt x="252" y="621"/>
                      </a:cubicBezTo>
                      <a:cubicBezTo>
                        <a:pt x="272" y="638"/>
                        <a:pt x="303" y="636"/>
                        <a:pt x="320" y="615"/>
                      </a:cubicBezTo>
                      <a:cubicBezTo>
                        <a:pt x="324" y="611"/>
                        <a:pt x="324" y="611"/>
                        <a:pt x="324" y="611"/>
                      </a:cubicBezTo>
                      <a:cubicBezTo>
                        <a:pt x="341" y="591"/>
                        <a:pt x="339" y="560"/>
                        <a:pt x="319" y="543"/>
                      </a:cubicBezTo>
                      <a:close/>
                      <a:moveTo>
                        <a:pt x="449" y="177"/>
                      </a:moveTo>
                      <a:cubicBezTo>
                        <a:pt x="489" y="216"/>
                        <a:pt x="535" y="260"/>
                        <a:pt x="576" y="299"/>
                      </a:cubicBezTo>
                      <a:cubicBezTo>
                        <a:pt x="582" y="305"/>
                        <a:pt x="589" y="307"/>
                        <a:pt x="597" y="306"/>
                      </a:cubicBezTo>
                      <a:cubicBezTo>
                        <a:pt x="605" y="305"/>
                        <a:pt x="612" y="300"/>
                        <a:pt x="616" y="293"/>
                      </a:cubicBezTo>
                      <a:cubicBezTo>
                        <a:pt x="626" y="275"/>
                        <a:pt x="632" y="256"/>
                        <a:pt x="636" y="234"/>
                      </a:cubicBezTo>
                      <a:cubicBezTo>
                        <a:pt x="638" y="224"/>
                        <a:pt x="642" y="216"/>
                        <a:pt x="649" y="209"/>
                      </a:cubicBezTo>
                      <a:cubicBezTo>
                        <a:pt x="671" y="186"/>
                        <a:pt x="671" y="186"/>
                        <a:pt x="671" y="186"/>
                      </a:cubicBezTo>
                      <a:cubicBezTo>
                        <a:pt x="688" y="168"/>
                        <a:pt x="689" y="139"/>
                        <a:pt x="672" y="121"/>
                      </a:cubicBezTo>
                      <a:cubicBezTo>
                        <a:pt x="580" y="21"/>
                        <a:pt x="580" y="21"/>
                        <a:pt x="580" y="21"/>
                      </a:cubicBezTo>
                      <a:cubicBezTo>
                        <a:pt x="563" y="3"/>
                        <a:pt x="534" y="0"/>
                        <a:pt x="515" y="16"/>
                      </a:cubicBezTo>
                      <a:cubicBezTo>
                        <a:pt x="493" y="34"/>
                        <a:pt x="493" y="34"/>
                        <a:pt x="493" y="34"/>
                      </a:cubicBezTo>
                      <a:cubicBezTo>
                        <a:pt x="483" y="42"/>
                        <a:pt x="471" y="45"/>
                        <a:pt x="457" y="44"/>
                      </a:cubicBezTo>
                      <a:cubicBezTo>
                        <a:pt x="435" y="41"/>
                        <a:pt x="412" y="38"/>
                        <a:pt x="390" y="36"/>
                      </a:cubicBezTo>
                      <a:cubicBezTo>
                        <a:pt x="347" y="30"/>
                        <a:pt x="308" y="41"/>
                        <a:pt x="274" y="67"/>
                      </a:cubicBezTo>
                      <a:cubicBezTo>
                        <a:pt x="229" y="101"/>
                        <a:pt x="184" y="136"/>
                        <a:pt x="139" y="171"/>
                      </a:cubicBezTo>
                      <a:cubicBezTo>
                        <a:pt x="95" y="207"/>
                        <a:pt x="151" y="255"/>
                        <a:pt x="203" y="222"/>
                      </a:cubicBezTo>
                      <a:cubicBezTo>
                        <a:pt x="301" y="161"/>
                        <a:pt x="301" y="161"/>
                        <a:pt x="301" y="161"/>
                      </a:cubicBezTo>
                      <a:cubicBezTo>
                        <a:pt x="315" y="153"/>
                        <a:pt x="331" y="152"/>
                        <a:pt x="346" y="158"/>
                      </a:cubicBezTo>
                      <a:cubicBezTo>
                        <a:pt x="364" y="167"/>
                        <a:pt x="388" y="168"/>
                        <a:pt x="408" y="165"/>
                      </a:cubicBezTo>
                      <a:cubicBezTo>
                        <a:pt x="423" y="162"/>
                        <a:pt x="437" y="166"/>
                        <a:pt x="449" y="177"/>
                      </a:cubicBezTo>
                      <a:close/>
                    </a:path>
                  </a:pathLst>
                </a:custGeom>
                <a:solidFill>
                  <a:srgbClr val="8CC9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1" tIns="34291" rIns="68581" bIns="34291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4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微軟正黑體"/>
                  </a:endParaRPr>
                </a:p>
              </p:txBody>
            </p:sp>
          </p:grpSp>
        </p:grpSp>
      </p:grpSp>
      <p:sp>
        <p:nvSpPr>
          <p:cNvPr id="79" name="TextBox 20">
            <a:extLst>
              <a:ext uri="{FF2B5EF4-FFF2-40B4-BE49-F238E27FC236}">
                <a16:creationId xmlns:a16="http://schemas.microsoft.com/office/drawing/2014/main" id="{901F4795-6A6C-480C-9B32-AF52589B88CD}"/>
              </a:ext>
            </a:extLst>
          </p:cNvPr>
          <p:cNvSpPr txBox="1"/>
          <p:nvPr/>
        </p:nvSpPr>
        <p:spPr bwMode="auto">
          <a:xfrm>
            <a:off x="2322206" y="1741796"/>
            <a:ext cx="1904053" cy="605726"/>
          </a:xfrm>
          <a:prstGeom prst="rect">
            <a:avLst/>
          </a:prstGeom>
          <a:noFill/>
        </p:spPr>
        <p:txBody>
          <a:bodyPr vert="horz" wrap="square" lIns="124379" tIns="62190" rIns="124379" bIns="6219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8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0" name="TextBox 19">
            <a:extLst>
              <a:ext uri="{FF2B5EF4-FFF2-40B4-BE49-F238E27FC236}">
                <a16:creationId xmlns:a16="http://schemas.microsoft.com/office/drawing/2014/main" id="{4C923761-11D9-4BBE-8613-EBF754223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1710" y="1359220"/>
            <a:ext cx="1784549" cy="402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4379" tIns="62190" rIns="124379" bIns="6219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prstClr val="black">
                    <a:lumMod val="65000"/>
                    <a:lumOff val="35000"/>
                  </a:prstClr>
                </a:solidFill>
                <a:ea typeface="Segoe UI Emoji" panose="020B0502040204020203" pitchFamily="34" charset="0"/>
              </a:rPr>
              <a:t>YOUR TITLE</a:t>
            </a:r>
            <a:endParaRPr lang="zh-CN" altLang="en-US" dirty="0">
              <a:solidFill>
                <a:prstClr val="black">
                  <a:lumMod val="65000"/>
                  <a:lumOff val="35000"/>
                </a:prstClr>
              </a:solidFill>
              <a:ea typeface="微軟正黑體"/>
            </a:endParaRPr>
          </a:p>
        </p:txBody>
      </p:sp>
      <p:sp>
        <p:nvSpPr>
          <p:cNvPr id="81" name="TextBox 20">
            <a:extLst>
              <a:ext uri="{FF2B5EF4-FFF2-40B4-BE49-F238E27FC236}">
                <a16:creationId xmlns:a16="http://schemas.microsoft.com/office/drawing/2014/main" id="{03CDD585-74C6-4C30-A9CF-CF651E85F858}"/>
              </a:ext>
            </a:extLst>
          </p:cNvPr>
          <p:cNvSpPr txBox="1"/>
          <p:nvPr/>
        </p:nvSpPr>
        <p:spPr bwMode="auto">
          <a:xfrm>
            <a:off x="7637100" y="1741796"/>
            <a:ext cx="1904053" cy="605726"/>
          </a:xfrm>
          <a:prstGeom prst="rect">
            <a:avLst/>
          </a:prstGeom>
          <a:noFill/>
        </p:spPr>
        <p:txBody>
          <a:bodyPr vert="horz" wrap="square" lIns="124379" tIns="62190" rIns="124379" bIns="6219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8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2" name="TextBox 19">
            <a:extLst>
              <a:ext uri="{FF2B5EF4-FFF2-40B4-BE49-F238E27FC236}">
                <a16:creationId xmlns:a16="http://schemas.microsoft.com/office/drawing/2014/main" id="{B620A4FA-E610-4ABB-BCDC-FE2DFCF72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7102" y="1359220"/>
            <a:ext cx="1784549" cy="402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4379" tIns="62190" rIns="124379" bIns="6219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prstClr val="black">
                    <a:lumMod val="65000"/>
                    <a:lumOff val="35000"/>
                  </a:prstClr>
                </a:solidFill>
                <a:ea typeface="Segoe UI Emoji" panose="020B0502040204020203" pitchFamily="34" charset="0"/>
              </a:rPr>
              <a:t>YOUR TITLE</a:t>
            </a:r>
            <a:endParaRPr lang="zh-CN" altLang="en-US" dirty="0">
              <a:solidFill>
                <a:prstClr val="black">
                  <a:lumMod val="65000"/>
                  <a:lumOff val="35000"/>
                </a:prstClr>
              </a:solidFill>
              <a:ea typeface="微軟正黑體"/>
            </a:endParaRPr>
          </a:p>
        </p:txBody>
      </p:sp>
      <p:sp>
        <p:nvSpPr>
          <p:cNvPr id="83" name="TextBox 20">
            <a:extLst>
              <a:ext uri="{FF2B5EF4-FFF2-40B4-BE49-F238E27FC236}">
                <a16:creationId xmlns:a16="http://schemas.microsoft.com/office/drawing/2014/main" id="{9E544341-A8CB-4CF6-AA22-7F4637144BD5}"/>
              </a:ext>
            </a:extLst>
          </p:cNvPr>
          <p:cNvSpPr txBox="1"/>
          <p:nvPr/>
        </p:nvSpPr>
        <p:spPr bwMode="auto">
          <a:xfrm>
            <a:off x="8028880" y="3227601"/>
            <a:ext cx="1904053" cy="605726"/>
          </a:xfrm>
          <a:prstGeom prst="rect">
            <a:avLst/>
          </a:prstGeom>
          <a:noFill/>
        </p:spPr>
        <p:txBody>
          <a:bodyPr vert="horz" wrap="square" lIns="124379" tIns="62190" rIns="124379" bIns="6219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8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4" name="TextBox 19">
            <a:extLst>
              <a:ext uri="{FF2B5EF4-FFF2-40B4-BE49-F238E27FC236}">
                <a16:creationId xmlns:a16="http://schemas.microsoft.com/office/drawing/2014/main" id="{0B404228-95B2-4357-A878-86D552B93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8882" y="2845025"/>
            <a:ext cx="1784549" cy="402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4379" tIns="62190" rIns="124379" bIns="6219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prstClr val="black">
                    <a:lumMod val="65000"/>
                    <a:lumOff val="35000"/>
                  </a:prstClr>
                </a:solidFill>
                <a:ea typeface="Segoe UI Emoji" panose="020B0502040204020203" pitchFamily="34" charset="0"/>
              </a:rPr>
              <a:t>YOUR TITLE</a:t>
            </a:r>
            <a:endParaRPr lang="zh-CN" altLang="en-US" dirty="0">
              <a:solidFill>
                <a:prstClr val="black">
                  <a:lumMod val="65000"/>
                  <a:lumOff val="35000"/>
                </a:prstClr>
              </a:solidFill>
              <a:ea typeface="微軟正黑體"/>
            </a:endParaRPr>
          </a:p>
        </p:txBody>
      </p:sp>
      <p:sp>
        <p:nvSpPr>
          <p:cNvPr id="85" name="TextBox 20">
            <a:extLst>
              <a:ext uri="{FF2B5EF4-FFF2-40B4-BE49-F238E27FC236}">
                <a16:creationId xmlns:a16="http://schemas.microsoft.com/office/drawing/2014/main" id="{7C82041C-FDDA-41A9-A4A3-7D6C819BE8C3}"/>
              </a:ext>
            </a:extLst>
          </p:cNvPr>
          <p:cNvSpPr txBox="1"/>
          <p:nvPr/>
        </p:nvSpPr>
        <p:spPr bwMode="auto">
          <a:xfrm>
            <a:off x="7762766" y="4654268"/>
            <a:ext cx="1904053" cy="605726"/>
          </a:xfrm>
          <a:prstGeom prst="rect">
            <a:avLst/>
          </a:prstGeom>
          <a:noFill/>
        </p:spPr>
        <p:txBody>
          <a:bodyPr vert="horz" wrap="square" lIns="124379" tIns="62190" rIns="124379" bIns="6219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8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6" name="TextBox 19">
            <a:extLst>
              <a:ext uri="{FF2B5EF4-FFF2-40B4-BE49-F238E27FC236}">
                <a16:creationId xmlns:a16="http://schemas.microsoft.com/office/drawing/2014/main" id="{874E8CF4-7F68-47CA-9239-7602427FC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2768" y="4271693"/>
            <a:ext cx="1784549" cy="402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4379" tIns="62190" rIns="124379" bIns="6219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prstClr val="black">
                    <a:lumMod val="65000"/>
                    <a:lumOff val="35000"/>
                  </a:prstClr>
                </a:solidFill>
                <a:ea typeface="Segoe UI Emoji" panose="020B0502040204020203" pitchFamily="34" charset="0"/>
              </a:rPr>
              <a:t>YOUR TITLE</a:t>
            </a:r>
            <a:endParaRPr lang="zh-CN" altLang="en-US" dirty="0">
              <a:solidFill>
                <a:prstClr val="black">
                  <a:lumMod val="65000"/>
                  <a:lumOff val="35000"/>
                </a:prstClr>
              </a:solidFill>
              <a:ea typeface="微軟正黑體"/>
            </a:endParaRPr>
          </a:p>
        </p:txBody>
      </p:sp>
      <p:sp>
        <p:nvSpPr>
          <p:cNvPr id="87" name="TextBox 20">
            <a:extLst>
              <a:ext uri="{FF2B5EF4-FFF2-40B4-BE49-F238E27FC236}">
                <a16:creationId xmlns:a16="http://schemas.microsoft.com/office/drawing/2014/main" id="{B43D5BAA-C69B-4202-9D6B-A47B9EEA5C1B}"/>
              </a:ext>
            </a:extLst>
          </p:cNvPr>
          <p:cNvSpPr txBox="1"/>
          <p:nvPr/>
        </p:nvSpPr>
        <p:spPr bwMode="auto">
          <a:xfrm>
            <a:off x="2388735" y="4772542"/>
            <a:ext cx="1904053" cy="605726"/>
          </a:xfrm>
          <a:prstGeom prst="rect">
            <a:avLst/>
          </a:prstGeom>
          <a:noFill/>
        </p:spPr>
        <p:txBody>
          <a:bodyPr vert="horz" wrap="square" lIns="124379" tIns="62190" rIns="124379" bIns="6219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8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8" name="TextBox 19">
            <a:extLst>
              <a:ext uri="{FF2B5EF4-FFF2-40B4-BE49-F238E27FC236}">
                <a16:creationId xmlns:a16="http://schemas.microsoft.com/office/drawing/2014/main" id="{5EEE45A6-6B24-4DB5-8C33-D1BE43FED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40" y="4389966"/>
            <a:ext cx="1784549" cy="402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4379" tIns="62190" rIns="124379" bIns="6219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prstClr val="black">
                    <a:lumMod val="65000"/>
                    <a:lumOff val="35000"/>
                  </a:prstClr>
                </a:solidFill>
                <a:ea typeface="Segoe UI Emoji" panose="020B0502040204020203" pitchFamily="34" charset="0"/>
              </a:rPr>
              <a:t>YOUR TITLE</a:t>
            </a:r>
            <a:endParaRPr lang="zh-CN" altLang="en-US" dirty="0">
              <a:solidFill>
                <a:prstClr val="black">
                  <a:lumMod val="65000"/>
                  <a:lumOff val="35000"/>
                </a:prstClr>
              </a:solidFill>
              <a:ea typeface="微軟正黑體"/>
            </a:endParaRPr>
          </a:p>
        </p:txBody>
      </p:sp>
      <p:sp>
        <p:nvSpPr>
          <p:cNvPr id="89" name="TextBox 20">
            <a:extLst>
              <a:ext uri="{FF2B5EF4-FFF2-40B4-BE49-F238E27FC236}">
                <a16:creationId xmlns:a16="http://schemas.microsoft.com/office/drawing/2014/main" id="{E78C1B4C-9D3D-4807-A845-C46536966F1C}"/>
              </a:ext>
            </a:extLst>
          </p:cNvPr>
          <p:cNvSpPr txBox="1"/>
          <p:nvPr/>
        </p:nvSpPr>
        <p:spPr bwMode="auto">
          <a:xfrm>
            <a:off x="2004347" y="3234993"/>
            <a:ext cx="1904053" cy="605726"/>
          </a:xfrm>
          <a:prstGeom prst="rect">
            <a:avLst/>
          </a:prstGeom>
          <a:noFill/>
        </p:spPr>
        <p:txBody>
          <a:bodyPr vert="horz" wrap="square" lIns="124379" tIns="62190" rIns="124379" bIns="6219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8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0" name="TextBox 19">
            <a:extLst>
              <a:ext uri="{FF2B5EF4-FFF2-40B4-BE49-F238E27FC236}">
                <a16:creationId xmlns:a16="http://schemas.microsoft.com/office/drawing/2014/main" id="{524B5EEC-65F7-4EC6-B93E-A9D9B8CC0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3852" y="2852417"/>
            <a:ext cx="1784549" cy="402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4379" tIns="62190" rIns="124379" bIns="6219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prstClr val="black">
                    <a:lumMod val="65000"/>
                    <a:lumOff val="35000"/>
                  </a:prstClr>
                </a:solidFill>
                <a:ea typeface="Segoe UI Emoji" panose="020B0502040204020203" pitchFamily="34" charset="0"/>
              </a:rPr>
              <a:t>YOUR TITLE</a:t>
            </a:r>
            <a:endParaRPr lang="zh-CN" altLang="en-US" dirty="0">
              <a:solidFill>
                <a:prstClr val="black">
                  <a:lumMod val="65000"/>
                  <a:lumOff val="35000"/>
                </a:prstClr>
              </a:solidFill>
              <a:ea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309054274"/>
      </p:ext>
    </p:extLst>
  </p:cSld>
  <p:clrMapOvr>
    <a:masterClrMapping/>
  </p:clrMapOvr>
</p:sld>
</file>

<file path=ppt/theme/theme1.xml><?xml version="1.0" encoding="utf-8"?>
<a:theme xmlns:a="http://schemas.openxmlformats.org/drawingml/2006/main" name="水滴">
  <a:themeElements>
    <a:clrScheme name="水滴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水滴</Template>
  <TotalTime>4</TotalTime>
  <Words>156</Words>
  <Application>Microsoft Office PowerPoint</Application>
  <PresentationFormat>宽屏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Gill Sans</vt:lpstr>
      <vt:lpstr>微軟正黑體</vt:lpstr>
      <vt:lpstr>宋体</vt:lpstr>
      <vt:lpstr>微软雅黑</vt:lpstr>
      <vt:lpstr>Arial</vt:lpstr>
      <vt:lpstr>Calibri</vt:lpstr>
      <vt:lpstr>Segoe UI Emoji</vt:lpstr>
      <vt:lpstr>Tw Cen MT</vt:lpstr>
      <vt:lpstr>水滴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2</cp:revision>
  <dcterms:created xsi:type="dcterms:W3CDTF">2018-10-25T06:13:58Z</dcterms:created>
  <dcterms:modified xsi:type="dcterms:W3CDTF">2018-10-25T06:18:31Z</dcterms:modified>
</cp:coreProperties>
</file>