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8" r:id="rId1"/>
  </p:sldMasterIdLst>
  <p:sldIdLst>
    <p:sldId id="302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68D1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28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1B-4072-AD52-F21555B9A6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E268D1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1B-4072-AD52-F21555B9A6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3512960"/>
        <c:axId val="473522944"/>
      </c:radarChart>
      <c:catAx>
        <c:axId val="473512960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73522944"/>
        <c:crosses val="autoZero"/>
        <c:auto val="1"/>
        <c:lblAlgn val="ctr"/>
        <c:lblOffset val="100"/>
        <c:noMultiLvlLbl val="0"/>
      </c:catAx>
      <c:valAx>
        <c:axId val="473522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473512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B4A142-4715-4446-A0C7-7756047EB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E207091-9713-4810-87A9-C1BE2A492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981802-10EB-4F73-9831-83B24FA17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8E62C2-6FD1-45D3-B77F-900DF9250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8D45FB-FB4B-47DA-BFF3-9AA728EF2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742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4CF2B5-43FF-4EC2-BF71-140EF500F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6FF2FB1-4AA0-40D2-A214-56566EF3C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372584-C6C8-498E-A8A5-51F75D643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E70F59-3196-447A-8D7E-72EA3023B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6AAC26-F49A-4B7F-AC04-F2003D6A2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499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E7AF67F-B1D8-4892-9412-CCF6BB2F46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2D45671-6582-48EA-B031-3005904A9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C5906FD-3086-4568-BBBD-F28D827BE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E82ED0A-2808-4132-BBF4-CD51FB36F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74D33D-31CF-404A-BB89-89A7C0F87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4510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A7446-2511-4C85-B460-F3C155A1DF36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AE585-0EC2-4DBB-9DCB-F6484C09B38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0"/>
            <a:ext cx="12192000" cy="684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929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5A742B-831D-4CB0-9A52-F17B5E797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15CCF3-9E05-497E-869A-BC44E2BAB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0B1FC1-6ED1-4BEB-AB24-5540734E3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8BB984D-5FF5-45EE-BFED-97313148C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046B9F7-99E9-474B-880D-023341B45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588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FD4C3E-0C24-4E59-9F40-D0D909610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68F19D3-53C6-437A-8314-74EA44F22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C9A7D8-96CE-4BAA-BFBE-03125768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9AF7F9-F725-4B4E-91AD-D81997602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3D425D-4ED8-406A-9928-AEF157C96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057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E9E098-BB66-43C5-911D-5FD5B271F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6FCAE4-172C-44E9-9952-99694EA18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0A7802C-B10E-41B4-A317-A163BAD25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18D9FD-C980-4262-B22D-D1CD8C4EB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FC9FD6B-1B2D-4C8F-9242-0E10C9242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54C7526-9172-4943-B49C-9B4F20F39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4150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6365C8-9351-4150-AC50-46D3FB36F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8623DE-2E4B-4DF8-99FA-9557FFC09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3BCDCC5-6A51-4A1A-86A3-E159D89D3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48B4BCF-A8E5-4B1C-BEA8-1B92D86A3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E3DA706-AF42-4B2F-82D6-639B50D88E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00749E3-4067-4BF7-865B-6CE64A1DE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3F61AC0-996F-498A-AFF2-2BE6B773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C25FC77-02CD-4A3A-9C9F-3BDBE868D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55368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A864B5-2CD9-47E0-89CA-9F82DD905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CF60A47-6FDE-48D9-A845-0488CEB28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9447131-9F0D-4B77-9F7A-0A578A94D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9F6CC2B-37C4-4D9D-8441-859285F7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477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6E6FC3E-3478-414D-9946-D7C285D1A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01B9CF6-8C10-42A8-BE9F-EE103F2B5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65F2DD5-9DAD-4309-A471-68DE3A39C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06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5B1B40-EBD4-4154-9A78-0D0D96A57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3D7098-A984-465C-9A2C-3B55B3BF2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E3A33C7-A5FC-4116-8BDD-3269624D2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02D5049-6C71-4A1A-AE15-D6F06F8E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9FBD6B6-B2E3-4A63-ADC2-CD15B4AD0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B12E170-C0F2-4AEA-901E-7245BDA8C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01743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297C5E-DB48-423A-9883-D7C8E0F17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5507CF8-1CAE-4E52-B3DE-CAC64297B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7DE9299-A1EA-40BE-AE4F-D003BF9B9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30A4BDE-0358-4B00-BA46-1C73DEA3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D3F4537-3502-4404-8FFC-44E01263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EE5BA91-1672-4824-9D47-63E6EF09B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982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F6B53B5-4B24-4B43-8696-19C3C9C5B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2A537FF-7CAB-484A-AC78-D08B0000D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EC8137-F75F-4CC4-AA35-874CFE7AC6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B5122-FA54-4556-BA54-161CD5E71CA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9DEF3D2-F576-456F-942E-8786EE93A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FC7E85-CCA9-42C7-86F2-D89D98458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76EBF-CE91-45A6-AF9B-F8F94311D0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001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9" r:id="rId1"/>
    <p:sldLayoutId id="2147484390" r:id="rId2"/>
    <p:sldLayoutId id="2147484391" r:id="rId3"/>
    <p:sldLayoutId id="2147484392" r:id="rId4"/>
    <p:sldLayoutId id="2147484393" r:id="rId5"/>
    <p:sldLayoutId id="2147484394" r:id="rId6"/>
    <p:sldLayoutId id="2147484395" r:id="rId7"/>
    <p:sldLayoutId id="2147484396" r:id="rId8"/>
    <p:sldLayoutId id="2147484397" r:id="rId9"/>
    <p:sldLayoutId id="2147484398" r:id="rId10"/>
    <p:sldLayoutId id="2147484399" r:id="rId11"/>
    <p:sldLayoutId id="214748440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图表 17"/>
          <p:cNvGraphicFramePr/>
          <p:nvPr>
            <p:extLst>
              <p:ext uri="{D42A27DB-BD31-4B8C-83A1-F6EECF244321}">
                <p14:modId xmlns:p14="http://schemas.microsoft.com/office/powerpoint/2010/main" val="781654775"/>
              </p:ext>
            </p:extLst>
          </p:nvPr>
        </p:nvGraphicFramePr>
        <p:xfrm>
          <a:off x="-289560" y="1024466"/>
          <a:ext cx="7691120" cy="4553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矩形 20"/>
          <p:cNvSpPr/>
          <p:nvPr/>
        </p:nvSpPr>
        <p:spPr>
          <a:xfrm>
            <a:off x="6979920" y="1097280"/>
            <a:ext cx="4069080" cy="4907280"/>
          </a:xfrm>
          <a:prstGeom prst="rect">
            <a:avLst/>
          </a:prstGeom>
          <a:solidFill>
            <a:schemeClr val="bg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7437120" y="1463041"/>
            <a:ext cx="34899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6"/>
              </a:buClr>
              <a:buFont typeface="Wingdings" panose="05000000000000000000" pitchFamily="2" charset="2"/>
              <a:buChar char="u"/>
            </a:pPr>
            <a:r>
              <a:rPr lang="en-US" altLang="zh-CN" dirty="0">
                <a:solidFill>
                  <a:schemeClr val="bg1"/>
                </a:solidFill>
              </a:rPr>
              <a:t>Love is a lamp, while friendship is the shadow. When the lamp is off you will find the shadow everywhere.</a:t>
            </a:r>
          </a:p>
          <a:p>
            <a:pPr marL="285750" indent="-285750">
              <a:buClr>
                <a:schemeClr val="accent6"/>
              </a:buClr>
              <a:buFont typeface="Wingdings" panose="05000000000000000000" pitchFamily="2" charset="2"/>
              <a:buChar char="u"/>
            </a:pPr>
            <a:r>
              <a:rPr lang="en-US" altLang="zh-CN" dirty="0">
                <a:solidFill>
                  <a:schemeClr val="bg1"/>
                </a:solidFill>
              </a:rPr>
              <a:t>Love is a lamp, while friendship is the shadow. When the lamp is off you will find the shadow everywhere.</a:t>
            </a:r>
          </a:p>
          <a:p>
            <a:pPr marL="285750" indent="-285750">
              <a:buClr>
                <a:schemeClr val="accent6"/>
              </a:buClr>
              <a:buFont typeface="Wingdings" panose="05000000000000000000" pitchFamily="2" charset="2"/>
              <a:buChar char="u"/>
            </a:pPr>
            <a:r>
              <a:rPr lang="en-US" altLang="zh-CN" dirty="0">
                <a:solidFill>
                  <a:schemeClr val="bg1"/>
                </a:solidFill>
              </a:rPr>
              <a:t>Love is a lamp, while friendship is the shadow. When the lamp is off you will find the shadow everywhere.</a:t>
            </a:r>
          </a:p>
          <a:p>
            <a:pPr marL="285750" indent="-285750">
              <a:buClr>
                <a:schemeClr val="accent6"/>
              </a:buClr>
              <a:buFont typeface="Wingdings" panose="05000000000000000000" pitchFamily="2" charset="2"/>
              <a:buChar char="u"/>
            </a:pPr>
            <a:endParaRPr lang="en-US" altLang="zh-CN" dirty="0">
              <a:solidFill>
                <a:schemeClr val="bg1"/>
              </a:solidFill>
            </a:endParaRPr>
          </a:p>
          <a:p>
            <a:pPr marL="285750" indent="-285750">
              <a:buClr>
                <a:schemeClr val="accent6"/>
              </a:buClr>
              <a:buFont typeface="Wingdings" panose="05000000000000000000" pitchFamily="2" charset="2"/>
              <a:buChar char="u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08913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69</Words>
  <Application>Microsoft Office PowerPoint</Application>
  <PresentationFormat>宽屏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Arial</vt:lpstr>
      <vt:lpstr>Wingdings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20</cp:revision>
  <dcterms:created xsi:type="dcterms:W3CDTF">2018-10-25T03:28:06Z</dcterms:created>
  <dcterms:modified xsi:type="dcterms:W3CDTF">2018-10-25T06:04:26Z</dcterms:modified>
</cp:coreProperties>
</file>