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62885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59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07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661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45176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501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96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910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199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784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114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08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D6396CE4-94C7-466C-A5BB-4F0D295A3859}"/>
              </a:ext>
            </a:extLst>
          </p:cNvPr>
          <p:cNvGrpSpPr/>
          <p:nvPr/>
        </p:nvGrpSpPr>
        <p:grpSpPr>
          <a:xfrm>
            <a:off x="3610651" y="1054505"/>
            <a:ext cx="5388746" cy="4596702"/>
            <a:chOff x="518884" y="-1748618"/>
            <a:chExt cx="8486280" cy="8733110"/>
          </a:xfrm>
        </p:grpSpPr>
        <p:sp>
          <p:nvSpPr>
            <p:cNvPr id="5" name="Freeform 908">
              <a:extLst>
                <a:ext uri="{FF2B5EF4-FFF2-40B4-BE49-F238E27FC236}">
                  <a16:creationId xmlns:a16="http://schemas.microsoft.com/office/drawing/2014/main" id="{873857F2-D7FA-4198-BF0F-A8381CFD7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788" y="-955675"/>
              <a:ext cx="3984625" cy="4203700"/>
            </a:xfrm>
            <a:custGeom>
              <a:avLst/>
              <a:gdLst>
                <a:gd name="T0" fmla="*/ 1063 w 1063"/>
                <a:gd name="T1" fmla="*/ 360 h 1121"/>
                <a:gd name="T2" fmla="*/ 568 w 1063"/>
                <a:gd name="T3" fmla="*/ 0 h 1121"/>
                <a:gd name="T4" fmla="*/ 0 w 1063"/>
                <a:gd name="T5" fmla="*/ 941 h 1121"/>
                <a:gd name="T6" fmla="*/ 16 w 1063"/>
                <a:gd name="T7" fmla="*/ 1121 h 1121"/>
                <a:gd name="T8" fmla="*/ 510 w 1063"/>
                <a:gd name="T9" fmla="*/ 761 h 1121"/>
                <a:gd name="T10" fmla="*/ 1063 w 1063"/>
                <a:gd name="T11" fmla="*/ 36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3" h="1121">
                  <a:moveTo>
                    <a:pt x="1063" y="360"/>
                  </a:moveTo>
                  <a:cubicBezTo>
                    <a:pt x="568" y="0"/>
                    <a:pt x="568" y="0"/>
                    <a:pt x="568" y="0"/>
                  </a:cubicBezTo>
                  <a:cubicBezTo>
                    <a:pt x="231" y="178"/>
                    <a:pt x="0" y="533"/>
                    <a:pt x="0" y="941"/>
                  </a:cubicBezTo>
                  <a:cubicBezTo>
                    <a:pt x="0" y="1002"/>
                    <a:pt x="6" y="1062"/>
                    <a:pt x="16" y="1121"/>
                  </a:cubicBezTo>
                  <a:cubicBezTo>
                    <a:pt x="510" y="761"/>
                    <a:pt x="510" y="761"/>
                    <a:pt x="510" y="761"/>
                  </a:cubicBezTo>
                  <a:cubicBezTo>
                    <a:pt x="1063" y="360"/>
                    <a:pt x="1063" y="360"/>
                    <a:pt x="1063" y="360"/>
                  </a:cubicBezTo>
                </a:path>
              </a:pathLst>
            </a:custGeom>
            <a:solidFill>
              <a:srgbClr val="F778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909">
              <a:extLst>
                <a:ext uri="{FF2B5EF4-FFF2-40B4-BE49-F238E27FC236}">
                  <a16:creationId xmlns:a16="http://schemas.microsoft.com/office/drawing/2014/main" id="{F8818201-DE41-40F6-950E-9E7886D57D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4625" y="-1412875"/>
              <a:ext cx="4638675" cy="3309938"/>
            </a:xfrm>
            <a:custGeom>
              <a:avLst/>
              <a:gdLst>
                <a:gd name="T0" fmla="*/ 1048 w 1237"/>
                <a:gd name="T1" fmla="*/ 883 h 883"/>
                <a:gd name="T2" fmla="*/ 1237 w 1237"/>
                <a:gd name="T3" fmla="*/ 302 h 883"/>
                <a:gd name="T4" fmla="*/ 495 w 1237"/>
                <a:gd name="T5" fmla="*/ 0 h 883"/>
                <a:gd name="T6" fmla="*/ 0 w 1237"/>
                <a:gd name="T7" fmla="*/ 122 h 883"/>
                <a:gd name="T8" fmla="*/ 495 w 1237"/>
                <a:gd name="T9" fmla="*/ 482 h 883"/>
                <a:gd name="T10" fmla="*/ 1048 w 1237"/>
                <a:gd name="T11" fmla="*/ 883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7" h="883">
                  <a:moveTo>
                    <a:pt x="1048" y="883"/>
                  </a:moveTo>
                  <a:cubicBezTo>
                    <a:pt x="1237" y="302"/>
                    <a:pt x="1237" y="302"/>
                    <a:pt x="1237" y="302"/>
                  </a:cubicBezTo>
                  <a:cubicBezTo>
                    <a:pt x="1045" y="115"/>
                    <a:pt x="784" y="0"/>
                    <a:pt x="495" y="0"/>
                  </a:cubicBezTo>
                  <a:cubicBezTo>
                    <a:pt x="316" y="0"/>
                    <a:pt x="148" y="44"/>
                    <a:pt x="0" y="122"/>
                  </a:cubicBezTo>
                  <a:cubicBezTo>
                    <a:pt x="495" y="482"/>
                    <a:pt x="495" y="482"/>
                    <a:pt x="495" y="482"/>
                  </a:cubicBezTo>
                  <a:cubicBezTo>
                    <a:pt x="1048" y="883"/>
                    <a:pt x="1048" y="883"/>
                    <a:pt x="1048" y="883"/>
                  </a:cubicBezTo>
                </a:path>
              </a:pathLst>
            </a:custGeom>
            <a:solidFill>
              <a:srgbClr val="D3C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910">
              <a:extLst>
                <a:ext uri="{FF2B5EF4-FFF2-40B4-BE49-F238E27FC236}">
                  <a16:creationId xmlns:a16="http://schemas.microsoft.com/office/drawing/2014/main" id="{332A6AFA-BA6B-480E-9AA9-5334C199D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3113" y="-280987"/>
              <a:ext cx="2703512" cy="4616450"/>
            </a:xfrm>
            <a:custGeom>
              <a:avLst/>
              <a:gdLst>
                <a:gd name="T0" fmla="*/ 400 w 721"/>
                <a:gd name="T1" fmla="*/ 0 h 1231"/>
                <a:gd name="T2" fmla="*/ 211 w 721"/>
                <a:gd name="T3" fmla="*/ 581 h 1231"/>
                <a:gd name="T4" fmla="*/ 0 w 721"/>
                <a:gd name="T5" fmla="*/ 1231 h 1231"/>
                <a:gd name="T6" fmla="*/ 611 w 721"/>
                <a:gd name="T7" fmla="*/ 1231 h 1231"/>
                <a:gd name="T8" fmla="*/ 721 w 721"/>
                <a:gd name="T9" fmla="*/ 761 h 1231"/>
                <a:gd name="T10" fmla="*/ 400 w 721"/>
                <a:gd name="T11" fmla="*/ 0 h 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1" h="1231">
                  <a:moveTo>
                    <a:pt x="400" y="0"/>
                  </a:moveTo>
                  <a:cubicBezTo>
                    <a:pt x="211" y="581"/>
                    <a:pt x="211" y="581"/>
                    <a:pt x="211" y="581"/>
                  </a:cubicBezTo>
                  <a:cubicBezTo>
                    <a:pt x="0" y="1231"/>
                    <a:pt x="0" y="1231"/>
                    <a:pt x="0" y="1231"/>
                  </a:cubicBezTo>
                  <a:cubicBezTo>
                    <a:pt x="611" y="1231"/>
                    <a:pt x="611" y="1231"/>
                    <a:pt x="611" y="1231"/>
                  </a:cubicBezTo>
                  <a:cubicBezTo>
                    <a:pt x="681" y="1090"/>
                    <a:pt x="721" y="930"/>
                    <a:pt x="721" y="761"/>
                  </a:cubicBezTo>
                  <a:cubicBezTo>
                    <a:pt x="721" y="463"/>
                    <a:pt x="598" y="193"/>
                    <a:pt x="400" y="0"/>
                  </a:cubicBezTo>
                </a:path>
              </a:pathLst>
            </a:custGeom>
            <a:solidFill>
              <a:srgbClr val="F1EF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911">
              <a:extLst>
                <a:ext uri="{FF2B5EF4-FFF2-40B4-BE49-F238E27FC236}">
                  <a16:creationId xmlns:a16="http://schemas.microsoft.com/office/drawing/2014/main" id="{FD55B844-7407-4E41-A930-EE01C23FC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525" y="1889481"/>
              <a:ext cx="3352800" cy="4619625"/>
            </a:xfrm>
            <a:custGeom>
              <a:avLst/>
              <a:gdLst>
                <a:gd name="T0" fmla="*/ 705 w 894"/>
                <a:gd name="T1" fmla="*/ 650 h 1232"/>
                <a:gd name="T2" fmla="*/ 494 w 894"/>
                <a:gd name="T3" fmla="*/ 0 h 1232"/>
                <a:gd name="T4" fmla="*/ 0 w 894"/>
                <a:gd name="T5" fmla="*/ 360 h 1232"/>
                <a:gd name="T6" fmla="*/ 894 w 894"/>
                <a:gd name="T7" fmla="*/ 1232 h 1232"/>
                <a:gd name="T8" fmla="*/ 705 w 894"/>
                <a:gd name="T9" fmla="*/ 650 h 1232"/>
                <a:gd name="T10" fmla="*/ 705 w 894"/>
                <a:gd name="T11" fmla="*/ 650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4" h="1232">
                  <a:moveTo>
                    <a:pt x="705" y="650"/>
                  </a:moveTo>
                  <a:cubicBezTo>
                    <a:pt x="494" y="0"/>
                    <a:pt x="494" y="0"/>
                    <a:pt x="494" y="0"/>
                  </a:cubicBezTo>
                  <a:cubicBezTo>
                    <a:pt x="0" y="360"/>
                    <a:pt x="0" y="360"/>
                    <a:pt x="0" y="360"/>
                  </a:cubicBezTo>
                  <a:cubicBezTo>
                    <a:pt x="76" y="811"/>
                    <a:pt x="439" y="1166"/>
                    <a:pt x="894" y="1232"/>
                  </a:cubicBezTo>
                  <a:cubicBezTo>
                    <a:pt x="705" y="650"/>
                    <a:pt x="705" y="650"/>
                    <a:pt x="705" y="650"/>
                  </a:cubicBezTo>
                  <a:cubicBezTo>
                    <a:pt x="705" y="650"/>
                    <a:pt x="705" y="650"/>
                    <a:pt x="705" y="650"/>
                  </a:cubicBezTo>
                </a:path>
              </a:pathLst>
            </a:custGeom>
            <a:solidFill>
              <a:srgbClr val="554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912">
              <a:extLst>
                <a:ext uri="{FF2B5EF4-FFF2-40B4-BE49-F238E27FC236}">
                  <a16:creationId xmlns:a16="http://schemas.microsoft.com/office/drawing/2014/main" id="{1F53E37F-6850-4CE7-9961-A0BE6D472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9300" y="4335463"/>
              <a:ext cx="4854575" cy="2222500"/>
            </a:xfrm>
            <a:custGeom>
              <a:avLst/>
              <a:gdLst>
                <a:gd name="T0" fmla="*/ 0 w 1295"/>
                <a:gd name="T1" fmla="*/ 0 h 593"/>
                <a:gd name="T2" fmla="*/ 0 w 1295"/>
                <a:gd name="T3" fmla="*/ 0 h 593"/>
                <a:gd name="T4" fmla="*/ 189 w 1295"/>
                <a:gd name="T5" fmla="*/ 582 h 593"/>
                <a:gd name="T6" fmla="*/ 342 w 1295"/>
                <a:gd name="T7" fmla="*/ 593 h 593"/>
                <a:gd name="T8" fmla="*/ 1295 w 1295"/>
                <a:gd name="T9" fmla="*/ 0 h 593"/>
                <a:gd name="T10" fmla="*/ 684 w 1295"/>
                <a:gd name="T11" fmla="*/ 0 h 593"/>
                <a:gd name="T12" fmla="*/ 0 w 1295"/>
                <a:gd name="T13" fmla="*/ 0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5" h="59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89" y="582"/>
                    <a:pt x="189" y="582"/>
                    <a:pt x="189" y="582"/>
                  </a:cubicBezTo>
                  <a:cubicBezTo>
                    <a:pt x="239" y="589"/>
                    <a:pt x="290" y="593"/>
                    <a:pt x="342" y="593"/>
                  </a:cubicBezTo>
                  <a:cubicBezTo>
                    <a:pt x="760" y="593"/>
                    <a:pt x="1122" y="351"/>
                    <a:pt x="1295" y="0"/>
                  </a:cubicBezTo>
                  <a:cubicBezTo>
                    <a:pt x="684" y="0"/>
                    <a:pt x="684" y="0"/>
                    <a:pt x="684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60B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913">
              <a:extLst>
                <a:ext uri="{FF2B5EF4-FFF2-40B4-BE49-F238E27FC236}">
                  <a16:creationId xmlns:a16="http://schemas.microsoft.com/office/drawing/2014/main" id="{A2A03524-3BA4-46BE-9D80-6E05E6BA1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3113" y="-280987"/>
              <a:ext cx="1582737" cy="4616450"/>
            </a:xfrm>
            <a:custGeom>
              <a:avLst/>
              <a:gdLst>
                <a:gd name="T0" fmla="*/ 400 w 422"/>
                <a:gd name="T1" fmla="*/ 0 h 1231"/>
                <a:gd name="T2" fmla="*/ 219 w 422"/>
                <a:gd name="T3" fmla="*/ 556 h 1231"/>
                <a:gd name="T4" fmla="*/ 219 w 422"/>
                <a:gd name="T5" fmla="*/ 556 h 1231"/>
                <a:gd name="T6" fmla="*/ 211 w 422"/>
                <a:gd name="T7" fmla="*/ 581 h 1231"/>
                <a:gd name="T8" fmla="*/ 0 w 422"/>
                <a:gd name="T9" fmla="*/ 1231 h 1231"/>
                <a:gd name="T10" fmla="*/ 25 w 422"/>
                <a:gd name="T11" fmla="*/ 1231 h 1231"/>
                <a:gd name="T12" fmla="*/ 35 w 422"/>
                <a:gd name="T13" fmla="*/ 1203 h 1231"/>
                <a:gd name="T14" fmla="*/ 235 w 422"/>
                <a:gd name="T15" fmla="*/ 589 h 1231"/>
                <a:gd name="T16" fmla="*/ 411 w 422"/>
                <a:gd name="T17" fmla="*/ 47 h 1231"/>
                <a:gd name="T18" fmla="*/ 412 w 422"/>
                <a:gd name="T19" fmla="*/ 48 h 1231"/>
                <a:gd name="T20" fmla="*/ 422 w 422"/>
                <a:gd name="T21" fmla="*/ 23 h 1231"/>
                <a:gd name="T22" fmla="*/ 400 w 422"/>
                <a:gd name="T23" fmla="*/ 0 h 1231"/>
                <a:gd name="T24" fmla="*/ 400 w 422"/>
                <a:gd name="T25" fmla="*/ 0 h 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2" h="1231">
                  <a:moveTo>
                    <a:pt x="400" y="0"/>
                  </a:moveTo>
                  <a:cubicBezTo>
                    <a:pt x="219" y="556"/>
                    <a:pt x="219" y="556"/>
                    <a:pt x="219" y="556"/>
                  </a:cubicBezTo>
                  <a:cubicBezTo>
                    <a:pt x="219" y="556"/>
                    <a:pt x="219" y="556"/>
                    <a:pt x="219" y="556"/>
                  </a:cubicBezTo>
                  <a:cubicBezTo>
                    <a:pt x="211" y="581"/>
                    <a:pt x="211" y="581"/>
                    <a:pt x="211" y="581"/>
                  </a:cubicBezTo>
                  <a:cubicBezTo>
                    <a:pt x="0" y="1231"/>
                    <a:pt x="0" y="1231"/>
                    <a:pt x="0" y="1231"/>
                  </a:cubicBezTo>
                  <a:cubicBezTo>
                    <a:pt x="25" y="1231"/>
                    <a:pt x="25" y="1231"/>
                    <a:pt x="25" y="1231"/>
                  </a:cubicBezTo>
                  <a:cubicBezTo>
                    <a:pt x="28" y="1222"/>
                    <a:pt x="32" y="1212"/>
                    <a:pt x="35" y="1203"/>
                  </a:cubicBezTo>
                  <a:cubicBezTo>
                    <a:pt x="235" y="589"/>
                    <a:pt x="235" y="589"/>
                    <a:pt x="235" y="589"/>
                  </a:cubicBezTo>
                  <a:cubicBezTo>
                    <a:pt x="411" y="47"/>
                    <a:pt x="411" y="47"/>
                    <a:pt x="411" y="47"/>
                  </a:cubicBezTo>
                  <a:cubicBezTo>
                    <a:pt x="412" y="48"/>
                    <a:pt x="412" y="48"/>
                    <a:pt x="412" y="48"/>
                  </a:cubicBezTo>
                  <a:cubicBezTo>
                    <a:pt x="415" y="40"/>
                    <a:pt x="418" y="31"/>
                    <a:pt x="422" y="23"/>
                  </a:cubicBezTo>
                  <a:cubicBezTo>
                    <a:pt x="415" y="15"/>
                    <a:pt x="407" y="8"/>
                    <a:pt x="400" y="0"/>
                  </a:cubicBezTo>
                  <a:cubicBezTo>
                    <a:pt x="400" y="0"/>
                    <a:pt x="400" y="0"/>
                    <a:pt x="400" y="0"/>
                  </a:cubicBezTo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914">
              <a:extLst>
                <a:ext uri="{FF2B5EF4-FFF2-40B4-BE49-F238E27FC236}">
                  <a16:creationId xmlns:a16="http://schemas.microsoft.com/office/drawing/2014/main" id="{8DB1B22C-E535-450D-BE23-C34625827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063" y="327025"/>
              <a:ext cx="3943350" cy="2921000"/>
            </a:xfrm>
            <a:custGeom>
              <a:avLst/>
              <a:gdLst>
                <a:gd name="T0" fmla="*/ 1028 w 1052"/>
                <a:gd name="T1" fmla="*/ 0 h 779"/>
                <a:gd name="T2" fmla="*/ 1008 w 1052"/>
                <a:gd name="T3" fmla="*/ 17 h 779"/>
                <a:gd name="T4" fmla="*/ 1009 w 1052"/>
                <a:gd name="T5" fmla="*/ 18 h 779"/>
                <a:gd name="T6" fmla="*/ 484 w 1052"/>
                <a:gd name="T7" fmla="*/ 399 h 779"/>
                <a:gd name="T8" fmla="*/ 23 w 1052"/>
                <a:gd name="T9" fmla="*/ 734 h 779"/>
                <a:gd name="T10" fmla="*/ 23 w 1052"/>
                <a:gd name="T11" fmla="*/ 732 h 779"/>
                <a:gd name="T12" fmla="*/ 0 w 1052"/>
                <a:gd name="T13" fmla="*/ 750 h 779"/>
                <a:gd name="T14" fmla="*/ 5 w 1052"/>
                <a:gd name="T15" fmla="*/ 779 h 779"/>
                <a:gd name="T16" fmla="*/ 499 w 1052"/>
                <a:gd name="T17" fmla="*/ 419 h 779"/>
                <a:gd name="T18" fmla="*/ 1052 w 1052"/>
                <a:gd name="T19" fmla="*/ 18 h 779"/>
                <a:gd name="T20" fmla="*/ 1028 w 1052"/>
                <a:gd name="T21" fmla="*/ 0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2" h="779">
                  <a:moveTo>
                    <a:pt x="1028" y="0"/>
                  </a:moveTo>
                  <a:cubicBezTo>
                    <a:pt x="1021" y="6"/>
                    <a:pt x="1015" y="11"/>
                    <a:pt x="1008" y="17"/>
                  </a:cubicBezTo>
                  <a:cubicBezTo>
                    <a:pt x="1009" y="18"/>
                    <a:pt x="1009" y="18"/>
                    <a:pt x="1009" y="18"/>
                  </a:cubicBezTo>
                  <a:cubicBezTo>
                    <a:pt x="484" y="399"/>
                    <a:pt x="484" y="399"/>
                    <a:pt x="484" y="399"/>
                  </a:cubicBezTo>
                  <a:cubicBezTo>
                    <a:pt x="23" y="734"/>
                    <a:pt x="23" y="734"/>
                    <a:pt x="23" y="734"/>
                  </a:cubicBezTo>
                  <a:cubicBezTo>
                    <a:pt x="23" y="733"/>
                    <a:pt x="23" y="733"/>
                    <a:pt x="23" y="732"/>
                  </a:cubicBezTo>
                  <a:cubicBezTo>
                    <a:pt x="16" y="738"/>
                    <a:pt x="8" y="744"/>
                    <a:pt x="0" y="750"/>
                  </a:cubicBezTo>
                  <a:cubicBezTo>
                    <a:pt x="1" y="759"/>
                    <a:pt x="3" y="769"/>
                    <a:pt x="5" y="779"/>
                  </a:cubicBezTo>
                  <a:cubicBezTo>
                    <a:pt x="499" y="419"/>
                    <a:pt x="499" y="419"/>
                    <a:pt x="499" y="419"/>
                  </a:cubicBezTo>
                  <a:cubicBezTo>
                    <a:pt x="1052" y="18"/>
                    <a:pt x="1052" y="18"/>
                    <a:pt x="1052" y="18"/>
                  </a:cubicBezTo>
                  <a:cubicBezTo>
                    <a:pt x="1028" y="0"/>
                    <a:pt x="1028" y="0"/>
                    <a:pt x="1028" y="0"/>
                  </a:cubicBezTo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916">
              <a:extLst>
                <a:ext uri="{FF2B5EF4-FFF2-40B4-BE49-F238E27FC236}">
                  <a16:creationId xmlns:a16="http://schemas.microsoft.com/office/drawing/2014/main" id="{D2657120-026F-44A2-B05F-70A2CAEDF4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4625" y="-1008062"/>
              <a:ext cx="3960812" cy="2905125"/>
            </a:xfrm>
            <a:custGeom>
              <a:avLst/>
              <a:gdLst>
                <a:gd name="T0" fmla="*/ 28 w 1056"/>
                <a:gd name="T1" fmla="*/ 0 h 775"/>
                <a:gd name="T2" fmla="*/ 3 w 1056"/>
                <a:gd name="T3" fmla="*/ 13 h 775"/>
                <a:gd name="T4" fmla="*/ 3 w 1056"/>
                <a:gd name="T5" fmla="*/ 13 h 775"/>
                <a:gd name="T6" fmla="*/ 3 w 1056"/>
                <a:gd name="T7" fmla="*/ 13 h 775"/>
                <a:gd name="T8" fmla="*/ 2 w 1056"/>
                <a:gd name="T9" fmla="*/ 13 h 775"/>
                <a:gd name="T10" fmla="*/ 2 w 1056"/>
                <a:gd name="T11" fmla="*/ 13 h 775"/>
                <a:gd name="T12" fmla="*/ 0 w 1056"/>
                <a:gd name="T13" fmla="*/ 14 h 775"/>
                <a:gd name="T14" fmla="*/ 471 w 1056"/>
                <a:gd name="T15" fmla="*/ 356 h 775"/>
                <a:gd name="T16" fmla="*/ 471 w 1056"/>
                <a:gd name="T17" fmla="*/ 356 h 775"/>
                <a:gd name="T18" fmla="*/ 495 w 1056"/>
                <a:gd name="T19" fmla="*/ 374 h 775"/>
                <a:gd name="T20" fmla="*/ 1048 w 1056"/>
                <a:gd name="T21" fmla="*/ 775 h 775"/>
                <a:gd name="T22" fmla="*/ 1056 w 1056"/>
                <a:gd name="T23" fmla="*/ 750 h 775"/>
                <a:gd name="T24" fmla="*/ 1035 w 1056"/>
                <a:gd name="T25" fmla="*/ 734 h 775"/>
                <a:gd name="T26" fmla="*/ 1035 w 1056"/>
                <a:gd name="T27" fmla="*/ 734 h 775"/>
                <a:gd name="T28" fmla="*/ 510 w 1056"/>
                <a:gd name="T29" fmla="*/ 353 h 775"/>
                <a:gd name="T30" fmla="*/ 49 w 1056"/>
                <a:gd name="T31" fmla="*/ 18 h 775"/>
                <a:gd name="T32" fmla="*/ 50 w 1056"/>
                <a:gd name="T33" fmla="*/ 18 h 775"/>
                <a:gd name="T34" fmla="*/ 28 w 1056"/>
                <a:gd name="T35" fmla="*/ 0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56" h="775">
                  <a:moveTo>
                    <a:pt x="28" y="0"/>
                  </a:moveTo>
                  <a:cubicBezTo>
                    <a:pt x="20" y="4"/>
                    <a:pt x="11" y="9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4"/>
                    <a:pt x="1" y="14"/>
                    <a:pt x="0" y="14"/>
                  </a:cubicBezTo>
                  <a:cubicBezTo>
                    <a:pt x="471" y="356"/>
                    <a:pt x="471" y="356"/>
                    <a:pt x="471" y="356"/>
                  </a:cubicBezTo>
                  <a:cubicBezTo>
                    <a:pt x="471" y="356"/>
                    <a:pt x="471" y="356"/>
                    <a:pt x="471" y="356"/>
                  </a:cubicBezTo>
                  <a:cubicBezTo>
                    <a:pt x="495" y="374"/>
                    <a:pt x="495" y="374"/>
                    <a:pt x="495" y="374"/>
                  </a:cubicBezTo>
                  <a:cubicBezTo>
                    <a:pt x="1048" y="775"/>
                    <a:pt x="1048" y="775"/>
                    <a:pt x="1048" y="775"/>
                  </a:cubicBezTo>
                  <a:cubicBezTo>
                    <a:pt x="1056" y="750"/>
                    <a:pt x="1056" y="750"/>
                    <a:pt x="1056" y="750"/>
                  </a:cubicBezTo>
                  <a:cubicBezTo>
                    <a:pt x="1049" y="745"/>
                    <a:pt x="1042" y="739"/>
                    <a:pt x="1035" y="734"/>
                  </a:cubicBezTo>
                  <a:cubicBezTo>
                    <a:pt x="1035" y="734"/>
                    <a:pt x="1035" y="734"/>
                    <a:pt x="1035" y="734"/>
                  </a:cubicBezTo>
                  <a:cubicBezTo>
                    <a:pt x="510" y="353"/>
                    <a:pt x="510" y="353"/>
                    <a:pt x="510" y="353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49" y="18"/>
                    <a:pt x="50" y="18"/>
                    <a:pt x="50" y="18"/>
                  </a:cubicBezTo>
                  <a:cubicBezTo>
                    <a:pt x="42" y="12"/>
                    <a:pt x="35" y="6"/>
                    <a:pt x="28" y="0"/>
                  </a:cubicBezTo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919">
              <a:extLst>
                <a:ext uri="{FF2B5EF4-FFF2-40B4-BE49-F238E27FC236}">
                  <a16:creationId xmlns:a16="http://schemas.microsoft.com/office/drawing/2014/main" id="{8E4B4DC9-0C90-4CA5-BB07-677EA7857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4297" y="1897062"/>
              <a:ext cx="1577976" cy="4619625"/>
            </a:xfrm>
            <a:custGeom>
              <a:avLst/>
              <a:gdLst>
                <a:gd name="T0" fmla="*/ 21 w 421"/>
                <a:gd name="T1" fmla="*/ 0 h 1232"/>
                <a:gd name="T2" fmla="*/ 21 w 421"/>
                <a:gd name="T3" fmla="*/ 0 h 1232"/>
                <a:gd name="T4" fmla="*/ 0 w 421"/>
                <a:gd name="T5" fmla="*/ 16 h 1232"/>
                <a:gd name="T6" fmla="*/ 8 w 421"/>
                <a:gd name="T7" fmla="*/ 43 h 1232"/>
                <a:gd name="T8" fmla="*/ 203 w 421"/>
                <a:gd name="T9" fmla="*/ 643 h 1232"/>
                <a:gd name="T10" fmla="*/ 203 w 421"/>
                <a:gd name="T11" fmla="*/ 643 h 1232"/>
                <a:gd name="T12" fmla="*/ 208 w 421"/>
                <a:gd name="T13" fmla="*/ 658 h 1232"/>
                <a:gd name="T14" fmla="*/ 384 w 421"/>
                <a:gd name="T15" fmla="*/ 1200 h 1232"/>
                <a:gd name="T16" fmla="*/ 384 w 421"/>
                <a:gd name="T17" fmla="*/ 1200 h 1232"/>
                <a:gd name="T18" fmla="*/ 391 w 421"/>
                <a:gd name="T19" fmla="*/ 1227 h 1232"/>
                <a:gd name="T20" fmla="*/ 418 w 421"/>
                <a:gd name="T21" fmla="*/ 1231 h 1232"/>
                <a:gd name="T22" fmla="*/ 421 w 421"/>
                <a:gd name="T23" fmla="*/ 1232 h 1232"/>
                <a:gd name="T24" fmla="*/ 421 w 421"/>
                <a:gd name="T25" fmla="*/ 1232 h 1232"/>
                <a:gd name="T26" fmla="*/ 232 w 421"/>
                <a:gd name="T27" fmla="*/ 650 h 1232"/>
                <a:gd name="T28" fmla="*/ 232 w 421"/>
                <a:gd name="T29" fmla="*/ 650 h 1232"/>
                <a:gd name="T30" fmla="*/ 21 w 421"/>
                <a:gd name="T31" fmla="*/ 0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1" h="1232"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3" y="24"/>
                    <a:pt x="6" y="33"/>
                    <a:pt x="8" y="43"/>
                  </a:cubicBezTo>
                  <a:cubicBezTo>
                    <a:pt x="203" y="643"/>
                    <a:pt x="203" y="643"/>
                    <a:pt x="203" y="643"/>
                  </a:cubicBezTo>
                  <a:cubicBezTo>
                    <a:pt x="203" y="643"/>
                    <a:pt x="203" y="643"/>
                    <a:pt x="203" y="643"/>
                  </a:cubicBezTo>
                  <a:cubicBezTo>
                    <a:pt x="208" y="658"/>
                    <a:pt x="208" y="658"/>
                    <a:pt x="208" y="658"/>
                  </a:cubicBezTo>
                  <a:cubicBezTo>
                    <a:pt x="384" y="1200"/>
                    <a:pt x="384" y="1200"/>
                    <a:pt x="384" y="1200"/>
                  </a:cubicBezTo>
                  <a:cubicBezTo>
                    <a:pt x="384" y="1200"/>
                    <a:pt x="384" y="1200"/>
                    <a:pt x="384" y="1200"/>
                  </a:cubicBezTo>
                  <a:cubicBezTo>
                    <a:pt x="387" y="1209"/>
                    <a:pt x="389" y="1218"/>
                    <a:pt x="391" y="1227"/>
                  </a:cubicBezTo>
                  <a:cubicBezTo>
                    <a:pt x="400" y="1228"/>
                    <a:pt x="409" y="1230"/>
                    <a:pt x="418" y="1231"/>
                  </a:cubicBezTo>
                  <a:cubicBezTo>
                    <a:pt x="419" y="1231"/>
                    <a:pt x="420" y="1232"/>
                    <a:pt x="421" y="1232"/>
                  </a:cubicBezTo>
                  <a:cubicBezTo>
                    <a:pt x="421" y="1232"/>
                    <a:pt x="421" y="1232"/>
                    <a:pt x="421" y="1232"/>
                  </a:cubicBezTo>
                  <a:cubicBezTo>
                    <a:pt x="232" y="650"/>
                    <a:pt x="232" y="650"/>
                    <a:pt x="232" y="650"/>
                  </a:cubicBezTo>
                  <a:cubicBezTo>
                    <a:pt x="232" y="650"/>
                    <a:pt x="232" y="650"/>
                    <a:pt x="232" y="650"/>
                  </a:cubicBezTo>
                  <a:cubicBezTo>
                    <a:pt x="21" y="0"/>
                    <a:pt x="21" y="0"/>
                    <a:pt x="21" y="0"/>
                  </a:cubicBezTo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921">
              <a:extLst>
                <a:ext uri="{FF2B5EF4-FFF2-40B4-BE49-F238E27FC236}">
                  <a16:creationId xmlns:a16="http://schemas.microsoft.com/office/drawing/2014/main" id="{A1E1E13A-C744-4AD3-AD23-2193139A2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9300" y="4335463"/>
              <a:ext cx="4854575" cy="96838"/>
            </a:xfrm>
            <a:custGeom>
              <a:avLst/>
              <a:gdLst>
                <a:gd name="T0" fmla="*/ 1295 w 1295"/>
                <a:gd name="T1" fmla="*/ 0 h 26"/>
                <a:gd name="T2" fmla="*/ 684 w 1295"/>
                <a:gd name="T3" fmla="*/ 0 h 26"/>
                <a:gd name="T4" fmla="*/ 0 w 1295"/>
                <a:gd name="T5" fmla="*/ 0 h 26"/>
                <a:gd name="T6" fmla="*/ 0 w 1295"/>
                <a:gd name="T7" fmla="*/ 0 h 26"/>
                <a:gd name="T8" fmla="*/ 8 w 1295"/>
                <a:gd name="T9" fmla="*/ 25 h 26"/>
                <a:gd name="T10" fmla="*/ 28 w 1295"/>
                <a:gd name="T11" fmla="*/ 24 h 26"/>
                <a:gd name="T12" fmla="*/ 58 w 1295"/>
                <a:gd name="T13" fmla="*/ 26 h 26"/>
                <a:gd name="T14" fmla="*/ 1248 w 1295"/>
                <a:gd name="T15" fmla="*/ 26 h 26"/>
                <a:gd name="T16" fmla="*/ 1278 w 1295"/>
                <a:gd name="T17" fmla="*/ 24 h 26"/>
                <a:gd name="T18" fmla="*/ 1283 w 1295"/>
                <a:gd name="T19" fmla="*/ 24 h 26"/>
                <a:gd name="T20" fmla="*/ 1294 w 1295"/>
                <a:gd name="T21" fmla="*/ 2 h 26"/>
                <a:gd name="T22" fmla="*/ 1295 w 1295"/>
                <a:gd name="T23" fmla="*/ 0 h 26"/>
                <a:gd name="T24" fmla="*/ 1295 w 1295"/>
                <a:gd name="T2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5" h="26">
                  <a:moveTo>
                    <a:pt x="1295" y="0"/>
                  </a:moveTo>
                  <a:cubicBezTo>
                    <a:pt x="684" y="0"/>
                    <a:pt x="684" y="0"/>
                    <a:pt x="68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15" y="24"/>
                    <a:pt x="22" y="24"/>
                    <a:pt x="28" y="24"/>
                  </a:cubicBezTo>
                  <a:cubicBezTo>
                    <a:pt x="39" y="24"/>
                    <a:pt x="49" y="25"/>
                    <a:pt x="58" y="26"/>
                  </a:cubicBezTo>
                  <a:cubicBezTo>
                    <a:pt x="1248" y="26"/>
                    <a:pt x="1248" y="26"/>
                    <a:pt x="1248" y="26"/>
                  </a:cubicBezTo>
                  <a:cubicBezTo>
                    <a:pt x="1258" y="25"/>
                    <a:pt x="1268" y="24"/>
                    <a:pt x="1278" y="24"/>
                  </a:cubicBezTo>
                  <a:cubicBezTo>
                    <a:pt x="1279" y="24"/>
                    <a:pt x="1281" y="24"/>
                    <a:pt x="1283" y="24"/>
                  </a:cubicBezTo>
                  <a:cubicBezTo>
                    <a:pt x="1287" y="17"/>
                    <a:pt x="1290" y="10"/>
                    <a:pt x="1294" y="2"/>
                  </a:cubicBezTo>
                  <a:cubicBezTo>
                    <a:pt x="1294" y="2"/>
                    <a:pt x="1295" y="1"/>
                    <a:pt x="1295" y="0"/>
                  </a:cubicBezTo>
                  <a:cubicBezTo>
                    <a:pt x="1295" y="0"/>
                    <a:pt x="1295" y="0"/>
                    <a:pt x="1295" y="0"/>
                  </a:cubicBezTo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908">
              <a:extLst>
                <a:ext uri="{FF2B5EF4-FFF2-40B4-BE49-F238E27FC236}">
                  <a16:creationId xmlns:a16="http://schemas.microsoft.com/office/drawing/2014/main" id="{04E30F45-99A0-4602-BEA9-7F4CA34C4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995" y="-955675"/>
              <a:ext cx="3984625" cy="4203700"/>
            </a:xfrm>
            <a:custGeom>
              <a:avLst/>
              <a:gdLst>
                <a:gd name="T0" fmla="*/ 1063 w 1063"/>
                <a:gd name="T1" fmla="*/ 360 h 1121"/>
                <a:gd name="T2" fmla="*/ 568 w 1063"/>
                <a:gd name="T3" fmla="*/ 0 h 1121"/>
                <a:gd name="T4" fmla="*/ 0 w 1063"/>
                <a:gd name="T5" fmla="*/ 941 h 1121"/>
                <a:gd name="T6" fmla="*/ 16 w 1063"/>
                <a:gd name="T7" fmla="*/ 1121 h 1121"/>
                <a:gd name="T8" fmla="*/ 510 w 1063"/>
                <a:gd name="T9" fmla="*/ 761 h 1121"/>
                <a:gd name="T10" fmla="*/ 1063 w 1063"/>
                <a:gd name="T11" fmla="*/ 36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3" h="1121">
                  <a:moveTo>
                    <a:pt x="1063" y="360"/>
                  </a:moveTo>
                  <a:cubicBezTo>
                    <a:pt x="568" y="0"/>
                    <a:pt x="568" y="0"/>
                    <a:pt x="568" y="0"/>
                  </a:cubicBezTo>
                  <a:cubicBezTo>
                    <a:pt x="231" y="178"/>
                    <a:pt x="0" y="533"/>
                    <a:pt x="0" y="941"/>
                  </a:cubicBezTo>
                  <a:cubicBezTo>
                    <a:pt x="0" y="1002"/>
                    <a:pt x="6" y="1062"/>
                    <a:pt x="16" y="1121"/>
                  </a:cubicBezTo>
                  <a:cubicBezTo>
                    <a:pt x="510" y="761"/>
                    <a:pt x="510" y="761"/>
                    <a:pt x="510" y="761"/>
                  </a:cubicBezTo>
                  <a:cubicBezTo>
                    <a:pt x="1063" y="360"/>
                    <a:pt x="1063" y="360"/>
                    <a:pt x="1063" y="360"/>
                  </a:cubicBezTo>
                </a:path>
              </a:pathLst>
            </a:custGeom>
            <a:gradFill>
              <a:gsLst>
                <a:gs pos="0">
                  <a:schemeClr val="tx1">
                    <a:lumMod val="95000"/>
                    <a:lumOff val="5000"/>
                    <a:alpha val="47000"/>
                  </a:schemeClr>
                </a:gs>
                <a:gs pos="37000">
                  <a:schemeClr val="tx1">
                    <a:alpha val="1000"/>
                  </a:schemeClr>
                </a:gs>
                <a:gs pos="100000">
                  <a:srgbClr val="F7F7F7">
                    <a:alpha val="0"/>
                  </a:srgbClr>
                </a:gs>
              </a:gsLst>
              <a:lin ang="66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908">
              <a:extLst>
                <a:ext uri="{FF2B5EF4-FFF2-40B4-BE49-F238E27FC236}">
                  <a16:creationId xmlns:a16="http://schemas.microsoft.com/office/drawing/2014/main" id="{6A8811C3-BD7C-4007-90CF-5A67F1A9D79D}"/>
                </a:ext>
              </a:extLst>
            </p:cNvPr>
            <p:cNvSpPr>
              <a:spLocks/>
            </p:cNvSpPr>
            <p:nvPr/>
          </p:nvSpPr>
          <p:spPr bwMode="auto">
            <a:xfrm rot="17280000">
              <a:off x="628422" y="1915161"/>
              <a:ext cx="3984625" cy="4203701"/>
            </a:xfrm>
            <a:custGeom>
              <a:avLst/>
              <a:gdLst>
                <a:gd name="T0" fmla="*/ 1063 w 1063"/>
                <a:gd name="T1" fmla="*/ 360 h 1121"/>
                <a:gd name="T2" fmla="*/ 568 w 1063"/>
                <a:gd name="T3" fmla="*/ 0 h 1121"/>
                <a:gd name="T4" fmla="*/ 0 w 1063"/>
                <a:gd name="T5" fmla="*/ 941 h 1121"/>
                <a:gd name="T6" fmla="*/ 16 w 1063"/>
                <a:gd name="T7" fmla="*/ 1121 h 1121"/>
                <a:gd name="T8" fmla="*/ 510 w 1063"/>
                <a:gd name="T9" fmla="*/ 761 h 1121"/>
                <a:gd name="T10" fmla="*/ 1063 w 1063"/>
                <a:gd name="T11" fmla="*/ 36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3" h="1121">
                  <a:moveTo>
                    <a:pt x="1063" y="360"/>
                  </a:moveTo>
                  <a:cubicBezTo>
                    <a:pt x="568" y="0"/>
                    <a:pt x="568" y="0"/>
                    <a:pt x="568" y="0"/>
                  </a:cubicBezTo>
                  <a:cubicBezTo>
                    <a:pt x="231" y="178"/>
                    <a:pt x="0" y="533"/>
                    <a:pt x="0" y="941"/>
                  </a:cubicBezTo>
                  <a:cubicBezTo>
                    <a:pt x="0" y="1002"/>
                    <a:pt x="6" y="1062"/>
                    <a:pt x="16" y="1121"/>
                  </a:cubicBezTo>
                  <a:cubicBezTo>
                    <a:pt x="510" y="761"/>
                    <a:pt x="510" y="761"/>
                    <a:pt x="510" y="761"/>
                  </a:cubicBezTo>
                  <a:cubicBezTo>
                    <a:pt x="1063" y="360"/>
                    <a:pt x="1063" y="360"/>
                    <a:pt x="1063" y="360"/>
                  </a:cubicBezTo>
                </a:path>
              </a:pathLst>
            </a:custGeom>
            <a:gradFill>
              <a:gsLst>
                <a:gs pos="0">
                  <a:schemeClr val="tx1">
                    <a:lumMod val="95000"/>
                    <a:lumOff val="5000"/>
                    <a:alpha val="47000"/>
                  </a:schemeClr>
                </a:gs>
                <a:gs pos="37000">
                  <a:schemeClr val="tx1">
                    <a:alpha val="1000"/>
                  </a:schemeClr>
                </a:gs>
                <a:gs pos="100000">
                  <a:srgbClr val="F7F7F7">
                    <a:alpha val="0"/>
                  </a:srgbClr>
                </a:gs>
              </a:gsLst>
              <a:lin ang="66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908">
              <a:extLst>
                <a:ext uri="{FF2B5EF4-FFF2-40B4-BE49-F238E27FC236}">
                  <a16:creationId xmlns:a16="http://schemas.microsoft.com/office/drawing/2014/main" id="{061A6B68-6A61-44D1-96A2-4D56B7AA7D69}"/>
                </a:ext>
              </a:extLst>
            </p:cNvPr>
            <p:cNvSpPr>
              <a:spLocks/>
            </p:cNvSpPr>
            <p:nvPr/>
          </p:nvSpPr>
          <p:spPr bwMode="auto">
            <a:xfrm rot="12960000">
              <a:off x="3332100" y="2780792"/>
              <a:ext cx="3984625" cy="4203700"/>
            </a:xfrm>
            <a:custGeom>
              <a:avLst/>
              <a:gdLst>
                <a:gd name="T0" fmla="*/ 1063 w 1063"/>
                <a:gd name="T1" fmla="*/ 360 h 1121"/>
                <a:gd name="T2" fmla="*/ 568 w 1063"/>
                <a:gd name="T3" fmla="*/ 0 h 1121"/>
                <a:gd name="T4" fmla="*/ 0 w 1063"/>
                <a:gd name="T5" fmla="*/ 941 h 1121"/>
                <a:gd name="T6" fmla="*/ 16 w 1063"/>
                <a:gd name="T7" fmla="*/ 1121 h 1121"/>
                <a:gd name="T8" fmla="*/ 510 w 1063"/>
                <a:gd name="T9" fmla="*/ 761 h 1121"/>
                <a:gd name="T10" fmla="*/ 1063 w 1063"/>
                <a:gd name="T11" fmla="*/ 36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3" h="1121">
                  <a:moveTo>
                    <a:pt x="1063" y="360"/>
                  </a:moveTo>
                  <a:cubicBezTo>
                    <a:pt x="568" y="0"/>
                    <a:pt x="568" y="0"/>
                    <a:pt x="568" y="0"/>
                  </a:cubicBezTo>
                  <a:cubicBezTo>
                    <a:pt x="231" y="178"/>
                    <a:pt x="0" y="533"/>
                    <a:pt x="0" y="941"/>
                  </a:cubicBezTo>
                  <a:cubicBezTo>
                    <a:pt x="0" y="1002"/>
                    <a:pt x="6" y="1062"/>
                    <a:pt x="16" y="1121"/>
                  </a:cubicBezTo>
                  <a:cubicBezTo>
                    <a:pt x="510" y="761"/>
                    <a:pt x="510" y="761"/>
                    <a:pt x="510" y="761"/>
                  </a:cubicBezTo>
                  <a:cubicBezTo>
                    <a:pt x="1063" y="360"/>
                    <a:pt x="1063" y="360"/>
                    <a:pt x="1063" y="360"/>
                  </a:cubicBezTo>
                </a:path>
              </a:pathLst>
            </a:custGeom>
            <a:gradFill>
              <a:gsLst>
                <a:gs pos="0">
                  <a:schemeClr val="tx1">
                    <a:lumMod val="95000"/>
                    <a:lumOff val="5000"/>
                    <a:alpha val="47000"/>
                  </a:schemeClr>
                </a:gs>
                <a:gs pos="37000">
                  <a:schemeClr val="tx1">
                    <a:alpha val="1000"/>
                  </a:schemeClr>
                </a:gs>
                <a:gs pos="100000">
                  <a:srgbClr val="F7F7F7">
                    <a:alpha val="0"/>
                  </a:srgbClr>
                </a:gs>
              </a:gsLst>
              <a:lin ang="66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908">
              <a:extLst>
                <a:ext uri="{FF2B5EF4-FFF2-40B4-BE49-F238E27FC236}">
                  <a16:creationId xmlns:a16="http://schemas.microsoft.com/office/drawing/2014/main" id="{4BD473FE-1B27-4BE9-BA3C-BB2848A298B1}"/>
                </a:ext>
              </a:extLst>
            </p:cNvPr>
            <p:cNvSpPr>
              <a:spLocks/>
            </p:cNvSpPr>
            <p:nvPr/>
          </p:nvSpPr>
          <p:spPr bwMode="auto">
            <a:xfrm rot="8640000">
              <a:off x="5020539" y="457519"/>
              <a:ext cx="3984625" cy="4203700"/>
            </a:xfrm>
            <a:custGeom>
              <a:avLst/>
              <a:gdLst>
                <a:gd name="T0" fmla="*/ 1063 w 1063"/>
                <a:gd name="T1" fmla="*/ 360 h 1121"/>
                <a:gd name="T2" fmla="*/ 568 w 1063"/>
                <a:gd name="T3" fmla="*/ 0 h 1121"/>
                <a:gd name="T4" fmla="*/ 0 w 1063"/>
                <a:gd name="T5" fmla="*/ 941 h 1121"/>
                <a:gd name="T6" fmla="*/ 16 w 1063"/>
                <a:gd name="T7" fmla="*/ 1121 h 1121"/>
                <a:gd name="T8" fmla="*/ 510 w 1063"/>
                <a:gd name="T9" fmla="*/ 761 h 1121"/>
                <a:gd name="T10" fmla="*/ 1063 w 1063"/>
                <a:gd name="T11" fmla="*/ 36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3" h="1121">
                  <a:moveTo>
                    <a:pt x="1063" y="360"/>
                  </a:moveTo>
                  <a:cubicBezTo>
                    <a:pt x="568" y="0"/>
                    <a:pt x="568" y="0"/>
                    <a:pt x="568" y="0"/>
                  </a:cubicBezTo>
                  <a:cubicBezTo>
                    <a:pt x="231" y="178"/>
                    <a:pt x="0" y="533"/>
                    <a:pt x="0" y="941"/>
                  </a:cubicBezTo>
                  <a:cubicBezTo>
                    <a:pt x="0" y="1002"/>
                    <a:pt x="6" y="1062"/>
                    <a:pt x="16" y="1121"/>
                  </a:cubicBezTo>
                  <a:cubicBezTo>
                    <a:pt x="510" y="761"/>
                    <a:pt x="510" y="761"/>
                    <a:pt x="510" y="761"/>
                  </a:cubicBezTo>
                  <a:cubicBezTo>
                    <a:pt x="1063" y="360"/>
                    <a:pt x="1063" y="360"/>
                    <a:pt x="1063" y="360"/>
                  </a:cubicBezTo>
                </a:path>
              </a:pathLst>
            </a:custGeom>
            <a:gradFill>
              <a:gsLst>
                <a:gs pos="0">
                  <a:schemeClr val="tx1">
                    <a:lumMod val="95000"/>
                    <a:lumOff val="5000"/>
                    <a:alpha val="47000"/>
                  </a:schemeClr>
                </a:gs>
                <a:gs pos="37000">
                  <a:schemeClr val="tx1">
                    <a:alpha val="1000"/>
                  </a:schemeClr>
                </a:gs>
                <a:gs pos="100000">
                  <a:srgbClr val="F7F7F7">
                    <a:alpha val="0"/>
                  </a:srgbClr>
                </a:gs>
              </a:gsLst>
              <a:lin ang="66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908">
              <a:extLst>
                <a:ext uri="{FF2B5EF4-FFF2-40B4-BE49-F238E27FC236}">
                  <a16:creationId xmlns:a16="http://schemas.microsoft.com/office/drawing/2014/main" id="{61E33A9E-1FF9-4531-9287-6111CFDACB9E}"/>
                </a:ext>
              </a:extLst>
            </p:cNvPr>
            <p:cNvSpPr>
              <a:spLocks/>
            </p:cNvSpPr>
            <p:nvPr/>
          </p:nvSpPr>
          <p:spPr bwMode="auto">
            <a:xfrm rot="4320000">
              <a:off x="3323790" y="-1858155"/>
              <a:ext cx="3984625" cy="4203700"/>
            </a:xfrm>
            <a:custGeom>
              <a:avLst/>
              <a:gdLst>
                <a:gd name="T0" fmla="*/ 1063 w 1063"/>
                <a:gd name="T1" fmla="*/ 360 h 1121"/>
                <a:gd name="T2" fmla="*/ 568 w 1063"/>
                <a:gd name="T3" fmla="*/ 0 h 1121"/>
                <a:gd name="T4" fmla="*/ 0 w 1063"/>
                <a:gd name="T5" fmla="*/ 941 h 1121"/>
                <a:gd name="T6" fmla="*/ 16 w 1063"/>
                <a:gd name="T7" fmla="*/ 1121 h 1121"/>
                <a:gd name="T8" fmla="*/ 510 w 1063"/>
                <a:gd name="T9" fmla="*/ 761 h 1121"/>
                <a:gd name="T10" fmla="*/ 1063 w 1063"/>
                <a:gd name="T11" fmla="*/ 36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3" h="1121">
                  <a:moveTo>
                    <a:pt x="1063" y="360"/>
                  </a:moveTo>
                  <a:cubicBezTo>
                    <a:pt x="568" y="0"/>
                    <a:pt x="568" y="0"/>
                    <a:pt x="568" y="0"/>
                  </a:cubicBezTo>
                  <a:cubicBezTo>
                    <a:pt x="231" y="178"/>
                    <a:pt x="0" y="533"/>
                    <a:pt x="0" y="941"/>
                  </a:cubicBezTo>
                  <a:cubicBezTo>
                    <a:pt x="0" y="1002"/>
                    <a:pt x="6" y="1062"/>
                    <a:pt x="16" y="1121"/>
                  </a:cubicBezTo>
                  <a:cubicBezTo>
                    <a:pt x="510" y="761"/>
                    <a:pt x="510" y="761"/>
                    <a:pt x="510" y="761"/>
                  </a:cubicBezTo>
                  <a:cubicBezTo>
                    <a:pt x="1063" y="360"/>
                    <a:pt x="1063" y="360"/>
                    <a:pt x="1063" y="360"/>
                  </a:cubicBezTo>
                </a:path>
              </a:pathLst>
            </a:custGeom>
            <a:gradFill>
              <a:gsLst>
                <a:gs pos="0">
                  <a:schemeClr val="tx1">
                    <a:lumMod val="95000"/>
                    <a:lumOff val="5000"/>
                    <a:alpha val="47000"/>
                  </a:schemeClr>
                </a:gs>
                <a:gs pos="37000">
                  <a:schemeClr val="tx1">
                    <a:alpha val="1000"/>
                  </a:schemeClr>
                </a:gs>
                <a:gs pos="100000">
                  <a:srgbClr val="F7F7F7">
                    <a:alpha val="0"/>
                  </a:srgbClr>
                </a:gs>
              </a:gsLst>
              <a:lin ang="66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922">
              <a:extLst>
                <a:ext uri="{FF2B5EF4-FFF2-40B4-BE49-F238E27FC236}">
                  <a16:creationId xmlns:a16="http://schemas.microsoft.com/office/drawing/2014/main" id="{C7F79A15-4D48-430D-A14C-AD08B08C8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9675" y="-1073150"/>
              <a:ext cx="690562" cy="465138"/>
            </a:xfrm>
            <a:custGeom>
              <a:avLst/>
              <a:gdLst/>
              <a:ahLst/>
              <a:cxnLst/>
              <a:rect l="l" t="t" r="r" b="b"/>
              <a:pathLst>
                <a:path w="690562" h="465138">
                  <a:moveTo>
                    <a:pt x="161926" y="53975"/>
                  </a:moveTo>
                  <a:cubicBezTo>
                    <a:pt x="146940" y="53975"/>
                    <a:pt x="131954" y="57712"/>
                    <a:pt x="120714" y="61450"/>
                  </a:cubicBezTo>
                  <a:cubicBezTo>
                    <a:pt x="109475" y="68924"/>
                    <a:pt x="98235" y="76398"/>
                    <a:pt x="90742" y="91347"/>
                  </a:cubicBezTo>
                  <a:cubicBezTo>
                    <a:pt x="83249" y="106296"/>
                    <a:pt x="79503" y="124983"/>
                    <a:pt x="75756" y="147406"/>
                  </a:cubicBezTo>
                  <a:cubicBezTo>
                    <a:pt x="72010" y="169829"/>
                    <a:pt x="68263" y="199727"/>
                    <a:pt x="68263" y="233363"/>
                  </a:cubicBezTo>
                  <a:cubicBezTo>
                    <a:pt x="68263" y="266998"/>
                    <a:pt x="72010" y="293158"/>
                    <a:pt x="75756" y="319319"/>
                  </a:cubicBezTo>
                  <a:cubicBezTo>
                    <a:pt x="79503" y="341742"/>
                    <a:pt x="83249" y="360429"/>
                    <a:pt x="90742" y="371640"/>
                  </a:cubicBezTo>
                  <a:cubicBezTo>
                    <a:pt x="98235" y="386589"/>
                    <a:pt x="109475" y="397801"/>
                    <a:pt x="120714" y="401538"/>
                  </a:cubicBezTo>
                  <a:cubicBezTo>
                    <a:pt x="131954" y="409013"/>
                    <a:pt x="146940" y="412750"/>
                    <a:pt x="161926" y="412750"/>
                  </a:cubicBezTo>
                  <a:cubicBezTo>
                    <a:pt x="176912" y="412750"/>
                    <a:pt x="188151" y="409013"/>
                    <a:pt x="199391" y="401538"/>
                  </a:cubicBezTo>
                  <a:cubicBezTo>
                    <a:pt x="210630" y="397801"/>
                    <a:pt x="221870" y="386589"/>
                    <a:pt x="229363" y="371640"/>
                  </a:cubicBezTo>
                  <a:cubicBezTo>
                    <a:pt x="236856" y="360429"/>
                    <a:pt x="244349" y="341742"/>
                    <a:pt x="248095" y="319319"/>
                  </a:cubicBezTo>
                  <a:cubicBezTo>
                    <a:pt x="251842" y="293158"/>
                    <a:pt x="255588" y="266998"/>
                    <a:pt x="255588" y="233363"/>
                  </a:cubicBezTo>
                  <a:cubicBezTo>
                    <a:pt x="255588" y="195990"/>
                    <a:pt x="251842" y="169829"/>
                    <a:pt x="248095" y="147406"/>
                  </a:cubicBezTo>
                  <a:cubicBezTo>
                    <a:pt x="244349" y="121245"/>
                    <a:pt x="236856" y="106296"/>
                    <a:pt x="229363" y="91347"/>
                  </a:cubicBezTo>
                  <a:cubicBezTo>
                    <a:pt x="221870" y="76398"/>
                    <a:pt x="214377" y="68924"/>
                    <a:pt x="203137" y="61450"/>
                  </a:cubicBezTo>
                  <a:cubicBezTo>
                    <a:pt x="188151" y="57712"/>
                    <a:pt x="176912" y="53975"/>
                    <a:pt x="161926" y="53975"/>
                  </a:cubicBezTo>
                  <a:close/>
                  <a:moveTo>
                    <a:pt x="520700" y="4763"/>
                  </a:moveTo>
                  <a:lnTo>
                    <a:pt x="585787" y="4763"/>
                  </a:lnTo>
                  <a:lnTo>
                    <a:pt x="585787" y="409576"/>
                  </a:lnTo>
                  <a:lnTo>
                    <a:pt x="690562" y="409576"/>
                  </a:lnTo>
                  <a:lnTo>
                    <a:pt x="690562" y="461963"/>
                  </a:lnTo>
                  <a:lnTo>
                    <a:pt x="393700" y="461963"/>
                  </a:lnTo>
                  <a:lnTo>
                    <a:pt x="393700" y="409576"/>
                  </a:lnTo>
                  <a:lnTo>
                    <a:pt x="517525" y="409576"/>
                  </a:lnTo>
                  <a:lnTo>
                    <a:pt x="517525" y="65088"/>
                  </a:lnTo>
                  <a:lnTo>
                    <a:pt x="409575" y="136526"/>
                  </a:lnTo>
                  <a:lnTo>
                    <a:pt x="409575" y="79376"/>
                  </a:lnTo>
                  <a:close/>
                  <a:moveTo>
                    <a:pt x="161131" y="0"/>
                  </a:moveTo>
                  <a:cubicBezTo>
                    <a:pt x="176120" y="0"/>
                    <a:pt x="191109" y="0"/>
                    <a:pt x="206098" y="3751"/>
                  </a:cubicBezTo>
                  <a:cubicBezTo>
                    <a:pt x="217340" y="7502"/>
                    <a:pt x="232329" y="11253"/>
                    <a:pt x="243570" y="18756"/>
                  </a:cubicBezTo>
                  <a:cubicBezTo>
                    <a:pt x="254812" y="26258"/>
                    <a:pt x="266054" y="33760"/>
                    <a:pt x="273548" y="45013"/>
                  </a:cubicBezTo>
                  <a:cubicBezTo>
                    <a:pt x="284790" y="56267"/>
                    <a:pt x="292284" y="71271"/>
                    <a:pt x="299779" y="90027"/>
                  </a:cubicBezTo>
                  <a:cubicBezTo>
                    <a:pt x="307273" y="108782"/>
                    <a:pt x="311020" y="127538"/>
                    <a:pt x="318515" y="150045"/>
                  </a:cubicBezTo>
                  <a:lnTo>
                    <a:pt x="322262" y="232569"/>
                  </a:lnTo>
                  <a:cubicBezTo>
                    <a:pt x="322262" y="277582"/>
                    <a:pt x="318515" y="311342"/>
                    <a:pt x="311020" y="341351"/>
                  </a:cubicBezTo>
                  <a:cubicBezTo>
                    <a:pt x="299779" y="371360"/>
                    <a:pt x="288537" y="397618"/>
                    <a:pt x="273548" y="416374"/>
                  </a:cubicBezTo>
                  <a:cubicBezTo>
                    <a:pt x="258559" y="431378"/>
                    <a:pt x="243570" y="446382"/>
                    <a:pt x="221087" y="453885"/>
                  </a:cubicBezTo>
                  <a:cubicBezTo>
                    <a:pt x="202351" y="461387"/>
                    <a:pt x="183615" y="465138"/>
                    <a:pt x="161131" y="465138"/>
                  </a:cubicBezTo>
                  <a:cubicBezTo>
                    <a:pt x="138648" y="465138"/>
                    <a:pt x="116164" y="461387"/>
                    <a:pt x="97428" y="453885"/>
                  </a:cubicBezTo>
                  <a:cubicBezTo>
                    <a:pt x="78692" y="446382"/>
                    <a:pt x="59956" y="435129"/>
                    <a:pt x="44967" y="416374"/>
                  </a:cubicBezTo>
                  <a:cubicBezTo>
                    <a:pt x="29978" y="397618"/>
                    <a:pt x="18736" y="371360"/>
                    <a:pt x="11242" y="341351"/>
                  </a:cubicBezTo>
                  <a:cubicBezTo>
                    <a:pt x="3747" y="311342"/>
                    <a:pt x="0" y="277582"/>
                    <a:pt x="0" y="232569"/>
                  </a:cubicBezTo>
                  <a:cubicBezTo>
                    <a:pt x="0" y="202560"/>
                    <a:pt x="0" y="176302"/>
                    <a:pt x="3747" y="150045"/>
                  </a:cubicBezTo>
                  <a:cubicBezTo>
                    <a:pt x="7495" y="127538"/>
                    <a:pt x="14989" y="108782"/>
                    <a:pt x="18736" y="90027"/>
                  </a:cubicBezTo>
                  <a:cubicBezTo>
                    <a:pt x="26231" y="71271"/>
                    <a:pt x="33725" y="56267"/>
                    <a:pt x="44967" y="45013"/>
                  </a:cubicBezTo>
                  <a:cubicBezTo>
                    <a:pt x="56209" y="33760"/>
                    <a:pt x="67450" y="26258"/>
                    <a:pt x="78692" y="18756"/>
                  </a:cubicBezTo>
                  <a:cubicBezTo>
                    <a:pt x="89934" y="11253"/>
                    <a:pt x="104923" y="7502"/>
                    <a:pt x="116164" y="3751"/>
                  </a:cubicBezTo>
                  <a:cubicBezTo>
                    <a:pt x="131153" y="0"/>
                    <a:pt x="146142" y="0"/>
                    <a:pt x="1611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925">
              <a:extLst>
                <a:ext uri="{FF2B5EF4-FFF2-40B4-BE49-F238E27FC236}">
                  <a16:creationId xmlns:a16="http://schemas.microsoft.com/office/drawing/2014/main" id="{5E9BCBE2-E9D7-45F7-959E-98A57BA20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8850" y="908050"/>
              <a:ext cx="693737" cy="465138"/>
            </a:xfrm>
            <a:custGeom>
              <a:avLst/>
              <a:gdLst/>
              <a:ahLst/>
              <a:cxnLst/>
              <a:rect l="l" t="t" r="r" b="b"/>
              <a:pathLst>
                <a:path w="693737" h="465138">
                  <a:moveTo>
                    <a:pt x="164582" y="52388"/>
                  </a:moveTo>
                  <a:cubicBezTo>
                    <a:pt x="149679" y="52388"/>
                    <a:pt x="134776" y="56125"/>
                    <a:pt x="123599" y="59863"/>
                  </a:cubicBezTo>
                  <a:cubicBezTo>
                    <a:pt x="112422" y="67337"/>
                    <a:pt x="101244" y="74811"/>
                    <a:pt x="93793" y="89760"/>
                  </a:cubicBezTo>
                  <a:cubicBezTo>
                    <a:pt x="86341" y="104709"/>
                    <a:pt x="78890" y="123396"/>
                    <a:pt x="75164" y="145819"/>
                  </a:cubicBezTo>
                  <a:cubicBezTo>
                    <a:pt x="71438" y="168242"/>
                    <a:pt x="71438" y="198140"/>
                    <a:pt x="71438" y="231776"/>
                  </a:cubicBezTo>
                  <a:cubicBezTo>
                    <a:pt x="71438" y="265411"/>
                    <a:pt x="71438" y="295309"/>
                    <a:pt x="75164" y="317732"/>
                  </a:cubicBezTo>
                  <a:cubicBezTo>
                    <a:pt x="78890" y="340156"/>
                    <a:pt x="86341" y="358842"/>
                    <a:pt x="93793" y="370053"/>
                  </a:cubicBezTo>
                  <a:cubicBezTo>
                    <a:pt x="101244" y="385002"/>
                    <a:pt x="112422" y="396214"/>
                    <a:pt x="123599" y="399951"/>
                  </a:cubicBezTo>
                  <a:cubicBezTo>
                    <a:pt x="134776" y="407426"/>
                    <a:pt x="145953" y="411163"/>
                    <a:pt x="160856" y="411163"/>
                  </a:cubicBezTo>
                  <a:cubicBezTo>
                    <a:pt x="175759" y="411163"/>
                    <a:pt x="190662" y="407426"/>
                    <a:pt x="201840" y="399951"/>
                  </a:cubicBezTo>
                  <a:cubicBezTo>
                    <a:pt x="213017" y="396214"/>
                    <a:pt x="220468" y="385002"/>
                    <a:pt x="231646" y="370053"/>
                  </a:cubicBezTo>
                  <a:cubicBezTo>
                    <a:pt x="239097" y="358842"/>
                    <a:pt x="242823" y="340156"/>
                    <a:pt x="250274" y="317732"/>
                  </a:cubicBezTo>
                  <a:cubicBezTo>
                    <a:pt x="254000" y="295309"/>
                    <a:pt x="254000" y="265411"/>
                    <a:pt x="254000" y="231776"/>
                  </a:cubicBezTo>
                  <a:cubicBezTo>
                    <a:pt x="254000" y="198140"/>
                    <a:pt x="254000" y="168242"/>
                    <a:pt x="250274" y="145819"/>
                  </a:cubicBezTo>
                  <a:cubicBezTo>
                    <a:pt x="246549" y="123396"/>
                    <a:pt x="239097" y="104709"/>
                    <a:pt x="231646" y="89760"/>
                  </a:cubicBezTo>
                  <a:cubicBezTo>
                    <a:pt x="224194" y="74811"/>
                    <a:pt x="213017" y="67337"/>
                    <a:pt x="201840" y="59863"/>
                  </a:cubicBezTo>
                  <a:cubicBezTo>
                    <a:pt x="190662" y="56125"/>
                    <a:pt x="179485" y="52388"/>
                    <a:pt x="164582" y="52388"/>
                  </a:cubicBezTo>
                  <a:close/>
                  <a:moveTo>
                    <a:pt x="535781" y="0"/>
                  </a:moveTo>
                  <a:cubicBezTo>
                    <a:pt x="558346" y="0"/>
                    <a:pt x="580912" y="0"/>
                    <a:pt x="595955" y="7486"/>
                  </a:cubicBezTo>
                  <a:cubicBezTo>
                    <a:pt x="614759" y="11229"/>
                    <a:pt x="633564" y="18714"/>
                    <a:pt x="644846" y="29943"/>
                  </a:cubicBezTo>
                  <a:cubicBezTo>
                    <a:pt x="656129" y="41172"/>
                    <a:pt x="667411" y="56143"/>
                    <a:pt x="674933" y="71115"/>
                  </a:cubicBezTo>
                  <a:cubicBezTo>
                    <a:pt x="682455" y="86086"/>
                    <a:pt x="686216" y="104801"/>
                    <a:pt x="686216" y="123515"/>
                  </a:cubicBezTo>
                  <a:cubicBezTo>
                    <a:pt x="686216" y="138487"/>
                    <a:pt x="682455" y="153458"/>
                    <a:pt x="678694" y="168430"/>
                  </a:cubicBezTo>
                  <a:cubicBezTo>
                    <a:pt x="671172" y="183401"/>
                    <a:pt x="663650" y="194630"/>
                    <a:pt x="656129" y="205859"/>
                  </a:cubicBezTo>
                  <a:cubicBezTo>
                    <a:pt x="648607" y="220830"/>
                    <a:pt x="637324" y="232059"/>
                    <a:pt x="626042" y="243288"/>
                  </a:cubicBezTo>
                  <a:cubicBezTo>
                    <a:pt x="614759" y="254516"/>
                    <a:pt x="599716" y="265745"/>
                    <a:pt x="588433" y="273231"/>
                  </a:cubicBezTo>
                  <a:cubicBezTo>
                    <a:pt x="573390" y="284459"/>
                    <a:pt x="562107" y="295688"/>
                    <a:pt x="550825" y="306917"/>
                  </a:cubicBezTo>
                  <a:cubicBezTo>
                    <a:pt x="535781" y="314403"/>
                    <a:pt x="524499" y="325631"/>
                    <a:pt x="513216" y="336860"/>
                  </a:cubicBezTo>
                  <a:cubicBezTo>
                    <a:pt x="501934" y="348088"/>
                    <a:pt x="490651" y="359317"/>
                    <a:pt x="483129" y="370546"/>
                  </a:cubicBezTo>
                  <a:cubicBezTo>
                    <a:pt x="471847" y="378032"/>
                    <a:pt x="464325" y="389260"/>
                    <a:pt x="460564" y="400489"/>
                  </a:cubicBezTo>
                  <a:cubicBezTo>
                    <a:pt x="693737" y="400489"/>
                    <a:pt x="693737" y="400489"/>
                    <a:pt x="693737" y="400489"/>
                  </a:cubicBezTo>
                  <a:cubicBezTo>
                    <a:pt x="693737" y="460375"/>
                    <a:pt x="693737" y="460375"/>
                    <a:pt x="693737" y="460375"/>
                  </a:cubicBezTo>
                  <a:lnTo>
                    <a:pt x="377825" y="460375"/>
                  </a:lnTo>
                  <a:cubicBezTo>
                    <a:pt x="377825" y="411718"/>
                    <a:pt x="377825" y="411718"/>
                    <a:pt x="377825" y="411718"/>
                  </a:cubicBezTo>
                  <a:cubicBezTo>
                    <a:pt x="385347" y="396746"/>
                    <a:pt x="396630" y="378032"/>
                    <a:pt x="407912" y="366803"/>
                  </a:cubicBezTo>
                  <a:cubicBezTo>
                    <a:pt x="415434" y="351831"/>
                    <a:pt x="430477" y="336860"/>
                    <a:pt x="441760" y="325631"/>
                  </a:cubicBezTo>
                  <a:cubicBezTo>
                    <a:pt x="453042" y="310660"/>
                    <a:pt x="468086" y="299431"/>
                    <a:pt x="479368" y="288202"/>
                  </a:cubicBezTo>
                  <a:cubicBezTo>
                    <a:pt x="494412" y="276974"/>
                    <a:pt x="505694" y="265745"/>
                    <a:pt x="520738" y="254516"/>
                  </a:cubicBezTo>
                  <a:cubicBezTo>
                    <a:pt x="532020" y="243288"/>
                    <a:pt x="543303" y="232059"/>
                    <a:pt x="554586" y="220830"/>
                  </a:cubicBezTo>
                  <a:cubicBezTo>
                    <a:pt x="565868" y="213345"/>
                    <a:pt x="577151" y="202116"/>
                    <a:pt x="584672" y="190887"/>
                  </a:cubicBezTo>
                  <a:cubicBezTo>
                    <a:pt x="592194" y="179659"/>
                    <a:pt x="599716" y="168430"/>
                    <a:pt x="607238" y="157201"/>
                  </a:cubicBezTo>
                  <a:cubicBezTo>
                    <a:pt x="610998" y="145973"/>
                    <a:pt x="614759" y="134744"/>
                    <a:pt x="614759" y="123515"/>
                  </a:cubicBezTo>
                  <a:cubicBezTo>
                    <a:pt x="614759" y="112287"/>
                    <a:pt x="610998" y="101058"/>
                    <a:pt x="607238" y="93572"/>
                  </a:cubicBezTo>
                  <a:cubicBezTo>
                    <a:pt x="603477" y="86086"/>
                    <a:pt x="599716" y="78601"/>
                    <a:pt x="592194" y="71115"/>
                  </a:cubicBezTo>
                  <a:cubicBezTo>
                    <a:pt x="584672" y="67372"/>
                    <a:pt x="577151" y="59886"/>
                    <a:pt x="565868" y="59886"/>
                  </a:cubicBezTo>
                  <a:cubicBezTo>
                    <a:pt x="558346" y="56143"/>
                    <a:pt x="547064" y="52400"/>
                    <a:pt x="535781" y="52400"/>
                  </a:cubicBezTo>
                  <a:cubicBezTo>
                    <a:pt x="524499" y="52400"/>
                    <a:pt x="513216" y="56143"/>
                    <a:pt x="505694" y="59886"/>
                  </a:cubicBezTo>
                  <a:cubicBezTo>
                    <a:pt x="494412" y="59886"/>
                    <a:pt x="486890" y="67372"/>
                    <a:pt x="479368" y="71115"/>
                  </a:cubicBezTo>
                  <a:cubicBezTo>
                    <a:pt x="471847" y="78601"/>
                    <a:pt x="468086" y="86086"/>
                    <a:pt x="464325" y="93572"/>
                  </a:cubicBezTo>
                  <a:cubicBezTo>
                    <a:pt x="456803" y="104801"/>
                    <a:pt x="453042" y="112287"/>
                    <a:pt x="453042" y="127258"/>
                  </a:cubicBezTo>
                  <a:cubicBezTo>
                    <a:pt x="385347" y="119772"/>
                    <a:pt x="385347" y="119772"/>
                    <a:pt x="385347" y="119772"/>
                  </a:cubicBezTo>
                  <a:cubicBezTo>
                    <a:pt x="385347" y="104801"/>
                    <a:pt x="389108" y="89829"/>
                    <a:pt x="396630" y="74858"/>
                  </a:cubicBezTo>
                  <a:cubicBezTo>
                    <a:pt x="404151" y="59886"/>
                    <a:pt x="415434" y="44915"/>
                    <a:pt x="426716" y="33686"/>
                  </a:cubicBezTo>
                  <a:cubicBezTo>
                    <a:pt x="437999" y="22457"/>
                    <a:pt x="453042" y="14972"/>
                    <a:pt x="471847" y="7486"/>
                  </a:cubicBezTo>
                  <a:cubicBezTo>
                    <a:pt x="490651" y="3743"/>
                    <a:pt x="509455" y="0"/>
                    <a:pt x="535781" y="0"/>
                  </a:cubicBezTo>
                  <a:close/>
                  <a:moveTo>
                    <a:pt x="164589" y="0"/>
                  </a:moveTo>
                  <a:cubicBezTo>
                    <a:pt x="179552" y="0"/>
                    <a:pt x="190774" y="0"/>
                    <a:pt x="205736" y="3751"/>
                  </a:cubicBezTo>
                  <a:cubicBezTo>
                    <a:pt x="220699" y="7502"/>
                    <a:pt x="231921" y="11253"/>
                    <a:pt x="243143" y="18756"/>
                  </a:cubicBezTo>
                  <a:cubicBezTo>
                    <a:pt x="258105" y="26258"/>
                    <a:pt x="265587" y="33760"/>
                    <a:pt x="276809" y="45013"/>
                  </a:cubicBezTo>
                  <a:cubicBezTo>
                    <a:pt x="288031" y="60018"/>
                    <a:pt x="295512" y="71271"/>
                    <a:pt x="302993" y="90027"/>
                  </a:cubicBezTo>
                  <a:cubicBezTo>
                    <a:pt x="310475" y="108782"/>
                    <a:pt x="314215" y="127538"/>
                    <a:pt x="317956" y="150045"/>
                  </a:cubicBezTo>
                  <a:lnTo>
                    <a:pt x="325437" y="232569"/>
                  </a:lnTo>
                  <a:cubicBezTo>
                    <a:pt x="325437" y="277582"/>
                    <a:pt x="321697" y="311342"/>
                    <a:pt x="310475" y="341351"/>
                  </a:cubicBezTo>
                  <a:cubicBezTo>
                    <a:pt x="302993" y="371360"/>
                    <a:pt x="291771" y="397618"/>
                    <a:pt x="276809" y="416374"/>
                  </a:cubicBezTo>
                  <a:cubicBezTo>
                    <a:pt x="261846" y="435129"/>
                    <a:pt x="243143" y="446383"/>
                    <a:pt x="224440" y="453885"/>
                  </a:cubicBezTo>
                  <a:cubicBezTo>
                    <a:pt x="205736" y="461387"/>
                    <a:pt x="183292" y="465138"/>
                    <a:pt x="160848" y="465138"/>
                  </a:cubicBezTo>
                  <a:cubicBezTo>
                    <a:pt x="138404" y="465138"/>
                    <a:pt x="119701" y="461387"/>
                    <a:pt x="97257" y="453885"/>
                  </a:cubicBezTo>
                  <a:cubicBezTo>
                    <a:pt x="78554" y="446383"/>
                    <a:pt x="63591" y="435129"/>
                    <a:pt x="48629" y="416374"/>
                  </a:cubicBezTo>
                  <a:cubicBezTo>
                    <a:pt x="33666" y="397618"/>
                    <a:pt x="22444" y="371360"/>
                    <a:pt x="14963" y="341351"/>
                  </a:cubicBezTo>
                  <a:cubicBezTo>
                    <a:pt x="3741" y="315094"/>
                    <a:pt x="0" y="277582"/>
                    <a:pt x="0" y="232569"/>
                  </a:cubicBezTo>
                  <a:cubicBezTo>
                    <a:pt x="0" y="202560"/>
                    <a:pt x="3741" y="176302"/>
                    <a:pt x="7482" y="150045"/>
                  </a:cubicBezTo>
                  <a:cubicBezTo>
                    <a:pt x="11222" y="127538"/>
                    <a:pt x="14963" y="108782"/>
                    <a:pt x="22444" y="90027"/>
                  </a:cubicBezTo>
                  <a:cubicBezTo>
                    <a:pt x="29925" y="71271"/>
                    <a:pt x="37407" y="60018"/>
                    <a:pt x="48629" y="45013"/>
                  </a:cubicBezTo>
                  <a:cubicBezTo>
                    <a:pt x="56110" y="33760"/>
                    <a:pt x="67332" y="26258"/>
                    <a:pt x="78554" y="18756"/>
                  </a:cubicBezTo>
                  <a:cubicBezTo>
                    <a:pt x="93517" y="11253"/>
                    <a:pt x="104739" y="7502"/>
                    <a:pt x="119701" y="3751"/>
                  </a:cubicBezTo>
                  <a:cubicBezTo>
                    <a:pt x="134664" y="0"/>
                    <a:pt x="149626" y="0"/>
                    <a:pt x="16458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928">
              <a:extLst>
                <a:ext uri="{FF2B5EF4-FFF2-40B4-BE49-F238E27FC236}">
                  <a16:creationId xmlns:a16="http://schemas.microsoft.com/office/drawing/2014/main" id="{FE80624C-1079-4D08-A5CC-820EDF9F7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2887" y="4740275"/>
              <a:ext cx="696912" cy="468313"/>
            </a:xfrm>
            <a:custGeom>
              <a:avLst/>
              <a:gdLst/>
              <a:ahLst/>
              <a:cxnLst/>
              <a:rect l="l" t="t" r="r" b="b"/>
              <a:pathLst>
                <a:path w="696912" h="468313">
                  <a:moveTo>
                    <a:pt x="164306" y="55563"/>
                  </a:moveTo>
                  <a:cubicBezTo>
                    <a:pt x="149193" y="55563"/>
                    <a:pt x="134080" y="55563"/>
                    <a:pt x="122746" y="63050"/>
                  </a:cubicBezTo>
                  <a:cubicBezTo>
                    <a:pt x="111411" y="66793"/>
                    <a:pt x="100076" y="78022"/>
                    <a:pt x="92520" y="92995"/>
                  </a:cubicBezTo>
                  <a:cubicBezTo>
                    <a:pt x="84963" y="104224"/>
                    <a:pt x="77407" y="122940"/>
                    <a:pt x="73628" y="145399"/>
                  </a:cubicBezTo>
                  <a:cubicBezTo>
                    <a:pt x="69850" y="171601"/>
                    <a:pt x="69850" y="197803"/>
                    <a:pt x="69850" y="235235"/>
                  </a:cubicBezTo>
                  <a:cubicBezTo>
                    <a:pt x="69850" y="268923"/>
                    <a:pt x="69850" y="295125"/>
                    <a:pt x="73628" y="317584"/>
                  </a:cubicBezTo>
                  <a:cubicBezTo>
                    <a:pt x="77407" y="340043"/>
                    <a:pt x="84963" y="358759"/>
                    <a:pt x="92520" y="373732"/>
                  </a:cubicBezTo>
                  <a:cubicBezTo>
                    <a:pt x="100076" y="388704"/>
                    <a:pt x="111411" y="396191"/>
                    <a:pt x="122746" y="403677"/>
                  </a:cubicBezTo>
                  <a:cubicBezTo>
                    <a:pt x="134080" y="411163"/>
                    <a:pt x="149193" y="411163"/>
                    <a:pt x="164306" y="411163"/>
                  </a:cubicBezTo>
                  <a:cubicBezTo>
                    <a:pt x="175641" y="411163"/>
                    <a:pt x="190754" y="411163"/>
                    <a:pt x="202089" y="403677"/>
                  </a:cubicBezTo>
                  <a:cubicBezTo>
                    <a:pt x="213423" y="396191"/>
                    <a:pt x="224758" y="388704"/>
                    <a:pt x="232315" y="373732"/>
                  </a:cubicBezTo>
                  <a:cubicBezTo>
                    <a:pt x="239871" y="358759"/>
                    <a:pt x="247428" y="340043"/>
                    <a:pt x="251206" y="317584"/>
                  </a:cubicBezTo>
                  <a:cubicBezTo>
                    <a:pt x="254984" y="295125"/>
                    <a:pt x="258762" y="268923"/>
                    <a:pt x="258762" y="235235"/>
                  </a:cubicBezTo>
                  <a:cubicBezTo>
                    <a:pt x="258762" y="197803"/>
                    <a:pt x="254984" y="167858"/>
                    <a:pt x="251206" y="145399"/>
                  </a:cubicBezTo>
                  <a:cubicBezTo>
                    <a:pt x="247428" y="122940"/>
                    <a:pt x="239871" y="104224"/>
                    <a:pt x="232315" y="92995"/>
                  </a:cubicBezTo>
                  <a:cubicBezTo>
                    <a:pt x="224758" y="78022"/>
                    <a:pt x="213423" y="66793"/>
                    <a:pt x="202089" y="63050"/>
                  </a:cubicBezTo>
                  <a:cubicBezTo>
                    <a:pt x="190754" y="55563"/>
                    <a:pt x="179419" y="55563"/>
                    <a:pt x="164306" y="55563"/>
                  </a:cubicBezTo>
                  <a:close/>
                  <a:moveTo>
                    <a:pt x="535781" y="0"/>
                  </a:moveTo>
                  <a:cubicBezTo>
                    <a:pt x="562012" y="0"/>
                    <a:pt x="584495" y="3747"/>
                    <a:pt x="603231" y="11240"/>
                  </a:cubicBezTo>
                  <a:cubicBezTo>
                    <a:pt x="621968" y="14986"/>
                    <a:pt x="636957" y="26226"/>
                    <a:pt x="648198" y="37465"/>
                  </a:cubicBezTo>
                  <a:cubicBezTo>
                    <a:pt x="663187" y="48705"/>
                    <a:pt x="670682" y="59944"/>
                    <a:pt x="674429" y="74930"/>
                  </a:cubicBezTo>
                  <a:cubicBezTo>
                    <a:pt x="681923" y="89916"/>
                    <a:pt x="685671" y="104902"/>
                    <a:pt x="685671" y="119888"/>
                  </a:cubicBezTo>
                  <a:cubicBezTo>
                    <a:pt x="685671" y="134874"/>
                    <a:pt x="681923" y="146114"/>
                    <a:pt x="678176" y="157353"/>
                  </a:cubicBezTo>
                  <a:cubicBezTo>
                    <a:pt x="674429" y="168593"/>
                    <a:pt x="670682" y="179832"/>
                    <a:pt x="659440" y="191072"/>
                  </a:cubicBezTo>
                  <a:cubicBezTo>
                    <a:pt x="651945" y="198565"/>
                    <a:pt x="644451" y="206058"/>
                    <a:pt x="633209" y="213551"/>
                  </a:cubicBezTo>
                  <a:cubicBezTo>
                    <a:pt x="618220" y="221044"/>
                    <a:pt x="603231" y="224790"/>
                    <a:pt x="588243" y="228537"/>
                  </a:cubicBezTo>
                  <a:cubicBezTo>
                    <a:pt x="606979" y="232283"/>
                    <a:pt x="621968" y="236030"/>
                    <a:pt x="636957" y="243523"/>
                  </a:cubicBezTo>
                  <a:cubicBezTo>
                    <a:pt x="651945" y="247269"/>
                    <a:pt x="663187" y="254763"/>
                    <a:pt x="670682" y="266002"/>
                  </a:cubicBezTo>
                  <a:cubicBezTo>
                    <a:pt x="678176" y="277242"/>
                    <a:pt x="685671" y="284735"/>
                    <a:pt x="689418" y="299721"/>
                  </a:cubicBezTo>
                  <a:lnTo>
                    <a:pt x="696912" y="337186"/>
                  </a:lnTo>
                  <a:cubicBezTo>
                    <a:pt x="696912" y="355918"/>
                    <a:pt x="693165" y="374651"/>
                    <a:pt x="685671" y="393383"/>
                  </a:cubicBezTo>
                  <a:cubicBezTo>
                    <a:pt x="678176" y="408369"/>
                    <a:pt x="670682" y="423355"/>
                    <a:pt x="655693" y="434595"/>
                  </a:cubicBezTo>
                  <a:cubicBezTo>
                    <a:pt x="644451" y="445834"/>
                    <a:pt x="625715" y="453327"/>
                    <a:pt x="606979" y="460820"/>
                  </a:cubicBezTo>
                  <a:cubicBezTo>
                    <a:pt x="588243" y="464567"/>
                    <a:pt x="565759" y="468313"/>
                    <a:pt x="539528" y="468313"/>
                  </a:cubicBezTo>
                  <a:cubicBezTo>
                    <a:pt x="509551" y="468313"/>
                    <a:pt x="483320" y="464567"/>
                    <a:pt x="464584" y="457074"/>
                  </a:cubicBezTo>
                  <a:cubicBezTo>
                    <a:pt x="445848" y="449581"/>
                    <a:pt x="427112" y="442088"/>
                    <a:pt x="415870" y="430848"/>
                  </a:cubicBezTo>
                  <a:cubicBezTo>
                    <a:pt x="404628" y="419609"/>
                    <a:pt x="393386" y="404623"/>
                    <a:pt x="385892" y="389637"/>
                  </a:cubicBezTo>
                  <a:cubicBezTo>
                    <a:pt x="382145" y="374651"/>
                    <a:pt x="378397" y="359665"/>
                    <a:pt x="374650" y="344679"/>
                  </a:cubicBezTo>
                  <a:cubicBezTo>
                    <a:pt x="445848" y="337186"/>
                    <a:pt x="445848" y="337186"/>
                    <a:pt x="445848" y="337186"/>
                  </a:cubicBezTo>
                  <a:cubicBezTo>
                    <a:pt x="445848" y="348425"/>
                    <a:pt x="449595" y="359665"/>
                    <a:pt x="453342" y="367158"/>
                  </a:cubicBezTo>
                  <a:cubicBezTo>
                    <a:pt x="457089" y="378397"/>
                    <a:pt x="464584" y="385890"/>
                    <a:pt x="472078" y="393383"/>
                  </a:cubicBezTo>
                  <a:cubicBezTo>
                    <a:pt x="479573" y="397130"/>
                    <a:pt x="487067" y="404623"/>
                    <a:pt x="498309" y="408369"/>
                  </a:cubicBezTo>
                  <a:cubicBezTo>
                    <a:pt x="509551" y="412116"/>
                    <a:pt x="524540" y="412116"/>
                    <a:pt x="539528" y="412116"/>
                  </a:cubicBezTo>
                  <a:cubicBezTo>
                    <a:pt x="565759" y="412116"/>
                    <a:pt x="588243" y="404623"/>
                    <a:pt x="603231" y="393383"/>
                  </a:cubicBezTo>
                  <a:cubicBezTo>
                    <a:pt x="618220" y="378397"/>
                    <a:pt x="625715" y="359665"/>
                    <a:pt x="625715" y="333439"/>
                  </a:cubicBezTo>
                  <a:cubicBezTo>
                    <a:pt x="625715" y="318453"/>
                    <a:pt x="621968" y="303467"/>
                    <a:pt x="614473" y="295974"/>
                  </a:cubicBezTo>
                  <a:cubicBezTo>
                    <a:pt x="606979" y="284735"/>
                    <a:pt x="599484" y="277242"/>
                    <a:pt x="588243" y="273495"/>
                  </a:cubicBezTo>
                  <a:cubicBezTo>
                    <a:pt x="577001" y="266002"/>
                    <a:pt x="565759" y="262256"/>
                    <a:pt x="554517" y="262256"/>
                  </a:cubicBezTo>
                  <a:cubicBezTo>
                    <a:pt x="543276" y="258509"/>
                    <a:pt x="532034" y="258509"/>
                    <a:pt x="520792" y="258509"/>
                  </a:cubicBezTo>
                  <a:cubicBezTo>
                    <a:pt x="487067" y="258509"/>
                    <a:pt x="487067" y="258509"/>
                    <a:pt x="487067" y="258509"/>
                  </a:cubicBezTo>
                  <a:cubicBezTo>
                    <a:pt x="487067" y="202311"/>
                    <a:pt x="487067" y="202311"/>
                    <a:pt x="487067" y="202311"/>
                  </a:cubicBezTo>
                  <a:cubicBezTo>
                    <a:pt x="517045" y="202311"/>
                    <a:pt x="517045" y="202311"/>
                    <a:pt x="517045" y="202311"/>
                  </a:cubicBezTo>
                  <a:cubicBezTo>
                    <a:pt x="528287" y="202311"/>
                    <a:pt x="539528" y="202311"/>
                    <a:pt x="550770" y="198565"/>
                  </a:cubicBezTo>
                  <a:cubicBezTo>
                    <a:pt x="562012" y="198565"/>
                    <a:pt x="573254" y="194818"/>
                    <a:pt x="584495" y="187325"/>
                  </a:cubicBezTo>
                  <a:cubicBezTo>
                    <a:pt x="591990" y="183579"/>
                    <a:pt x="599484" y="176086"/>
                    <a:pt x="606979" y="164846"/>
                  </a:cubicBezTo>
                  <a:cubicBezTo>
                    <a:pt x="610726" y="157353"/>
                    <a:pt x="614473" y="142367"/>
                    <a:pt x="614473" y="127381"/>
                  </a:cubicBezTo>
                  <a:cubicBezTo>
                    <a:pt x="614473" y="104902"/>
                    <a:pt x="606979" y="89916"/>
                    <a:pt x="595737" y="74930"/>
                  </a:cubicBezTo>
                  <a:cubicBezTo>
                    <a:pt x="580748" y="63691"/>
                    <a:pt x="562012" y="56198"/>
                    <a:pt x="535781" y="56198"/>
                  </a:cubicBezTo>
                  <a:cubicBezTo>
                    <a:pt x="509551" y="56198"/>
                    <a:pt x="490814" y="59944"/>
                    <a:pt x="475826" y="74930"/>
                  </a:cubicBezTo>
                  <a:cubicBezTo>
                    <a:pt x="460837" y="86170"/>
                    <a:pt x="453342" y="104902"/>
                    <a:pt x="449595" y="127381"/>
                  </a:cubicBezTo>
                  <a:cubicBezTo>
                    <a:pt x="382145" y="119888"/>
                    <a:pt x="382145" y="119888"/>
                    <a:pt x="382145" y="119888"/>
                  </a:cubicBezTo>
                  <a:cubicBezTo>
                    <a:pt x="385892" y="101156"/>
                    <a:pt x="389639" y="82423"/>
                    <a:pt x="400881" y="67437"/>
                  </a:cubicBezTo>
                  <a:cubicBezTo>
                    <a:pt x="408375" y="52451"/>
                    <a:pt x="419617" y="41212"/>
                    <a:pt x="434606" y="29972"/>
                  </a:cubicBezTo>
                  <a:cubicBezTo>
                    <a:pt x="445848" y="18733"/>
                    <a:pt x="460837" y="11240"/>
                    <a:pt x="479573" y="7493"/>
                  </a:cubicBezTo>
                  <a:cubicBezTo>
                    <a:pt x="498309" y="3747"/>
                    <a:pt x="517045" y="0"/>
                    <a:pt x="535781" y="0"/>
                  </a:cubicBezTo>
                  <a:close/>
                  <a:moveTo>
                    <a:pt x="164589" y="0"/>
                  </a:moveTo>
                  <a:cubicBezTo>
                    <a:pt x="179552" y="0"/>
                    <a:pt x="194514" y="3747"/>
                    <a:pt x="205736" y="3747"/>
                  </a:cubicBezTo>
                  <a:cubicBezTo>
                    <a:pt x="220699" y="7493"/>
                    <a:pt x="231921" y="14986"/>
                    <a:pt x="246883" y="18733"/>
                  </a:cubicBezTo>
                  <a:cubicBezTo>
                    <a:pt x="258105" y="26226"/>
                    <a:pt x="269327" y="37465"/>
                    <a:pt x="276809" y="48705"/>
                  </a:cubicBezTo>
                  <a:cubicBezTo>
                    <a:pt x="288031" y="59944"/>
                    <a:pt x="295512" y="74930"/>
                    <a:pt x="302993" y="93663"/>
                  </a:cubicBezTo>
                  <a:cubicBezTo>
                    <a:pt x="310475" y="108649"/>
                    <a:pt x="314215" y="131128"/>
                    <a:pt x="317956" y="153607"/>
                  </a:cubicBezTo>
                  <a:cubicBezTo>
                    <a:pt x="321697" y="176086"/>
                    <a:pt x="325437" y="202311"/>
                    <a:pt x="325437" y="236030"/>
                  </a:cubicBezTo>
                  <a:cubicBezTo>
                    <a:pt x="325437" y="277242"/>
                    <a:pt x="321697" y="314707"/>
                    <a:pt x="310475" y="344679"/>
                  </a:cubicBezTo>
                  <a:cubicBezTo>
                    <a:pt x="302993" y="374651"/>
                    <a:pt x="291771" y="397130"/>
                    <a:pt x="276809" y="415862"/>
                  </a:cubicBezTo>
                  <a:cubicBezTo>
                    <a:pt x="261846" y="434595"/>
                    <a:pt x="246883" y="449581"/>
                    <a:pt x="224440" y="457074"/>
                  </a:cubicBezTo>
                  <a:cubicBezTo>
                    <a:pt x="205736" y="464567"/>
                    <a:pt x="183292" y="468313"/>
                    <a:pt x="160848" y="468313"/>
                  </a:cubicBezTo>
                  <a:cubicBezTo>
                    <a:pt x="138404" y="468313"/>
                    <a:pt x="119701" y="464567"/>
                    <a:pt x="100998" y="457074"/>
                  </a:cubicBezTo>
                  <a:cubicBezTo>
                    <a:pt x="78554" y="449581"/>
                    <a:pt x="63591" y="434595"/>
                    <a:pt x="48629" y="415862"/>
                  </a:cubicBezTo>
                  <a:cubicBezTo>
                    <a:pt x="33666" y="397130"/>
                    <a:pt x="22444" y="374651"/>
                    <a:pt x="14963" y="344679"/>
                  </a:cubicBezTo>
                  <a:cubicBezTo>
                    <a:pt x="3741" y="314707"/>
                    <a:pt x="0" y="277242"/>
                    <a:pt x="0" y="236030"/>
                  </a:cubicBezTo>
                  <a:cubicBezTo>
                    <a:pt x="0" y="202311"/>
                    <a:pt x="3741" y="176086"/>
                    <a:pt x="7482" y="153607"/>
                  </a:cubicBezTo>
                  <a:cubicBezTo>
                    <a:pt x="11222" y="131128"/>
                    <a:pt x="14963" y="108649"/>
                    <a:pt x="22444" y="93663"/>
                  </a:cubicBezTo>
                  <a:cubicBezTo>
                    <a:pt x="29925" y="74930"/>
                    <a:pt x="37407" y="59944"/>
                    <a:pt x="48629" y="48705"/>
                  </a:cubicBezTo>
                  <a:cubicBezTo>
                    <a:pt x="56110" y="37465"/>
                    <a:pt x="67332" y="26226"/>
                    <a:pt x="82295" y="18733"/>
                  </a:cubicBezTo>
                  <a:cubicBezTo>
                    <a:pt x="93517" y="14986"/>
                    <a:pt x="104739" y="7493"/>
                    <a:pt x="119701" y="3747"/>
                  </a:cubicBezTo>
                  <a:cubicBezTo>
                    <a:pt x="134664" y="3747"/>
                    <a:pt x="149626" y="0"/>
                    <a:pt x="1645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931">
              <a:extLst>
                <a:ext uri="{FF2B5EF4-FFF2-40B4-BE49-F238E27FC236}">
                  <a16:creationId xmlns:a16="http://schemas.microsoft.com/office/drawing/2014/main" id="{F2B78C7C-BD2A-403C-8F85-AAD595638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574" y="5230813"/>
              <a:ext cx="704850" cy="468313"/>
            </a:xfrm>
            <a:custGeom>
              <a:avLst/>
              <a:gdLst/>
              <a:ahLst/>
              <a:cxnLst/>
              <a:rect l="l" t="t" r="r" b="b"/>
              <a:pathLst>
                <a:path w="704850" h="468313">
                  <a:moveTo>
                    <a:pt x="577850" y="79375"/>
                  </a:moveTo>
                  <a:lnTo>
                    <a:pt x="423863" y="311150"/>
                  </a:lnTo>
                  <a:lnTo>
                    <a:pt x="577850" y="311150"/>
                  </a:lnTo>
                  <a:close/>
                  <a:moveTo>
                    <a:pt x="165672" y="57150"/>
                  </a:moveTo>
                  <a:cubicBezTo>
                    <a:pt x="146940" y="57150"/>
                    <a:pt x="135700" y="57150"/>
                    <a:pt x="124461" y="64637"/>
                  </a:cubicBezTo>
                  <a:cubicBezTo>
                    <a:pt x="109475" y="68380"/>
                    <a:pt x="101982" y="79609"/>
                    <a:pt x="94489" y="94582"/>
                  </a:cubicBezTo>
                  <a:cubicBezTo>
                    <a:pt x="86996" y="105811"/>
                    <a:pt x="79503" y="124527"/>
                    <a:pt x="75756" y="146986"/>
                  </a:cubicBezTo>
                  <a:cubicBezTo>
                    <a:pt x="72010" y="169445"/>
                    <a:pt x="68263" y="199390"/>
                    <a:pt x="68263" y="233079"/>
                  </a:cubicBezTo>
                  <a:cubicBezTo>
                    <a:pt x="68263" y="266767"/>
                    <a:pt x="72010" y="296712"/>
                    <a:pt x="75756" y="319171"/>
                  </a:cubicBezTo>
                  <a:cubicBezTo>
                    <a:pt x="79503" y="341630"/>
                    <a:pt x="86996" y="360346"/>
                    <a:pt x="94489" y="375319"/>
                  </a:cubicBezTo>
                  <a:cubicBezTo>
                    <a:pt x="101982" y="390291"/>
                    <a:pt x="113221" y="397778"/>
                    <a:pt x="124461" y="405264"/>
                  </a:cubicBezTo>
                  <a:cubicBezTo>
                    <a:pt x="135700" y="409007"/>
                    <a:pt x="146940" y="412750"/>
                    <a:pt x="161926" y="412750"/>
                  </a:cubicBezTo>
                  <a:cubicBezTo>
                    <a:pt x="176912" y="412750"/>
                    <a:pt x="191898" y="409007"/>
                    <a:pt x="203137" y="405264"/>
                  </a:cubicBezTo>
                  <a:cubicBezTo>
                    <a:pt x="214377" y="397778"/>
                    <a:pt x="221870" y="390291"/>
                    <a:pt x="233109" y="375319"/>
                  </a:cubicBezTo>
                  <a:cubicBezTo>
                    <a:pt x="240602" y="360346"/>
                    <a:pt x="244349" y="341630"/>
                    <a:pt x="251842" y="319171"/>
                  </a:cubicBezTo>
                  <a:cubicBezTo>
                    <a:pt x="255588" y="296712"/>
                    <a:pt x="255588" y="266767"/>
                    <a:pt x="255588" y="233079"/>
                  </a:cubicBezTo>
                  <a:cubicBezTo>
                    <a:pt x="255588" y="199390"/>
                    <a:pt x="255588" y="169445"/>
                    <a:pt x="251842" y="146986"/>
                  </a:cubicBezTo>
                  <a:cubicBezTo>
                    <a:pt x="244349" y="124527"/>
                    <a:pt x="240602" y="105811"/>
                    <a:pt x="233109" y="90839"/>
                  </a:cubicBezTo>
                  <a:cubicBezTo>
                    <a:pt x="225616" y="79609"/>
                    <a:pt x="214377" y="68380"/>
                    <a:pt x="203137" y="64637"/>
                  </a:cubicBezTo>
                  <a:cubicBezTo>
                    <a:pt x="191898" y="57150"/>
                    <a:pt x="180658" y="57150"/>
                    <a:pt x="165672" y="57150"/>
                  </a:cubicBezTo>
                  <a:close/>
                  <a:moveTo>
                    <a:pt x="566738" y="7937"/>
                  </a:moveTo>
                  <a:lnTo>
                    <a:pt x="644525" y="7937"/>
                  </a:lnTo>
                  <a:lnTo>
                    <a:pt x="644525" y="311150"/>
                  </a:lnTo>
                  <a:lnTo>
                    <a:pt x="704850" y="311150"/>
                  </a:lnTo>
                  <a:lnTo>
                    <a:pt x="704850" y="363537"/>
                  </a:lnTo>
                  <a:lnTo>
                    <a:pt x="644525" y="363537"/>
                  </a:lnTo>
                  <a:lnTo>
                    <a:pt x="644525" y="461962"/>
                  </a:lnTo>
                  <a:lnTo>
                    <a:pt x="577850" y="461962"/>
                  </a:lnTo>
                  <a:lnTo>
                    <a:pt x="577850" y="363537"/>
                  </a:lnTo>
                  <a:lnTo>
                    <a:pt x="368300" y="363537"/>
                  </a:lnTo>
                  <a:lnTo>
                    <a:pt x="368300" y="307975"/>
                  </a:lnTo>
                  <a:close/>
                  <a:moveTo>
                    <a:pt x="165392" y="0"/>
                  </a:moveTo>
                  <a:cubicBezTo>
                    <a:pt x="180428" y="0"/>
                    <a:pt x="191704" y="3747"/>
                    <a:pt x="206740" y="3747"/>
                  </a:cubicBezTo>
                  <a:cubicBezTo>
                    <a:pt x="221776" y="7493"/>
                    <a:pt x="233052" y="11240"/>
                    <a:pt x="244329" y="18733"/>
                  </a:cubicBezTo>
                  <a:cubicBezTo>
                    <a:pt x="255606" y="26226"/>
                    <a:pt x="266883" y="37465"/>
                    <a:pt x="278159" y="48705"/>
                  </a:cubicBezTo>
                  <a:cubicBezTo>
                    <a:pt x="289436" y="59944"/>
                    <a:pt x="296954" y="74930"/>
                    <a:pt x="304472" y="93663"/>
                  </a:cubicBezTo>
                  <a:cubicBezTo>
                    <a:pt x="311990" y="108649"/>
                    <a:pt x="315748" y="131128"/>
                    <a:pt x="319507" y="153607"/>
                  </a:cubicBezTo>
                  <a:lnTo>
                    <a:pt x="327025" y="232283"/>
                  </a:lnTo>
                  <a:cubicBezTo>
                    <a:pt x="327025" y="277242"/>
                    <a:pt x="319507" y="314707"/>
                    <a:pt x="311990" y="344679"/>
                  </a:cubicBezTo>
                  <a:cubicBezTo>
                    <a:pt x="304472" y="374651"/>
                    <a:pt x="293195" y="397130"/>
                    <a:pt x="278159" y="415862"/>
                  </a:cubicBezTo>
                  <a:cubicBezTo>
                    <a:pt x="263124" y="434595"/>
                    <a:pt x="244329" y="449581"/>
                    <a:pt x="225535" y="457074"/>
                  </a:cubicBezTo>
                  <a:cubicBezTo>
                    <a:pt x="206740" y="464567"/>
                    <a:pt x="184187" y="468313"/>
                    <a:pt x="161633" y="468313"/>
                  </a:cubicBezTo>
                  <a:cubicBezTo>
                    <a:pt x="139080" y="468313"/>
                    <a:pt x="116526" y="464567"/>
                    <a:pt x="97732" y="457074"/>
                  </a:cubicBezTo>
                  <a:cubicBezTo>
                    <a:pt x="78937" y="449581"/>
                    <a:pt x="60143" y="434595"/>
                    <a:pt x="48866" y="415862"/>
                  </a:cubicBezTo>
                  <a:cubicBezTo>
                    <a:pt x="33830" y="397130"/>
                    <a:pt x="22554" y="374651"/>
                    <a:pt x="11277" y="344679"/>
                  </a:cubicBezTo>
                  <a:cubicBezTo>
                    <a:pt x="3759" y="314707"/>
                    <a:pt x="0" y="277242"/>
                    <a:pt x="0" y="232283"/>
                  </a:cubicBezTo>
                  <a:cubicBezTo>
                    <a:pt x="0" y="202311"/>
                    <a:pt x="3759" y="176086"/>
                    <a:pt x="7518" y="153607"/>
                  </a:cubicBezTo>
                  <a:cubicBezTo>
                    <a:pt x="11277" y="131128"/>
                    <a:pt x="15036" y="108649"/>
                    <a:pt x="22554" y="93663"/>
                  </a:cubicBezTo>
                  <a:cubicBezTo>
                    <a:pt x="30071" y="74930"/>
                    <a:pt x="37589" y="59944"/>
                    <a:pt x="48866" y="48705"/>
                  </a:cubicBezTo>
                  <a:cubicBezTo>
                    <a:pt x="56384" y="37465"/>
                    <a:pt x="67660" y="26226"/>
                    <a:pt x="78937" y="18733"/>
                  </a:cubicBezTo>
                  <a:cubicBezTo>
                    <a:pt x="93973" y="11240"/>
                    <a:pt x="105250" y="7493"/>
                    <a:pt x="120285" y="3747"/>
                  </a:cubicBezTo>
                  <a:cubicBezTo>
                    <a:pt x="135321" y="3747"/>
                    <a:pt x="150356" y="0"/>
                    <a:pt x="1653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935">
              <a:extLst>
                <a:ext uri="{FF2B5EF4-FFF2-40B4-BE49-F238E27FC236}">
                  <a16:creationId xmlns:a16="http://schemas.microsoft.com/office/drawing/2014/main" id="{C413E837-4B78-43F1-A76B-7F598A3914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938" y="1566863"/>
              <a:ext cx="693737" cy="469900"/>
            </a:xfrm>
            <a:custGeom>
              <a:avLst/>
              <a:gdLst/>
              <a:ahLst/>
              <a:cxnLst/>
              <a:rect l="l" t="t" r="r" b="b"/>
              <a:pathLst>
                <a:path w="693737" h="469900">
                  <a:moveTo>
                    <a:pt x="161131" y="57150"/>
                  </a:moveTo>
                  <a:cubicBezTo>
                    <a:pt x="146018" y="57150"/>
                    <a:pt x="130905" y="57150"/>
                    <a:pt x="119570" y="64636"/>
                  </a:cubicBezTo>
                  <a:cubicBezTo>
                    <a:pt x="108236" y="68380"/>
                    <a:pt x="96901" y="79609"/>
                    <a:pt x="89345" y="94582"/>
                  </a:cubicBezTo>
                  <a:cubicBezTo>
                    <a:pt x="81788" y="105811"/>
                    <a:pt x="78010" y="124527"/>
                    <a:pt x="74232" y="146986"/>
                  </a:cubicBezTo>
                  <a:cubicBezTo>
                    <a:pt x="70453" y="173188"/>
                    <a:pt x="66675" y="199390"/>
                    <a:pt x="66675" y="236822"/>
                  </a:cubicBezTo>
                  <a:cubicBezTo>
                    <a:pt x="66675" y="270510"/>
                    <a:pt x="70453" y="296712"/>
                    <a:pt x="74232" y="319171"/>
                  </a:cubicBezTo>
                  <a:cubicBezTo>
                    <a:pt x="78010" y="341630"/>
                    <a:pt x="81788" y="360346"/>
                    <a:pt x="89345" y="375319"/>
                  </a:cubicBezTo>
                  <a:cubicBezTo>
                    <a:pt x="96901" y="390291"/>
                    <a:pt x="108236" y="397777"/>
                    <a:pt x="119570" y="405264"/>
                  </a:cubicBezTo>
                  <a:cubicBezTo>
                    <a:pt x="130905" y="412750"/>
                    <a:pt x="146018" y="412750"/>
                    <a:pt x="161131" y="412750"/>
                  </a:cubicBezTo>
                  <a:cubicBezTo>
                    <a:pt x="176244" y="412750"/>
                    <a:pt x="187579" y="412750"/>
                    <a:pt x="198913" y="405264"/>
                  </a:cubicBezTo>
                  <a:cubicBezTo>
                    <a:pt x="210248" y="397777"/>
                    <a:pt x="221583" y="390291"/>
                    <a:pt x="229139" y="375319"/>
                  </a:cubicBezTo>
                  <a:cubicBezTo>
                    <a:pt x="236696" y="360346"/>
                    <a:pt x="244252" y="341630"/>
                    <a:pt x="248031" y="319171"/>
                  </a:cubicBezTo>
                  <a:cubicBezTo>
                    <a:pt x="251809" y="296712"/>
                    <a:pt x="255587" y="270510"/>
                    <a:pt x="255587" y="236822"/>
                  </a:cubicBezTo>
                  <a:cubicBezTo>
                    <a:pt x="255587" y="199390"/>
                    <a:pt x="251809" y="169445"/>
                    <a:pt x="248031" y="146986"/>
                  </a:cubicBezTo>
                  <a:cubicBezTo>
                    <a:pt x="244252" y="124527"/>
                    <a:pt x="236696" y="105811"/>
                    <a:pt x="229139" y="94582"/>
                  </a:cubicBezTo>
                  <a:cubicBezTo>
                    <a:pt x="221583" y="79609"/>
                    <a:pt x="214026" y="68380"/>
                    <a:pt x="202692" y="64636"/>
                  </a:cubicBezTo>
                  <a:cubicBezTo>
                    <a:pt x="191357" y="57150"/>
                    <a:pt x="176244" y="57150"/>
                    <a:pt x="161131" y="57150"/>
                  </a:cubicBezTo>
                  <a:close/>
                  <a:moveTo>
                    <a:pt x="400928" y="7937"/>
                  </a:moveTo>
                  <a:cubicBezTo>
                    <a:pt x="667459" y="7937"/>
                    <a:pt x="667459" y="7937"/>
                    <a:pt x="667459" y="7937"/>
                  </a:cubicBezTo>
                  <a:cubicBezTo>
                    <a:pt x="667459" y="60518"/>
                    <a:pt x="667459" y="60518"/>
                    <a:pt x="667459" y="60518"/>
                  </a:cubicBezTo>
                  <a:cubicBezTo>
                    <a:pt x="464745" y="60518"/>
                    <a:pt x="464745" y="60518"/>
                    <a:pt x="464745" y="60518"/>
                  </a:cubicBezTo>
                  <a:cubicBezTo>
                    <a:pt x="453483" y="199483"/>
                    <a:pt x="453483" y="199483"/>
                    <a:pt x="453483" y="199483"/>
                  </a:cubicBezTo>
                  <a:cubicBezTo>
                    <a:pt x="464745" y="191971"/>
                    <a:pt x="476007" y="184460"/>
                    <a:pt x="494777" y="176948"/>
                  </a:cubicBezTo>
                  <a:cubicBezTo>
                    <a:pt x="509793" y="173192"/>
                    <a:pt x="524809" y="169436"/>
                    <a:pt x="547332" y="169436"/>
                  </a:cubicBezTo>
                  <a:cubicBezTo>
                    <a:pt x="569856" y="169436"/>
                    <a:pt x="592380" y="173192"/>
                    <a:pt x="607396" y="180704"/>
                  </a:cubicBezTo>
                  <a:cubicBezTo>
                    <a:pt x="626166" y="188215"/>
                    <a:pt x="641182" y="195727"/>
                    <a:pt x="656197" y="210750"/>
                  </a:cubicBezTo>
                  <a:cubicBezTo>
                    <a:pt x="667459" y="222017"/>
                    <a:pt x="678721" y="237041"/>
                    <a:pt x="686229" y="255820"/>
                  </a:cubicBezTo>
                  <a:cubicBezTo>
                    <a:pt x="693737" y="274599"/>
                    <a:pt x="693737" y="293378"/>
                    <a:pt x="693737" y="312157"/>
                  </a:cubicBezTo>
                  <a:cubicBezTo>
                    <a:pt x="693737" y="338447"/>
                    <a:pt x="693737" y="357226"/>
                    <a:pt x="686229" y="376005"/>
                  </a:cubicBezTo>
                  <a:cubicBezTo>
                    <a:pt x="678721" y="394784"/>
                    <a:pt x="667459" y="413563"/>
                    <a:pt x="652443" y="424831"/>
                  </a:cubicBezTo>
                  <a:cubicBezTo>
                    <a:pt x="641182" y="439854"/>
                    <a:pt x="622412" y="451121"/>
                    <a:pt x="599888" y="458633"/>
                  </a:cubicBezTo>
                  <a:cubicBezTo>
                    <a:pt x="581118" y="466144"/>
                    <a:pt x="558594" y="469900"/>
                    <a:pt x="528563" y="469900"/>
                  </a:cubicBezTo>
                  <a:cubicBezTo>
                    <a:pt x="506039" y="469900"/>
                    <a:pt x="483515" y="466144"/>
                    <a:pt x="464745" y="462388"/>
                  </a:cubicBezTo>
                  <a:cubicBezTo>
                    <a:pt x="445975" y="454877"/>
                    <a:pt x="430960" y="447365"/>
                    <a:pt x="419698" y="436098"/>
                  </a:cubicBezTo>
                  <a:cubicBezTo>
                    <a:pt x="404682" y="428586"/>
                    <a:pt x="397174" y="413563"/>
                    <a:pt x="389666" y="402296"/>
                  </a:cubicBezTo>
                  <a:cubicBezTo>
                    <a:pt x="382158" y="387273"/>
                    <a:pt x="374650" y="372249"/>
                    <a:pt x="374650" y="357226"/>
                  </a:cubicBezTo>
                  <a:cubicBezTo>
                    <a:pt x="442221" y="349715"/>
                    <a:pt x="442221" y="349715"/>
                    <a:pt x="442221" y="349715"/>
                  </a:cubicBezTo>
                  <a:cubicBezTo>
                    <a:pt x="442221" y="360982"/>
                    <a:pt x="445975" y="368494"/>
                    <a:pt x="449729" y="376005"/>
                  </a:cubicBezTo>
                  <a:cubicBezTo>
                    <a:pt x="453483" y="383517"/>
                    <a:pt x="460991" y="391028"/>
                    <a:pt x="468499" y="394784"/>
                  </a:cubicBezTo>
                  <a:cubicBezTo>
                    <a:pt x="476007" y="402296"/>
                    <a:pt x="483515" y="406052"/>
                    <a:pt x="494777" y="409807"/>
                  </a:cubicBezTo>
                  <a:cubicBezTo>
                    <a:pt x="502285" y="413563"/>
                    <a:pt x="517301" y="413563"/>
                    <a:pt x="532317" y="413563"/>
                  </a:cubicBezTo>
                  <a:cubicBezTo>
                    <a:pt x="543578" y="413563"/>
                    <a:pt x="558594" y="413563"/>
                    <a:pt x="569856" y="409807"/>
                  </a:cubicBezTo>
                  <a:cubicBezTo>
                    <a:pt x="581118" y="402296"/>
                    <a:pt x="592380" y="398540"/>
                    <a:pt x="599888" y="391028"/>
                  </a:cubicBezTo>
                  <a:cubicBezTo>
                    <a:pt x="607396" y="379761"/>
                    <a:pt x="614904" y="372249"/>
                    <a:pt x="618658" y="357226"/>
                  </a:cubicBezTo>
                  <a:cubicBezTo>
                    <a:pt x="622412" y="345959"/>
                    <a:pt x="626166" y="330936"/>
                    <a:pt x="626166" y="315912"/>
                  </a:cubicBezTo>
                  <a:cubicBezTo>
                    <a:pt x="626166" y="300889"/>
                    <a:pt x="622412" y="289622"/>
                    <a:pt x="618658" y="278354"/>
                  </a:cubicBezTo>
                  <a:cubicBezTo>
                    <a:pt x="614904" y="267087"/>
                    <a:pt x="607396" y="259575"/>
                    <a:pt x="599888" y="248308"/>
                  </a:cubicBezTo>
                  <a:cubicBezTo>
                    <a:pt x="592380" y="240796"/>
                    <a:pt x="581118" y="237041"/>
                    <a:pt x="569856" y="233285"/>
                  </a:cubicBezTo>
                  <a:cubicBezTo>
                    <a:pt x="558594" y="225773"/>
                    <a:pt x="547332" y="225773"/>
                    <a:pt x="532317" y="225773"/>
                  </a:cubicBezTo>
                  <a:cubicBezTo>
                    <a:pt x="524809" y="225773"/>
                    <a:pt x="513547" y="225773"/>
                    <a:pt x="506039" y="225773"/>
                  </a:cubicBezTo>
                  <a:cubicBezTo>
                    <a:pt x="498531" y="229529"/>
                    <a:pt x="491023" y="229529"/>
                    <a:pt x="487269" y="233285"/>
                  </a:cubicBezTo>
                  <a:cubicBezTo>
                    <a:pt x="479761" y="237041"/>
                    <a:pt x="472253" y="240796"/>
                    <a:pt x="468499" y="244552"/>
                  </a:cubicBezTo>
                  <a:cubicBezTo>
                    <a:pt x="460991" y="248308"/>
                    <a:pt x="457237" y="252064"/>
                    <a:pt x="453483" y="255820"/>
                  </a:cubicBezTo>
                  <a:cubicBezTo>
                    <a:pt x="385912" y="255820"/>
                    <a:pt x="385912" y="255820"/>
                    <a:pt x="385912" y="255820"/>
                  </a:cubicBezTo>
                  <a:cubicBezTo>
                    <a:pt x="400928" y="7937"/>
                    <a:pt x="400928" y="7937"/>
                    <a:pt x="400928" y="7937"/>
                  </a:cubicBezTo>
                  <a:close/>
                  <a:moveTo>
                    <a:pt x="161131" y="0"/>
                  </a:moveTo>
                  <a:cubicBezTo>
                    <a:pt x="176120" y="0"/>
                    <a:pt x="191109" y="3759"/>
                    <a:pt x="206098" y="3759"/>
                  </a:cubicBezTo>
                  <a:cubicBezTo>
                    <a:pt x="217340" y="7518"/>
                    <a:pt x="232328" y="15037"/>
                    <a:pt x="243570" y="18796"/>
                  </a:cubicBezTo>
                  <a:cubicBezTo>
                    <a:pt x="254812" y="26314"/>
                    <a:pt x="266054" y="37592"/>
                    <a:pt x="273548" y="48870"/>
                  </a:cubicBezTo>
                  <a:cubicBezTo>
                    <a:pt x="284790" y="60147"/>
                    <a:pt x="292284" y="75184"/>
                    <a:pt x="299779" y="93980"/>
                  </a:cubicBezTo>
                  <a:cubicBezTo>
                    <a:pt x="307273" y="109017"/>
                    <a:pt x="311020" y="131572"/>
                    <a:pt x="318515" y="154127"/>
                  </a:cubicBezTo>
                  <a:cubicBezTo>
                    <a:pt x="322262" y="176682"/>
                    <a:pt x="322262" y="202997"/>
                    <a:pt x="322262" y="236830"/>
                  </a:cubicBezTo>
                  <a:cubicBezTo>
                    <a:pt x="322262" y="278181"/>
                    <a:pt x="318515" y="315773"/>
                    <a:pt x="311020" y="345846"/>
                  </a:cubicBezTo>
                  <a:cubicBezTo>
                    <a:pt x="299779" y="375920"/>
                    <a:pt x="288537" y="398475"/>
                    <a:pt x="273548" y="417271"/>
                  </a:cubicBezTo>
                  <a:cubicBezTo>
                    <a:pt x="258559" y="436067"/>
                    <a:pt x="243570" y="451104"/>
                    <a:pt x="224834" y="458622"/>
                  </a:cubicBezTo>
                  <a:cubicBezTo>
                    <a:pt x="202351" y="466141"/>
                    <a:pt x="183614" y="469900"/>
                    <a:pt x="161131" y="469900"/>
                  </a:cubicBezTo>
                  <a:cubicBezTo>
                    <a:pt x="138648" y="469900"/>
                    <a:pt x="116164" y="466141"/>
                    <a:pt x="97428" y="458622"/>
                  </a:cubicBezTo>
                  <a:cubicBezTo>
                    <a:pt x="78692" y="451104"/>
                    <a:pt x="59956" y="436067"/>
                    <a:pt x="44967" y="417271"/>
                  </a:cubicBezTo>
                  <a:cubicBezTo>
                    <a:pt x="29978" y="398475"/>
                    <a:pt x="18736" y="375920"/>
                    <a:pt x="11242" y="345846"/>
                  </a:cubicBezTo>
                  <a:cubicBezTo>
                    <a:pt x="3747" y="315773"/>
                    <a:pt x="0" y="278181"/>
                    <a:pt x="0" y="236830"/>
                  </a:cubicBezTo>
                  <a:cubicBezTo>
                    <a:pt x="0" y="202997"/>
                    <a:pt x="0" y="176682"/>
                    <a:pt x="3747" y="154127"/>
                  </a:cubicBezTo>
                  <a:cubicBezTo>
                    <a:pt x="7494" y="131572"/>
                    <a:pt x="14989" y="109017"/>
                    <a:pt x="18736" y="93980"/>
                  </a:cubicBezTo>
                  <a:cubicBezTo>
                    <a:pt x="26231" y="75184"/>
                    <a:pt x="33725" y="60147"/>
                    <a:pt x="44967" y="48870"/>
                  </a:cubicBezTo>
                  <a:cubicBezTo>
                    <a:pt x="56209" y="37592"/>
                    <a:pt x="67450" y="26314"/>
                    <a:pt x="78692" y="18796"/>
                  </a:cubicBezTo>
                  <a:cubicBezTo>
                    <a:pt x="89934" y="15037"/>
                    <a:pt x="104923" y="7518"/>
                    <a:pt x="116164" y="3759"/>
                  </a:cubicBezTo>
                  <a:cubicBezTo>
                    <a:pt x="131153" y="3759"/>
                    <a:pt x="146142" y="0"/>
                    <a:pt x="1611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938">
              <a:extLst>
                <a:ext uri="{FF2B5EF4-FFF2-40B4-BE49-F238E27FC236}">
                  <a16:creationId xmlns:a16="http://schemas.microsoft.com/office/drawing/2014/main" id="{2186710B-4E10-42B6-AB77-1F6385EBE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9075" y="3108324"/>
              <a:ext cx="712787" cy="434976"/>
            </a:xfrm>
            <a:custGeom>
              <a:avLst/>
              <a:gdLst/>
              <a:ahLst/>
              <a:cxnLst/>
              <a:rect l="l" t="t" r="r" b="b"/>
              <a:pathLst>
                <a:path w="712787" h="434976">
                  <a:moveTo>
                    <a:pt x="261938" y="236538"/>
                  </a:moveTo>
                  <a:lnTo>
                    <a:pt x="355600" y="315913"/>
                  </a:lnTo>
                  <a:lnTo>
                    <a:pt x="449263" y="236538"/>
                  </a:lnTo>
                  <a:lnTo>
                    <a:pt x="685800" y="434976"/>
                  </a:lnTo>
                  <a:lnTo>
                    <a:pt x="25400" y="434976"/>
                  </a:lnTo>
                  <a:close/>
                  <a:moveTo>
                    <a:pt x="712787" y="19050"/>
                  </a:moveTo>
                  <a:lnTo>
                    <a:pt x="712787" y="412750"/>
                  </a:lnTo>
                  <a:lnTo>
                    <a:pt x="476250" y="217488"/>
                  </a:lnTo>
                  <a:close/>
                  <a:moveTo>
                    <a:pt x="0" y="19050"/>
                  </a:moveTo>
                  <a:lnTo>
                    <a:pt x="236537" y="217488"/>
                  </a:lnTo>
                  <a:lnTo>
                    <a:pt x="0" y="412750"/>
                  </a:lnTo>
                  <a:close/>
                  <a:moveTo>
                    <a:pt x="25400" y="0"/>
                  </a:moveTo>
                  <a:lnTo>
                    <a:pt x="685800" y="0"/>
                  </a:lnTo>
                  <a:lnTo>
                    <a:pt x="355600" y="2698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Oval 942">
              <a:extLst>
                <a:ext uri="{FF2B5EF4-FFF2-40B4-BE49-F238E27FC236}">
                  <a16:creationId xmlns:a16="http://schemas.microsoft.com/office/drawing/2014/main" id="{77D32E89-2B29-47CB-91AF-9841AF04E6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0212" y="3352799"/>
              <a:ext cx="771524" cy="490538"/>
            </a:xfrm>
            <a:custGeom>
              <a:avLst/>
              <a:gdLst/>
              <a:ahLst/>
              <a:cxnLst/>
              <a:rect l="l" t="t" r="r" b="b"/>
              <a:pathLst>
                <a:path w="771524" h="490538">
                  <a:moveTo>
                    <a:pt x="172293" y="314325"/>
                  </a:moveTo>
                  <a:cubicBezTo>
                    <a:pt x="198511" y="314325"/>
                    <a:pt x="220984" y="321824"/>
                    <a:pt x="239712" y="329322"/>
                  </a:cubicBezTo>
                  <a:cubicBezTo>
                    <a:pt x="209748" y="374313"/>
                    <a:pt x="194766" y="430551"/>
                    <a:pt x="194766" y="490538"/>
                  </a:cubicBezTo>
                  <a:cubicBezTo>
                    <a:pt x="194766" y="490538"/>
                    <a:pt x="194766" y="490538"/>
                    <a:pt x="0" y="490538"/>
                  </a:cubicBezTo>
                  <a:cubicBezTo>
                    <a:pt x="0" y="393059"/>
                    <a:pt x="78655" y="314325"/>
                    <a:pt x="172293" y="314325"/>
                  </a:cubicBezTo>
                  <a:close/>
                  <a:moveTo>
                    <a:pt x="494506" y="212725"/>
                  </a:moveTo>
                  <a:cubicBezTo>
                    <a:pt x="647989" y="212725"/>
                    <a:pt x="771524" y="336615"/>
                    <a:pt x="771524" y="490538"/>
                  </a:cubicBezTo>
                  <a:cubicBezTo>
                    <a:pt x="771509" y="490538"/>
                    <a:pt x="768599" y="490538"/>
                    <a:pt x="217487" y="490538"/>
                  </a:cubicBezTo>
                  <a:cubicBezTo>
                    <a:pt x="217487" y="336615"/>
                    <a:pt x="341022" y="212725"/>
                    <a:pt x="494506" y="212725"/>
                  </a:cubicBezTo>
                  <a:close/>
                  <a:moveTo>
                    <a:pt x="173831" y="179388"/>
                  </a:moveTo>
                  <a:cubicBezTo>
                    <a:pt x="207586" y="179388"/>
                    <a:pt x="234950" y="207107"/>
                    <a:pt x="234950" y="241301"/>
                  </a:cubicBezTo>
                  <a:cubicBezTo>
                    <a:pt x="234950" y="275495"/>
                    <a:pt x="207586" y="303214"/>
                    <a:pt x="173831" y="303214"/>
                  </a:cubicBezTo>
                  <a:cubicBezTo>
                    <a:pt x="140076" y="303214"/>
                    <a:pt x="112712" y="275495"/>
                    <a:pt x="112712" y="241301"/>
                  </a:cubicBezTo>
                  <a:cubicBezTo>
                    <a:pt x="112712" y="207107"/>
                    <a:pt x="140076" y="179388"/>
                    <a:pt x="173831" y="179388"/>
                  </a:cubicBezTo>
                  <a:close/>
                  <a:moveTo>
                    <a:pt x="496094" y="0"/>
                  </a:moveTo>
                  <a:cubicBezTo>
                    <a:pt x="550891" y="0"/>
                    <a:pt x="595313" y="43711"/>
                    <a:pt x="595313" y="97632"/>
                  </a:cubicBezTo>
                  <a:cubicBezTo>
                    <a:pt x="595313" y="151553"/>
                    <a:pt x="550891" y="195264"/>
                    <a:pt x="496094" y="195264"/>
                  </a:cubicBezTo>
                  <a:cubicBezTo>
                    <a:pt x="441297" y="195264"/>
                    <a:pt x="396875" y="151553"/>
                    <a:pt x="396875" y="97632"/>
                  </a:cubicBezTo>
                  <a:cubicBezTo>
                    <a:pt x="396875" y="43711"/>
                    <a:pt x="441297" y="0"/>
                    <a:pt x="4960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948">
              <a:extLst>
                <a:ext uri="{FF2B5EF4-FFF2-40B4-BE49-F238E27FC236}">
                  <a16:creationId xmlns:a16="http://schemas.microsoft.com/office/drawing/2014/main" id="{2F16C499-48D9-441E-9794-098E0BE3B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6699" y="5081588"/>
              <a:ext cx="685800" cy="700087"/>
            </a:xfrm>
            <a:custGeom>
              <a:avLst/>
              <a:gdLst/>
              <a:ahLst/>
              <a:cxnLst/>
              <a:rect l="l" t="t" r="r" b="b"/>
              <a:pathLst>
                <a:path w="685800" h="700087">
                  <a:moveTo>
                    <a:pt x="322263" y="58737"/>
                  </a:moveTo>
                  <a:cubicBezTo>
                    <a:pt x="352241" y="58737"/>
                    <a:pt x="378471" y="62488"/>
                    <a:pt x="404702" y="66238"/>
                  </a:cubicBezTo>
                  <a:cubicBezTo>
                    <a:pt x="404702" y="66238"/>
                    <a:pt x="404702" y="66238"/>
                    <a:pt x="322263" y="377537"/>
                  </a:cubicBezTo>
                  <a:lnTo>
                    <a:pt x="625789" y="268770"/>
                  </a:lnTo>
                  <a:cubicBezTo>
                    <a:pt x="637031" y="302525"/>
                    <a:pt x="644525" y="340031"/>
                    <a:pt x="644525" y="377537"/>
                  </a:cubicBezTo>
                  <a:cubicBezTo>
                    <a:pt x="644525" y="557565"/>
                    <a:pt x="502130" y="700087"/>
                    <a:pt x="322263" y="700087"/>
                  </a:cubicBezTo>
                  <a:cubicBezTo>
                    <a:pt x="146143" y="700087"/>
                    <a:pt x="0" y="557565"/>
                    <a:pt x="0" y="377537"/>
                  </a:cubicBezTo>
                  <a:cubicBezTo>
                    <a:pt x="0" y="201259"/>
                    <a:pt x="146143" y="58737"/>
                    <a:pt x="322263" y="58737"/>
                  </a:cubicBezTo>
                  <a:close/>
                  <a:moveTo>
                    <a:pt x="468273" y="0"/>
                  </a:moveTo>
                  <a:cubicBezTo>
                    <a:pt x="569536" y="26241"/>
                    <a:pt x="652046" y="101218"/>
                    <a:pt x="685800" y="198686"/>
                  </a:cubicBezTo>
                  <a:lnTo>
                    <a:pt x="385763" y="311150"/>
                  </a:lnTo>
                  <a:cubicBezTo>
                    <a:pt x="385763" y="311150"/>
                    <a:pt x="385763" y="311150"/>
                    <a:pt x="4682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950">
              <a:extLst>
                <a:ext uri="{FF2B5EF4-FFF2-40B4-BE49-F238E27FC236}">
                  <a16:creationId xmlns:a16="http://schemas.microsoft.com/office/drawing/2014/main" id="{C4F0B7B6-1361-473D-B8F6-E34503988C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92825" y="90488"/>
              <a:ext cx="690562" cy="688975"/>
            </a:xfrm>
            <a:custGeom>
              <a:avLst/>
              <a:gdLst>
                <a:gd name="T0" fmla="*/ 88 w 184"/>
                <a:gd name="T1" fmla="*/ 178 h 184"/>
                <a:gd name="T2" fmla="*/ 88 w 184"/>
                <a:gd name="T3" fmla="*/ 163 h 184"/>
                <a:gd name="T4" fmla="*/ 96 w 184"/>
                <a:gd name="T5" fmla="*/ 163 h 184"/>
                <a:gd name="T6" fmla="*/ 96 w 184"/>
                <a:gd name="T7" fmla="*/ 178 h 184"/>
                <a:gd name="T8" fmla="*/ 88 w 184"/>
                <a:gd name="T9" fmla="*/ 178 h 184"/>
                <a:gd name="T10" fmla="*/ 7 w 184"/>
                <a:gd name="T11" fmla="*/ 96 h 184"/>
                <a:gd name="T12" fmla="*/ 7 w 184"/>
                <a:gd name="T13" fmla="*/ 88 h 184"/>
                <a:gd name="T14" fmla="*/ 22 w 184"/>
                <a:gd name="T15" fmla="*/ 88 h 184"/>
                <a:gd name="T16" fmla="*/ 22 w 184"/>
                <a:gd name="T17" fmla="*/ 96 h 184"/>
                <a:gd name="T18" fmla="*/ 7 w 184"/>
                <a:gd name="T19" fmla="*/ 96 h 184"/>
                <a:gd name="T20" fmla="*/ 162 w 184"/>
                <a:gd name="T21" fmla="*/ 96 h 184"/>
                <a:gd name="T22" fmla="*/ 162 w 184"/>
                <a:gd name="T23" fmla="*/ 88 h 184"/>
                <a:gd name="T24" fmla="*/ 178 w 184"/>
                <a:gd name="T25" fmla="*/ 88 h 184"/>
                <a:gd name="T26" fmla="*/ 178 w 184"/>
                <a:gd name="T27" fmla="*/ 96 h 184"/>
                <a:gd name="T28" fmla="*/ 162 w 184"/>
                <a:gd name="T29" fmla="*/ 96 h 184"/>
                <a:gd name="T30" fmla="*/ 86 w 184"/>
                <a:gd name="T31" fmla="*/ 94 h 184"/>
                <a:gd name="T32" fmla="*/ 66 w 184"/>
                <a:gd name="T33" fmla="*/ 18 h 184"/>
                <a:gd name="T34" fmla="*/ 78 w 184"/>
                <a:gd name="T35" fmla="*/ 15 h 184"/>
                <a:gd name="T36" fmla="*/ 98 w 184"/>
                <a:gd name="T37" fmla="*/ 89 h 184"/>
                <a:gd name="T38" fmla="*/ 137 w 184"/>
                <a:gd name="T39" fmla="*/ 124 h 184"/>
                <a:gd name="T40" fmla="*/ 129 w 184"/>
                <a:gd name="T41" fmla="*/ 133 h 184"/>
                <a:gd name="T42" fmla="*/ 88 w 184"/>
                <a:gd name="T43" fmla="*/ 97 h 184"/>
                <a:gd name="T44" fmla="*/ 92 w 184"/>
                <a:gd name="T45" fmla="*/ 92 h 184"/>
                <a:gd name="T46" fmla="*/ 86 w 184"/>
                <a:gd name="T47" fmla="*/ 94 h 184"/>
                <a:gd name="T48" fmla="*/ 88 w 184"/>
                <a:gd name="T49" fmla="*/ 23 h 184"/>
                <a:gd name="T50" fmla="*/ 88 w 184"/>
                <a:gd name="T51" fmla="*/ 8 h 184"/>
                <a:gd name="T52" fmla="*/ 96 w 184"/>
                <a:gd name="T53" fmla="*/ 8 h 184"/>
                <a:gd name="T54" fmla="*/ 96 w 184"/>
                <a:gd name="T55" fmla="*/ 23 h 184"/>
                <a:gd name="T56" fmla="*/ 88 w 184"/>
                <a:gd name="T57" fmla="*/ 23 h 184"/>
                <a:gd name="T58" fmla="*/ 92 w 184"/>
                <a:gd name="T59" fmla="*/ 0 h 184"/>
                <a:gd name="T60" fmla="*/ 0 w 184"/>
                <a:gd name="T61" fmla="*/ 92 h 184"/>
                <a:gd name="T62" fmla="*/ 92 w 184"/>
                <a:gd name="T63" fmla="*/ 184 h 184"/>
                <a:gd name="T64" fmla="*/ 184 w 184"/>
                <a:gd name="T65" fmla="*/ 92 h 184"/>
                <a:gd name="T66" fmla="*/ 92 w 184"/>
                <a:gd name="T67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4" h="184">
                  <a:moveTo>
                    <a:pt x="88" y="178"/>
                  </a:moveTo>
                  <a:cubicBezTo>
                    <a:pt x="88" y="163"/>
                    <a:pt x="88" y="163"/>
                    <a:pt x="88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88" y="178"/>
                    <a:pt x="88" y="178"/>
                    <a:pt x="88" y="178"/>
                  </a:cubicBezTo>
                  <a:moveTo>
                    <a:pt x="7" y="96"/>
                  </a:moveTo>
                  <a:cubicBezTo>
                    <a:pt x="7" y="88"/>
                    <a:pt x="7" y="88"/>
                    <a:pt x="7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2" y="96"/>
                    <a:pt x="22" y="96"/>
                    <a:pt x="22" y="96"/>
                  </a:cubicBezTo>
                  <a:cubicBezTo>
                    <a:pt x="7" y="96"/>
                    <a:pt x="7" y="96"/>
                    <a:pt x="7" y="96"/>
                  </a:cubicBezTo>
                  <a:moveTo>
                    <a:pt x="162" y="96"/>
                  </a:moveTo>
                  <a:cubicBezTo>
                    <a:pt x="162" y="88"/>
                    <a:pt x="162" y="88"/>
                    <a:pt x="162" y="88"/>
                  </a:cubicBezTo>
                  <a:cubicBezTo>
                    <a:pt x="178" y="88"/>
                    <a:pt x="178" y="88"/>
                    <a:pt x="178" y="88"/>
                  </a:cubicBezTo>
                  <a:cubicBezTo>
                    <a:pt x="178" y="96"/>
                    <a:pt x="178" y="96"/>
                    <a:pt x="178" y="96"/>
                  </a:cubicBezTo>
                  <a:cubicBezTo>
                    <a:pt x="162" y="96"/>
                    <a:pt x="162" y="96"/>
                    <a:pt x="162" y="96"/>
                  </a:cubicBezTo>
                  <a:moveTo>
                    <a:pt x="86" y="94"/>
                  </a:moveTo>
                  <a:cubicBezTo>
                    <a:pt x="66" y="18"/>
                    <a:pt x="66" y="18"/>
                    <a:pt x="66" y="18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98" y="89"/>
                    <a:pt x="98" y="89"/>
                    <a:pt x="98" y="89"/>
                  </a:cubicBezTo>
                  <a:cubicBezTo>
                    <a:pt x="137" y="124"/>
                    <a:pt x="137" y="124"/>
                    <a:pt x="137" y="124"/>
                  </a:cubicBezTo>
                  <a:cubicBezTo>
                    <a:pt x="129" y="133"/>
                    <a:pt x="129" y="133"/>
                    <a:pt x="129" y="133"/>
                  </a:cubicBezTo>
                  <a:cubicBezTo>
                    <a:pt x="88" y="97"/>
                    <a:pt x="88" y="97"/>
                    <a:pt x="88" y="97"/>
                  </a:cubicBezTo>
                  <a:cubicBezTo>
                    <a:pt x="92" y="92"/>
                    <a:pt x="92" y="92"/>
                    <a:pt x="92" y="92"/>
                  </a:cubicBezTo>
                  <a:cubicBezTo>
                    <a:pt x="86" y="94"/>
                    <a:pt x="86" y="94"/>
                    <a:pt x="86" y="94"/>
                  </a:cubicBezTo>
                  <a:moveTo>
                    <a:pt x="88" y="23"/>
                  </a:moveTo>
                  <a:cubicBezTo>
                    <a:pt x="88" y="8"/>
                    <a:pt x="88" y="8"/>
                    <a:pt x="88" y="8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96" y="23"/>
                    <a:pt x="96" y="23"/>
                    <a:pt x="96" y="23"/>
                  </a:cubicBezTo>
                  <a:cubicBezTo>
                    <a:pt x="88" y="23"/>
                    <a:pt x="88" y="23"/>
                    <a:pt x="88" y="23"/>
                  </a:cubicBezTo>
                  <a:moveTo>
                    <a:pt x="92" y="0"/>
                  </a:moveTo>
                  <a:cubicBezTo>
                    <a:pt x="41" y="0"/>
                    <a:pt x="0" y="42"/>
                    <a:pt x="0" y="92"/>
                  </a:cubicBezTo>
                  <a:cubicBezTo>
                    <a:pt x="0" y="143"/>
                    <a:pt x="41" y="184"/>
                    <a:pt x="92" y="184"/>
                  </a:cubicBezTo>
                  <a:cubicBezTo>
                    <a:pt x="143" y="184"/>
                    <a:pt x="184" y="143"/>
                    <a:pt x="184" y="92"/>
                  </a:cubicBezTo>
                  <a:cubicBezTo>
                    <a:pt x="184" y="42"/>
                    <a:pt x="143" y="0"/>
                    <a:pt x="92" y="0"/>
                  </a:cubicBezTo>
                </a:path>
              </a:pathLst>
            </a:custGeom>
            <a:solidFill>
              <a:srgbClr val="FBFA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961">
              <a:extLst>
                <a:ext uri="{FF2B5EF4-FFF2-40B4-BE49-F238E27FC236}">
                  <a16:creationId xmlns:a16="http://schemas.microsoft.com/office/drawing/2014/main" id="{7DCB5AF3-3AE0-4916-9996-BD702D012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0719" y="-214312"/>
              <a:ext cx="674908" cy="676275"/>
            </a:xfrm>
            <a:custGeom>
              <a:avLst/>
              <a:gdLst/>
              <a:ahLst/>
              <a:cxnLst/>
              <a:rect l="l" t="t" r="r" b="b"/>
              <a:pathLst>
                <a:path w="674908" h="676275">
                  <a:moveTo>
                    <a:pt x="586340" y="420687"/>
                  </a:moveTo>
                  <a:cubicBezTo>
                    <a:pt x="620031" y="522170"/>
                    <a:pt x="620031" y="522170"/>
                    <a:pt x="620031" y="522170"/>
                  </a:cubicBezTo>
                  <a:cubicBezTo>
                    <a:pt x="597570" y="559757"/>
                    <a:pt x="567622" y="589826"/>
                    <a:pt x="533931" y="612378"/>
                  </a:cubicBezTo>
                  <a:cubicBezTo>
                    <a:pt x="500239" y="638689"/>
                    <a:pt x="459061" y="657482"/>
                    <a:pt x="417882" y="668758"/>
                  </a:cubicBezTo>
                  <a:cubicBezTo>
                    <a:pt x="406652" y="668758"/>
                    <a:pt x="391678" y="672516"/>
                    <a:pt x="380448" y="672516"/>
                  </a:cubicBezTo>
                  <a:cubicBezTo>
                    <a:pt x="376704" y="676275"/>
                    <a:pt x="372961" y="676275"/>
                    <a:pt x="369217" y="676275"/>
                  </a:cubicBezTo>
                  <a:cubicBezTo>
                    <a:pt x="361730" y="676275"/>
                    <a:pt x="350500" y="676275"/>
                    <a:pt x="343013" y="676275"/>
                  </a:cubicBezTo>
                  <a:cubicBezTo>
                    <a:pt x="335526" y="676275"/>
                    <a:pt x="331782" y="676275"/>
                    <a:pt x="324295" y="676275"/>
                  </a:cubicBezTo>
                  <a:cubicBezTo>
                    <a:pt x="320552" y="676275"/>
                    <a:pt x="316808" y="676275"/>
                    <a:pt x="313065" y="676275"/>
                  </a:cubicBezTo>
                  <a:cubicBezTo>
                    <a:pt x="305578" y="676275"/>
                    <a:pt x="294347" y="672516"/>
                    <a:pt x="283116" y="672516"/>
                  </a:cubicBezTo>
                  <a:cubicBezTo>
                    <a:pt x="238195" y="664999"/>
                    <a:pt x="197016" y="649965"/>
                    <a:pt x="159581" y="623654"/>
                  </a:cubicBezTo>
                  <a:cubicBezTo>
                    <a:pt x="122146" y="601102"/>
                    <a:pt x="92198" y="574792"/>
                    <a:pt x="65994" y="540964"/>
                  </a:cubicBezTo>
                  <a:lnTo>
                    <a:pt x="137120" y="555998"/>
                  </a:lnTo>
                  <a:cubicBezTo>
                    <a:pt x="174555" y="563516"/>
                    <a:pt x="174555" y="563516"/>
                    <a:pt x="174555" y="563516"/>
                  </a:cubicBezTo>
                  <a:cubicBezTo>
                    <a:pt x="185786" y="525929"/>
                    <a:pt x="185786" y="525929"/>
                    <a:pt x="185786" y="525929"/>
                  </a:cubicBezTo>
                  <a:cubicBezTo>
                    <a:pt x="204503" y="458273"/>
                    <a:pt x="204503" y="458273"/>
                    <a:pt x="204503" y="458273"/>
                  </a:cubicBezTo>
                  <a:lnTo>
                    <a:pt x="208247" y="465791"/>
                  </a:lnTo>
                  <a:lnTo>
                    <a:pt x="211990" y="469549"/>
                  </a:lnTo>
                  <a:cubicBezTo>
                    <a:pt x="215734" y="473308"/>
                    <a:pt x="219477" y="477067"/>
                    <a:pt x="223221" y="480825"/>
                  </a:cubicBezTo>
                  <a:cubicBezTo>
                    <a:pt x="230708" y="484584"/>
                    <a:pt x="234451" y="488343"/>
                    <a:pt x="238195" y="492101"/>
                  </a:cubicBezTo>
                  <a:cubicBezTo>
                    <a:pt x="245682" y="495860"/>
                    <a:pt x="249425" y="495860"/>
                    <a:pt x="253169" y="499619"/>
                  </a:cubicBezTo>
                  <a:cubicBezTo>
                    <a:pt x="256912" y="499619"/>
                    <a:pt x="256912" y="503377"/>
                    <a:pt x="260656" y="503377"/>
                  </a:cubicBezTo>
                  <a:cubicBezTo>
                    <a:pt x="264399" y="503377"/>
                    <a:pt x="268142" y="507136"/>
                    <a:pt x="271886" y="507136"/>
                  </a:cubicBezTo>
                  <a:lnTo>
                    <a:pt x="279373" y="510895"/>
                  </a:lnTo>
                  <a:cubicBezTo>
                    <a:pt x="283116" y="510895"/>
                    <a:pt x="286860" y="514653"/>
                    <a:pt x="290604" y="514653"/>
                  </a:cubicBezTo>
                  <a:cubicBezTo>
                    <a:pt x="294347" y="514653"/>
                    <a:pt x="301834" y="518412"/>
                    <a:pt x="309321" y="518412"/>
                  </a:cubicBezTo>
                  <a:cubicBezTo>
                    <a:pt x="316808" y="518412"/>
                    <a:pt x="324295" y="522170"/>
                    <a:pt x="331782" y="522170"/>
                  </a:cubicBezTo>
                  <a:cubicBezTo>
                    <a:pt x="346756" y="522170"/>
                    <a:pt x="354243" y="518412"/>
                    <a:pt x="361730" y="518412"/>
                  </a:cubicBezTo>
                  <a:cubicBezTo>
                    <a:pt x="369217" y="518412"/>
                    <a:pt x="376704" y="518412"/>
                    <a:pt x="384191" y="514653"/>
                  </a:cubicBezTo>
                  <a:cubicBezTo>
                    <a:pt x="384207" y="514653"/>
                    <a:pt x="387943" y="514645"/>
                    <a:pt x="391678" y="510895"/>
                  </a:cubicBezTo>
                  <a:cubicBezTo>
                    <a:pt x="395422" y="510895"/>
                    <a:pt x="399165" y="510895"/>
                    <a:pt x="406652" y="507136"/>
                  </a:cubicBezTo>
                  <a:cubicBezTo>
                    <a:pt x="406652" y="507136"/>
                    <a:pt x="410396" y="503377"/>
                    <a:pt x="414139" y="503377"/>
                  </a:cubicBezTo>
                  <a:cubicBezTo>
                    <a:pt x="417882" y="499619"/>
                    <a:pt x="421626" y="499619"/>
                    <a:pt x="425369" y="495860"/>
                  </a:cubicBezTo>
                  <a:lnTo>
                    <a:pt x="432856" y="492101"/>
                  </a:lnTo>
                  <a:cubicBezTo>
                    <a:pt x="440343" y="488343"/>
                    <a:pt x="444087" y="488343"/>
                    <a:pt x="447830" y="484584"/>
                  </a:cubicBezTo>
                  <a:cubicBezTo>
                    <a:pt x="447830" y="480825"/>
                    <a:pt x="451574" y="480825"/>
                    <a:pt x="455317" y="477067"/>
                  </a:cubicBezTo>
                  <a:cubicBezTo>
                    <a:pt x="459061" y="473308"/>
                    <a:pt x="462804" y="469549"/>
                    <a:pt x="466548" y="465791"/>
                  </a:cubicBezTo>
                  <a:cubicBezTo>
                    <a:pt x="466568" y="465791"/>
                    <a:pt x="470291" y="465781"/>
                    <a:pt x="470291" y="462032"/>
                  </a:cubicBezTo>
                  <a:cubicBezTo>
                    <a:pt x="474035" y="458273"/>
                    <a:pt x="481522" y="450756"/>
                    <a:pt x="485265" y="443239"/>
                  </a:cubicBezTo>
                  <a:cubicBezTo>
                    <a:pt x="586340" y="420687"/>
                    <a:pt x="586340" y="420687"/>
                    <a:pt x="586340" y="420687"/>
                  </a:cubicBezTo>
                  <a:close/>
                  <a:moveTo>
                    <a:pt x="297200" y="4762"/>
                  </a:moveTo>
                  <a:cubicBezTo>
                    <a:pt x="252279" y="57220"/>
                    <a:pt x="252279" y="57220"/>
                    <a:pt x="252279" y="57220"/>
                  </a:cubicBezTo>
                  <a:cubicBezTo>
                    <a:pt x="226076" y="87195"/>
                    <a:pt x="226076" y="87195"/>
                    <a:pt x="226076" y="87195"/>
                  </a:cubicBezTo>
                  <a:cubicBezTo>
                    <a:pt x="252279" y="113424"/>
                    <a:pt x="252279" y="113424"/>
                    <a:pt x="252279" y="113424"/>
                  </a:cubicBezTo>
                  <a:cubicBezTo>
                    <a:pt x="300943" y="162135"/>
                    <a:pt x="300943" y="162135"/>
                    <a:pt x="300943" y="162135"/>
                  </a:cubicBezTo>
                  <a:cubicBezTo>
                    <a:pt x="229819" y="177123"/>
                    <a:pt x="169925" y="233327"/>
                    <a:pt x="158695" y="308267"/>
                  </a:cubicBezTo>
                  <a:cubicBezTo>
                    <a:pt x="151209" y="345736"/>
                    <a:pt x="158695" y="383206"/>
                    <a:pt x="173669" y="413182"/>
                  </a:cubicBezTo>
                  <a:cubicBezTo>
                    <a:pt x="143722" y="514350"/>
                    <a:pt x="143722" y="514350"/>
                    <a:pt x="143722" y="514350"/>
                  </a:cubicBezTo>
                  <a:cubicBezTo>
                    <a:pt x="35164" y="491868"/>
                    <a:pt x="35164" y="491868"/>
                    <a:pt x="35164" y="491868"/>
                  </a:cubicBezTo>
                  <a:cubicBezTo>
                    <a:pt x="23934" y="469386"/>
                    <a:pt x="16448" y="443158"/>
                    <a:pt x="8961" y="416929"/>
                  </a:cubicBezTo>
                  <a:cubicBezTo>
                    <a:pt x="-2269" y="375712"/>
                    <a:pt x="-2269" y="330748"/>
                    <a:pt x="5218" y="285785"/>
                  </a:cubicBezTo>
                  <a:cubicBezTo>
                    <a:pt x="12704" y="240821"/>
                    <a:pt x="27678" y="195858"/>
                    <a:pt x="50138" y="158388"/>
                  </a:cubicBezTo>
                  <a:cubicBezTo>
                    <a:pt x="76341" y="120918"/>
                    <a:pt x="106288" y="90942"/>
                    <a:pt x="139978" y="64714"/>
                  </a:cubicBezTo>
                  <a:cubicBezTo>
                    <a:pt x="177412" y="38485"/>
                    <a:pt x="214846" y="19750"/>
                    <a:pt x="256023" y="12256"/>
                  </a:cubicBezTo>
                  <a:cubicBezTo>
                    <a:pt x="270996" y="8509"/>
                    <a:pt x="282226" y="4762"/>
                    <a:pt x="297200" y="4762"/>
                  </a:cubicBezTo>
                  <a:close/>
                  <a:moveTo>
                    <a:pt x="354722" y="0"/>
                  </a:moveTo>
                  <a:cubicBezTo>
                    <a:pt x="369720" y="3755"/>
                    <a:pt x="380969" y="3755"/>
                    <a:pt x="392217" y="3755"/>
                  </a:cubicBezTo>
                  <a:cubicBezTo>
                    <a:pt x="437212" y="11264"/>
                    <a:pt x="478456" y="30037"/>
                    <a:pt x="519701" y="52564"/>
                  </a:cubicBezTo>
                  <a:cubicBezTo>
                    <a:pt x="553447" y="75091"/>
                    <a:pt x="587193" y="105128"/>
                    <a:pt x="613439" y="142673"/>
                  </a:cubicBezTo>
                  <a:cubicBezTo>
                    <a:pt x="635936" y="176464"/>
                    <a:pt x="654684" y="217765"/>
                    <a:pt x="665933" y="259065"/>
                  </a:cubicBezTo>
                  <a:cubicBezTo>
                    <a:pt x="677181" y="304120"/>
                    <a:pt x="677181" y="349174"/>
                    <a:pt x="669682" y="394229"/>
                  </a:cubicBezTo>
                  <a:cubicBezTo>
                    <a:pt x="669682" y="401738"/>
                    <a:pt x="665933" y="413002"/>
                    <a:pt x="665933" y="420511"/>
                  </a:cubicBezTo>
                  <a:lnTo>
                    <a:pt x="658434" y="443039"/>
                  </a:lnTo>
                  <a:cubicBezTo>
                    <a:pt x="654684" y="458057"/>
                    <a:pt x="650934" y="465566"/>
                    <a:pt x="647185" y="473075"/>
                  </a:cubicBezTo>
                  <a:cubicBezTo>
                    <a:pt x="624688" y="405493"/>
                    <a:pt x="624688" y="405493"/>
                    <a:pt x="624688" y="405493"/>
                  </a:cubicBezTo>
                  <a:cubicBezTo>
                    <a:pt x="613439" y="371702"/>
                    <a:pt x="613439" y="371702"/>
                    <a:pt x="613439" y="371702"/>
                  </a:cubicBezTo>
                  <a:cubicBezTo>
                    <a:pt x="575944" y="379211"/>
                    <a:pt x="575944" y="379211"/>
                    <a:pt x="575944" y="379211"/>
                  </a:cubicBezTo>
                  <a:cubicBezTo>
                    <a:pt x="512202" y="394229"/>
                    <a:pt x="512202" y="394229"/>
                    <a:pt x="512202" y="394229"/>
                  </a:cubicBezTo>
                  <a:cubicBezTo>
                    <a:pt x="512202" y="382965"/>
                    <a:pt x="515952" y="375456"/>
                    <a:pt x="515952" y="367947"/>
                  </a:cubicBezTo>
                  <a:cubicBezTo>
                    <a:pt x="534699" y="270329"/>
                    <a:pt x="467208" y="176464"/>
                    <a:pt x="365971" y="157692"/>
                  </a:cubicBezTo>
                  <a:cubicBezTo>
                    <a:pt x="362221" y="157692"/>
                    <a:pt x="358472" y="157692"/>
                    <a:pt x="354722" y="157692"/>
                  </a:cubicBezTo>
                  <a:cubicBezTo>
                    <a:pt x="283481" y="82600"/>
                    <a:pt x="283481" y="82600"/>
                    <a:pt x="283481" y="82600"/>
                  </a:cubicBezTo>
                  <a:cubicBezTo>
                    <a:pt x="354722" y="0"/>
                    <a:pt x="354722" y="0"/>
                    <a:pt x="3547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0" name="矩形 29">
            <a:extLst>
              <a:ext uri="{FF2B5EF4-FFF2-40B4-BE49-F238E27FC236}">
                <a16:creationId xmlns:a16="http://schemas.microsoft.com/office/drawing/2014/main" id="{2BCF30B0-E652-4EB6-B84F-3563DBB23CB6}"/>
              </a:ext>
            </a:extLst>
          </p:cNvPr>
          <p:cNvSpPr/>
          <p:nvPr/>
        </p:nvSpPr>
        <p:spPr>
          <a:xfrm>
            <a:off x="2188200" y="1653973"/>
            <a:ext cx="1877437" cy="5490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</a:t>
            </a:r>
            <a:endParaRPr lang="en-US" altLang="zh-CN" sz="12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点击添加相关标题文字。</a:t>
            </a:r>
            <a:endParaRPr lang="en-GB" altLang="zh-CN" sz="12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722698A5-09DE-4065-8140-D451CE7AF50F}"/>
              </a:ext>
            </a:extLst>
          </p:cNvPr>
          <p:cNvSpPr/>
          <p:nvPr/>
        </p:nvSpPr>
        <p:spPr>
          <a:xfrm>
            <a:off x="1454795" y="4132060"/>
            <a:ext cx="2635631" cy="625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</a:t>
            </a:r>
            <a:endParaRPr lang="en-US" altLang="zh-CN" sz="14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点击添加相关标题文字。</a:t>
            </a:r>
            <a:endParaRPr lang="en-GB" altLang="zh-CN" sz="14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23791A75-27BE-48B3-8E63-1669BACE3D18}"/>
              </a:ext>
            </a:extLst>
          </p:cNvPr>
          <p:cNvSpPr/>
          <p:nvPr/>
        </p:nvSpPr>
        <p:spPr>
          <a:xfrm>
            <a:off x="5445666" y="536528"/>
            <a:ext cx="2186089" cy="625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</a:t>
            </a:r>
            <a:endParaRPr lang="en-US" altLang="zh-CN" sz="14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GB" altLang="zh-CN" sz="14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FE7E45C5-14A9-409F-B76D-E1B8E0CECFB3}"/>
              </a:ext>
            </a:extLst>
          </p:cNvPr>
          <p:cNvSpPr/>
          <p:nvPr/>
        </p:nvSpPr>
        <p:spPr>
          <a:xfrm>
            <a:off x="8759134" y="2490274"/>
            <a:ext cx="2146140" cy="625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</a:t>
            </a:r>
            <a:endParaRPr lang="en-US" altLang="zh-CN" sz="14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点击添加相关标题文字。</a:t>
            </a:r>
            <a:endParaRPr lang="en-GB" altLang="zh-CN" sz="14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E91E09D5-1AC1-44D5-9136-8FC3B8A9DA4A}"/>
              </a:ext>
            </a:extLst>
          </p:cNvPr>
          <p:cNvSpPr/>
          <p:nvPr/>
        </p:nvSpPr>
        <p:spPr>
          <a:xfrm>
            <a:off x="6813936" y="5020497"/>
            <a:ext cx="2819907" cy="625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</a:t>
            </a:r>
            <a:endParaRPr lang="en-US" altLang="zh-CN" sz="14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点击添加相关标题文字。</a:t>
            </a:r>
            <a:endParaRPr lang="en-GB" altLang="zh-CN" sz="14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1543898"/>
      </p:ext>
    </p:extLst>
  </p:cSld>
  <p:clrMapOvr>
    <a:masterClrMapping/>
  </p:clrMapOvr>
</p:sld>
</file>

<file path=ppt/theme/theme1.xml><?xml version="1.0" encoding="utf-8"?>
<a:theme xmlns:a="http://schemas.openxmlformats.org/drawingml/2006/main" name="裁剪">
  <a:themeElements>
    <a:clrScheme name="裁剪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裁剪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裁剪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20</TotalTime>
  <Words>59</Words>
  <Application>Microsoft Office PowerPoint</Application>
  <PresentationFormat>宽屏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华文楷体</vt:lpstr>
      <vt:lpstr>Franklin Gothic Book</vt:lpstr>
      <vt:lpstr>微软雅黑</vt:lpstr>
      <vt:lpstr>裁剪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5</cp:revision>
  <dcterms:created xsi:type="dcterms:W3CDTF">2018-10-25T06:13:58Z</dcterms:created>
  <dcterms:modified xsi:type="dcterms:W3CDTF">2018-10-25T06:34:55Z</dcterms:modified>
</cp:coreProperties>
</file>