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52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14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38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18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7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55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957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80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21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953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68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080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C979F22-4701-4135-9AED-525DF44ABC0F}"/>
              </a:ext>
            </a:extLst>
          </p:cNvPr>
          <p:cNvSpPr/>
          <p:nvPr/>
        </p:nvSpPr>
        <p:spPr bwMode="auto">
          <a:xfrm>
            <a:off x="4095804" y="1069785"/>
            <a:ext cx="1512000" cy="576000"/>
          </a:xfrm>
          <a:prstGeom prst="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prst="convex"/>
            <a:bevelB w="0" h="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分标题一</a:t>
            </a:r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98F2798C-2DB5-4A28-BA92-0BDB60242903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3231804" y="1995431"/>
            <a:ext cx="3240000" cy="3240000"/>
          </a:xfrm>
          <a:prstGeom prst="donut">
            <a:avLst>
              <a:gd name="adj" fmla="val 6787"/>
            </a:avLst>
          </a:prstGeom>
          <a:solidFill>
            <a:schemeClr val="bg1">
              <a:lumMod val="65000"/>
              <a:alpha val="40000"/>
            </a:schemeClr>
          </a:solidFill>
          <a:ln w="19050">
            <a:solidFill>
              <a:schemeClr val="bg1">
                <a:alpha val="70000"/>
              </a:schemeClr>
            </a:solidFill>
          </a:ln>
          <a:effectLst>
            <a:outerShdw blurRad="76200" dir="2700000" algn="tl" rotWithShape="0">
              <a:prstClr val="black">
                <a:alpha val="30000"/>
              </a:prstClr>
            </a:outerShdw>
          </a:effectLst>
          <a:sp3d contourW="12700" prstMaterial="plastic">
            <a:bevelT w="82550" h="101600" prst="convex"/>
            <a:contourClr>
              <a:schemeClr val="tx2">
                <a:lumMod val="75000"/>
              </a:schemeClr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endParaRPr lang="zh-CN" altLang="en-US" dirty="0"/>
          </a:p>
        </p:txBody>
      </p:sp>
      <p:grpSp>
        <p:nvGrpSpPr>
          <p:cNvPr id="6" name="组合 23">
            <a:extLst>
              <a:ext uri="{FF2B5EF4-FFF2-40B4-BE49-F238E27FC236}">
                <a16:creationId xmlns:a16="http://schemas.microsoft.com/office/drawing/2014/main" id="{CB7F14D4-4464-4659-8173-A42687777E65}"/>
              </a:ext>
            </a:extLst>
          </p:cNvPr>
          <p:cNvGrpSpPr>
            <a:grpSpLocks/>
          </p:cNvGrpSpPr>
          <p:nvPr/>
        </p:nvGrpSpPr>
        <p:grpSpPr bwMode="auto">
          <a:xfrm>
            <a:off x="3950942" y="2714679"/>
            <a:ext cx="1800225" cy="1800225"/>
            <a:chOff x="3678988" y="3097853"/>
            <a:chExt cx="1800225" cy="180022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D6B98CB3-8FA8-4B7D-99F3-0932DCCE4B52}"/>
                </a:ext>
              </a:extLst>
            </p:cNvPr>
            <p:cNvSpPr/>
            <p:nvPr/>
          </p:nvSpPr>
          <p:spPr bwMode="auto">
            <a:xfrm>
              <a:off x="3678988" y="3097853"/>
              <a:ext cx="1800225" cy="1800225"/>
            </a:xfrm>
            <a:prstGeom prst="ellipse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contourW="25400" prstMaterial="plastic">
              <a:bevelT w="241300" h="254000" prst="divot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marL="0" lvl="2" defTabSz="912813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424A942F-6C91-4293-BEB0-AE648786AC2D}"/>
                </a:ext>
              </a:extLst>
            </p:cNvPr>
            <p:cNvSpPr/>
            <p:nvPr/>
          </p:nvSpPr>
          <p:spPr bwMode="auto">
            <a:xfrm>
              <a:off x="3998684" y="3417549"/>
              <a:ext cx="1160832" cy="116083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5875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flat" dir="t"/>
            </a:scene3d>
            <a:sp3d prstMaterial="metal">
              <a:bevelT w="101600"/>
            </a:sp3d>
          </p:spPr>
          <p:txBody>
            <a:bodyPr wrap="none" anchor="ctr"/>
            <a:lstStyle/>
            <a:p>
              <a:pPr marL="0" lvl="2" algn="ctr" defTabSz="912813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80000"/>
                <a:defRPr/>
              </a:pPr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Text Box 38">
              <a:extLst>
                <a:ext uri="{FF2B5EF4-FFF2-40B4-BE49-F238E27FC236}">
                  <a16:creationId xmlns:a16="http://schemas.microsoft.com/office/drawing/2014/main" id="{45B4982F-023C-4306-A471-5C715372A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0064" y="3644022"/>
              <a:ext cx="1178072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SzPct val="120000"/>
                <a:defRPr/>
              </a:pPr>
              <a:r>
                <a:rPr lang="zh-CN" altLang="en-US" sz="2000" b="1" spc="300" dirty="0">
                  <a:ln w="1270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00B0F0"/>
                      </a:gs>
                      <a:gs pos="75000">
                        <a:srgbClr val="002774"/>
                      </a:gs>
                    </a:gsLst>
                    <a:lin ang="5400000"/>
                  </a:gradFill>
                  <a:effectLst>
                    <a:glow rad="45500">
                      <a:srgbClr val="00B0F0">
                        <a:alpha val="35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</a:rPr>
                <a:t>添加</a:t>
              </a:r>
              <a:endParaRPr lang="en-US" altLang="zh-CN" sz="2000" b="1" spc="300" dirty="0">
                <a:ln w="1270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B0F0"/>
                    </a:gs>
                    <a:gs pos="75000">
                      <a:srgbClr val="002774"/>
                    </a:gs>
                  </a:gsLst>
                  <a:lin ang="5400000"/>
                </a:gradFill>
                <a:effectLst>
                  <a:glow rad="45500">
                    <a:srgbClr val="00B0F0">
                      <a:alpha val="35000"/>
                    </a:srgbClr>
                  </a:glow>
                </a:effectLst>
                <a:latin typeface="微软雅黑" pitchFamily="34" charset="-122"/>
                <a:ea typeface="微软雅黑" pitchFamily="34" charset="-122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tx1"/>
                </a:buClr>
                <a:buSzPct val="120000"/>
                <a:defRPr/>
              </a:pPr>
              <a:r>
                <a:rPr lang="zh-CN" altLang="en-US" sz="2000" b="1" spc="300" dirty="0">
                  <a:ln w="1270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00B0F0"/>
                      </a:gs>
                      <a:gs pos="75000">
                        <a:srgbClr val="002774"/>
                      </a:gs>
                    </a:gsLst>
                    <a:lin ang="5400000"/>
                  </a:gradFill>
                  <a:effectLst>
                    <a:glow rad="45500">
                      <a:srgbClr val="00B0F0">
                        <a:alpha val="35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</a:rPr>
                <a:t>标题</a:t>
              </a:r>
              <a:endParaRPr lang="en-US" altLang="zh-CN" sz="2000" b="1" spc="300" dirty="0">
                <a:ln w="1270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B0F0"/>
                    </a:gs>
                    <a:gs pos="75000">
                      <a:srgbClr val="002774"/>
                    </a:gs>
                  </a:gsLst>
                  <a:lin ang="5400000"/>
                </a:gradFill>
                <a:effectLst>
                  <a:glow rad="45500">
                    <a:srgbClr val="00B0F0">
                      <a:alpha val="35000"/>
                    </a:srgbClr>
                  </a:glow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0" name="Freeform 6">
            <a:extLst>
              <a:ext uri="{FF2B5EF4-FFF2-40B4-BE49-F238E27FC236}">
                <a16:creationId xmlns:a16="http://schemas.microsoft.com/office/drawing/2014/main" id="{ABA3BEE2-C229-4DAD-A8BB-7AFBC01EE067}"/>
              </a:ext>
            </a:extLst>
          </p:cNvPr>
          <p:cNvSpPr>
            <a:spLocks/>
          </p:cNvSpPr>
          <p:nvPr/>
        </p:nvSpPr>
        <p:spPr bwMode="auto">
          <a:xfrm rot="10800000">
            <a:off x="4470534" y="1763993"/>
            <a:ext cx="759704" cy="1262835"/>
          </a:xfrm>
          <a:custGeom>
            <a:avLst/>
            <a:gdLst/>
            <a:ahLst/>
            <a:cxnLst>
              <a:cxn ang="0">
                <a:pos x="152" y="0"/>
              </a:cxn>
              <a:cxn ang="0">
                <a:pos x="304" y="362"/>
              </a:cxn>
              <a:cxn ang="0">
                <a:pos x="206" y="321"/>
              </a:cxn>
              <a:cxn ang="0">
                <a:pos x="185" y="680"/>
              </a:cxn>
              <a:cxn ang="0">
                <a:pos x="119" y="680"/>
              </a:cxn>
              <a:cxn ang="0">
                <a:pos x="98" y="321"/>
              </a:cxn>
              <a:cxn ang="0">
                <a:pos x="0" y="362"/>
              </a:cxn>
              <a:cxn ang="0">
                <a:pos x="152" y="0"/>
              </a:cxn>
            </a:cxnLst>
            <a:rect l="0" t="0" r="r" b="b"/>
            <a:pathLst>
              <a:path w="304" h="680">
                <a:moveTo>
                  <a:pt x="152" y="0"/>
                </a:moveTo>
                <a:lnTo>
                  <a:pt x="304" y="362"/>
                </a:lnTo>
                <a:lnTo>
                  <a:pt x="206" y="321"/>
                </a:lnTo>
                <a:lnTo>
                  <a:pt x="185" y="680"/>
                </a:lnTo>
                <a:lnTo>
                  <a:pt x="119" y="680"/>
                </a:lnTo>
                <a:lnTo>
                  <a:pt x="98" y="321"/>
                </a:lnTo>
                <a:lnTo>
                  <a:pt x="0" y="362"/>
                </a:lnTo>
                <a:lnTo>
                  <a:pt x="152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divot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33B5BD18-1357-4084-91B3-01BC4B5BC645}"/>
              </a:ext>
            </a:extLst>
          </p:cNvPr>
          <p:cNvSpPr>
            <a:spLocks/>
          </p:cNvSpPr>
          <p:nvPr/>
        </p:nvSpPr>
        <p:spPr bwMode="auto">
          <a:xfrm rot="3600000">
            <a:off x="3377499" y="3573693"/>
            <a:ext cx="759647" cy="1262929"/>
          </a:xfrm>
          <a:custGeom>
            <a:avLst/>
            <a:gdLst/>
            <a:ahLst/>
            <a:cxnLst>
              <a:cxn ang="0">
                <a:pos x="152" y="0"/>
              </a:cxn>
              <a:cxn ang="0">
                <a:pos x="304" y="362"/>
              </a:cxn>
              <a:cxn ang="0">
                <a:pos x="206" y="321"/>
              </a:cxn>
              <a:cxn ang="0">
                <a:pos x="185" y="680"/>
              </a:cxn>
              <a:cxn ang="0">
                <a:pos x="119" y="680"/>
              </a:cxn>
              <a:cxn ang="0">
                <a:pos x="98" y="321"/>
              </a:cxn>
              <a:cxn ang="0">
                <a:pos x="0" y="362"/>
              </a:cxn>
              <a:cxn ang="0">
                <a:pos x="152" y="0"/>
              </a:cxn>
            </a:cxnLst>
            <a:rect l="0" t="0" r="r" b="b"/>
            <a:pathLst>
              <a:path w="304" h="680">
                <a:moveTo>
                  <a:pt x="152" y="0"/>
                </a:moveTo>
                <a:lnTo>
                  <a:pt x="304" y="362"/>
                </a:lnTo>
                <a:lnTo>
                  <a:pt x="206" y="321"/>
                </a:lnTo>
                <a:lnTo>
                  <a:pt x="185" y="680"/>
                </a:lnTo>
                <a:lnTo>
                  <a:pt x="119" y="680"/>
                </a:lnTo>
                <a:lnTo>
                  <a:pt x="98" y="321"/>
                </a:lnTo>
                <a:lnTo>
                  <a:pt x="0" y="362"/>
                </a:lnTo>
                <a:lnTo>
                  <a:pt x="152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divot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D8F8CD0B-E108-45FF-9D0E-DD309A93D0A7}"/>
              </a:ext>
            </a:extLst>
          </p:cNvPr>
          <p:cNvSpPr>
            <a:spLocks/>
          </p:cNvSpPr>
          <p:nvPr/>
        </p:nvSpPr>
        <p:spPr bwMode="auto">
          <a:xfrm rot="18000000">
            <a:off x="5563626" y="3573693"/>
            <a:ext cx="759647" cy="1262929"/>
          </a:xfrm>
          <a:custGeom>
            <a:avLst/>
            <a:gdLst/>
            <a:ahLst/>
            <a:cxnLst>
              <a:cxn ang="0">
                <a:pos x="152" y="0"/>
              </a:cxn>
              <a:cxn ang="0">
                <a:pos x="304" y="362"/>
              </a:cxn>
              <a:cxn ang="0">
                <a:pos x="206" y="321"/>
              </a:cxn>
              <a:cxn ang="0">
                <a:pos x="185" y="680"/>
              </a:cxn>
              <a:cxn ang="0">
                <a:pos x="119" y="680"/>
              </a:cxn>
              <a:cxn ang="0">
                <a:pos x="98" y="321"/>
              </a:cxn>
              <a:cxn ang="0">
                <a:pos x="0" y="362"/>
              </a:cxn>
              <a:cxn ang="0">
                <a:pos x="152" y="0"/>
              </a:cxn>
            </a:cxnLst>
            <a:rect l="0" t="0" r="r" b="b"/>
            <a:pathLst>
              <a:path w="304" h="680">
                <a:moveTo>
                  <a:pt x="152" y="0"/>
                </a:moveTo>
                <a:lnTo>
                  <a:pt x="304" y="362"/>
                </a:lnTo>
                <a:lnTo>
                  <a:pt x="206" y="321"/>
                </a:lnTo>
                <a:lnTo>
                  <a:pt x="185" y="680"/>
                </a:lnTo>
                <a:lnTo>
                  <a:pt x="119" y="680"/>
                </a:lnTo>
                <a:lnTo>
                  <a:pt x="98" y="321"/>
                </a:lnTo>
                <a:lnTo>
                  <a:pt x="0" y="362"/>
                </a:lnTo>
                <a:lnTo>
                  <a:pt x="152" y="0"/>
                </a:lnTo>
                <a:close/>
              </a:path>
            </a:pathLst>
          </a:custGeom>
          <a:solidFill>
            <a:schemeClr val="bg1">
              <a:alpha val="65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divot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8205303-6AD1-4994-9323-5B4F358E5AC9}"/>
              </a:ext>
            </a:extLst>
          </p:cNvPr>
          <p:cNvSpPr/>
          <p:nvPr/>
        </p:nvSpPr>
        <p:spPr bwMode="auto">
          <a:xfrm>
            <a:off x="6621423" y="4227778"/>
            <a:ext cx="1512000" cy="576000"/>
          </a:xfrm>
          <a:prstGeom prst="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prst="convex"/>
            <a:bevelB w="0" h="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分标题二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3068BE0-197F-4CF7-879A-474302166FE6}"/>
              </a:ext>
            </a:extLst>
          </p:cNvPr>
          <p:cNvSpPr/>
          <p:nvPr/>
        </p:nvSpPr>
        <p:spPr bwMode="auto">
          <a:xfrm>
            <a:off x="1570350" y="4227778"/>
            <a:ext cx="1512000" cy="576000"/>
          </a:xfrm>
          <a:prstGeom prst="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prst="convex"/>
            <a:bevelB w="0" h="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分标题三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4FA3426-74C5-4B3C-AE33-686F0F61BCDD}"/>
              </a:ext>
            </a:extLst>
          </p:cNvPr>
          <p:cNvSpPr txBox="1"/>
          <p:nvPr/>
        </p:nvSpPr>
        <p:spPr>
          <a:xfrm>
            <a:off x="9171454" y="1287262"/>
            <a:ext cx="30205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点击添加内容文本，点击添加内容文本，点击添加内容文本，点击添加内容文本，</a:t>
            </a:r>
          </a:p>
          <a:p>
            <a:r>
              <a:rPr lang="zh-CN" altLang="en-US" dirty="0"/>
              <a:t>点击添加内容文本，点击添加内容文本，点击添加内容文本，点击添加内容文本，点击添加内容文本，点击添加内容文本，点击添加内容文本，点击添加内容文本，点击添加内容文本，点击添加内容文本，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061881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框架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44</TotalTime>
  <Words>81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微软雅黑</vt:lpstr>
      <vt:lpstr>幼圆</vt:lpstr>
      <vt:lpstr>Corbel</vt:lpstr>
      <vt:lpstr>Wingdings</vt:lpstr>
      <vt:lpstr>Wingdings 2</vt:lpstr>
      <vt:lpstr>框架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10</cp:revision>
  <dcterms:created xsi:type="dcterms:W3CDTF">2018-10-25T06:13:58Z</dcterms:created>
  <dcterms:modified xsi:type="dcterms:W3CDTF">2018-10-25T06:58:38Z</dcterms:modified>
</cp:coreProperties>
</file>