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8D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4A142-4715-4446-A0C7-7756047EB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E207091-9713-4810-87A9-C1BE2A492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981802-10EB-4F73-9831-83B24FA1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8E62C2-6FD1-45D3-B77F-900DF925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8D45FB-FB4B-47DA-BFF3-9AA728EF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2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CF2B5-43FF-4EC2-BF71-140EF500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FF2FB1-4AA0-40D2-A214-56566EF3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372584-C6C8-498E-A8A5-51F75D64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E70F59-3196-447A-8D7E-72EA3023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6AAC26-F49A-4B7F-AC04-F2003D6A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99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7AF67F-B1D8-4892-9412-CCF6BB2F4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D45671-6582-48EA-B031-3005904A9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5906FD-3086-4568-BBBD-F28D827B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82ED0A-2808-4132-BBF4-CD51FB36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74D33D-31CF-404A-BB89-89A7C0F8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51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5A742B-831D-4CB0-9A52-F17B5E79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15CCF3-9E05-497E-869A-BC44E2BA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0B1FC1-6ED1-4BEB-AB24-5540734E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BB984D-5FF5-45EE-BFED-97313148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46B9F7-99E9-474B-880D-023341B4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88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FD4C3E-0C24-4E59-9F40-D0D90961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8F19D3-53C6-437A-8314-74EA44F22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C9A7D8-96CE-4BAA-BFBE-03125768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9AF7F9-F725-4B4E-91AD-D8199760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3D425D-4ED8-406A-9928-AEF157C9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5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9E098-BB66-43C5-911D-5FD5B271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FCAE4-172C-44E9-9952-99694EA18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A7802C-B10E-41B4-A317-A163BAD2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18D9FD-C980-4262-B22D-D1CD8C4E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C9FD6B-1B2D-4C8F-9242-0E10C924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4C7526-9172-4943-B49C-9B4F20F3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150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365C8-9351-4150-AC50-46D3FB36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8623DE-2E4B-4DF8-99FA-9557FFC09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BCDCC5-6A51-4A1A-86A3-E159D89D3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8B4BCF-A8E5-4B1C-BEA8-1B92D86A3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3DA706-AF42-4B2F-82D6-639B50D88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00749E3-4067-4BF7-865B-6CE64A1D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F61AC0-996F-498A-AFF2-2BE6B77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25FC77-02CD-4A3A-9C9F-3BDBE868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536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A864B5-2CD9-47E0-89CA-9F82DD90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CF60A47-6FDE-48D9-A845-0488CEB2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447131-9F0D-4B77-9F7A-0A578A94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F6CC2B-37C4-4D9D-8441-859285F7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77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6FC3E-3478-414D-9946-D7C285D1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01B9CF6-8C10-42A8-BE9F-EE103F2B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5F2DD5-9DAD-4309-A471-68DE3A39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6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5B1B40-EBD4-4154-9A78-0D0D96A5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3D7098-A984-465C-9A2C-3B55B3BF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3A33C7-A5FC-4116-8BDD-3269624D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2D5049-6C71-4A1A-AE15-D6F06F8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FBD6B6-B2E3-4A63-ADC2-CD15B4AD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12E170-C0F2-4AEA-901E-7245BDA8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174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297C5E-DB48-423A-9883-D7C8E0F1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5507CF8-1CAE-4E52-B3DE-CAC64297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DE9299-A1EA-40BE-AE4F-D003BF9B9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0A4BDE-0358-4B00-BA46-1C73DEA3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3F4537-3502-4404-8FFC-44E01263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E5BA91-1672-4824-9D47-63E6EF09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82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6B53B5-4B24-4B43-8696-19C3C9C5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A537FF-7CAB-484A-AC78-D08B0000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EC8137-F75F-4CC4-AA35-874CFE7AC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EF3D2-F576-456F-942E-8786EE93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C7E85-CCA9-42C7-86F2-D89D98458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001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>
            <a:extLst>
              <a:ext uri="{FF2B5EF4-FFF2-40B4-BE49-F238E27FC236}">
                <a16:creationId xmlns:a16="http://schemas.microsoft.com/office/drawing/2014/main" id="{E4C2C387-4E53-4CFE-942F-A7EF0DC51A32}"/>
              </a:ext>
            </a:extLst>
          </p:cNvPr>
          <p:cNvSpPr>
            <a:spLocks noChangeShapeType="1"/>
          </p:cNvSpPr>
          <p:nvPr/>
        </p:nvSpPr>
        <p:spPr bwMode="black">
          <a:xfrm>
            <a:off x="6096000" y="1148495"/>
            <a:ext cx="0" cy="2560637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12C8607-1538-4D00-8BEC-EE8D97D93CF4}"/>
              </a:ext>
            </a:extLst>
          </p:cNvPr>
          <p:cNvSpPr>
            <a:spLocks noChangeShapeType="1"/>
          </p:cNvSpPr>
          <p:nvPr/>
        </p:nvSpPr>
        <p:spPr bwMode="black">
          <a:xfrm>
            <a:off x="4884738" y="1748570"/>
            <a:ext cx="2428875" cy="1398587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77BD7C7-4024-46EA-932B-56968695A8CD}"/>
              </a:ext>
            </a:extLst>
          </p:cNvPr>
          <p:cNvGrpSpPr>
            <a:grpSpLocks/>
          </p:cNvGrpSpPr>
          <p:nvPr/>
        </p:nvGrpSpPr>
        <p:grpSpPr bwMode="auto">
          <a:xfrm>
            <a:off x="5084763" y="1413607"/>
            <a:ext cx="2009775" cy="2008188"/>
            <a:chOff x="1955" y="1224"/>
            <a:chExt cx="1911" cy="191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0028EC7-AF2C-431D-88A1-313D0177468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955" y="1224"/>
              <a:ext cx="1911" cy="1911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8BD569A-0550-4DF3-80AD-7D4BB54F00F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080" y="1355"/>
              <a:ext cx="1660" cy="1660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D0EF1E5-2284-40E2-B83C-FE258C82942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218" y="1499"/>
              <a:ext cx="1396" cy="1396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17F277D-610D-414C-8C43-C5B57A17D3E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338" y="1643"/>
              <a:ext cx="1132" cy="1132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E9A86E2-1501-4F0F-924C-5BF00DCEF36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476" y="1781"/>
              <a:ext cx="868" cy="868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6803253-9635-4205-8C3A-94200E18EB0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602" y="1901"/>
              <a:ext cx="616" cy="616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6492515-971E-4E5B-A8C7-B0DC14E76CE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716" y="2021"/>
              <a:ext cx="388" cy="388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" name="Line 13">
            <a:extLst>
              <a:ext uri="{FF2B5EF4-FFF2-40B4-BE49-F238E27FC236}">
                <a16:creationId xmlns:a16="http://schemas.microsoft.com/office/drawing/2014/main" id="{263E0B67-D938-4721-AC86-226E4F8E3D4D}"/>
              </a:ext>
            </a:extLst>
          </p:cNvPr>
          <p:cNvSpPr>
            <a:spLocks noChangeShapeType="1"/>
          </p:cNvSpPr>
          <p:nvPr/>
        </p:nvSpPr>
        <p:spPr bwMode="black">
          <a:xfrm flipV="1">
            <a:off x="4876800" y="1773970"/>
            <a:ext cx="2432050" cy="1355725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57CF4D8-0D12-4D25-B253-3706E836F135}"/>
              </a:ext>
            </a:extLst>
          </p:cNvPr>
          <p:cNvSpPr>
            <a:spLocks/>
          </p:cNvSpPr>
          <p:nvPr/>
        </p:nvSpPr>
        <p:spPr bwMode="gray">
          <a:xfrm>
            <a:off x="5243513" y="1786670"/>
            <a:ext cx="1622425" cy="1165225"/>
          </a:xfrm>
          <a:custGeom>
            <a:avLst/>
            <a:gdLst>
              <a:gd name="T0" fmla="*/ 804 w 1542"/>
              <a:gd name="T1" fmla="*/ 0 h 1110"/>
              <a:gd name="T2" fmla="*/ 54 w 1542"/>
              <a:gd name="T3" fmla="*/ 198 h 1110"/>
              <a:gd name="T4" fmla="*/ 0 w 1542"/>
              <a:gd name="T5" fmla="*/ 1110 h 1110"/>
              <a:gd name="T6" fmla="*/ 804 w 1542"/>
              <a:gd name="T7" fmla="*/ 1098 h 1110"/>
              <a:gd name="T8" fmla="*/ 960 w 1542"/>
              <a:gd name="T9" fmla="*/ 714 h 1110"/>
              <a:gd name="T10" fmla="*/ 1542 w 1542"/>
              <a:gd name="T11" fmla="*/ 204 h 1110"/>
              <a:gd name="T12" fmla="*/ 804 w 1542"/>
              <a:gd name="T13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42" h="1110">
                <a:moveTo>
                  <a:pt x="804" y="0"/>
                </a:moveTo>
                <a:lnTo>
                  <a:pt x="54" y="198"/>
                </a:lnTo>
                <a:lnTo>
                  <a:pt x="0" y="1110"/>
                </a:lnTo>
                <a:lnTo>
                  <a:pt x="804" y="1098"/>
                </a:lnTo>
                <a:lnTo>
                  <a:pt x="960" y="714"/>
                </a:lnTo>
                <a:lnTo>
                  <a:pt x="1542" y="204"/>
                </a:lnTo>
                <a:lnTo>
                  <a:pt x="804" y="0"/>
                </a:lnTo>
                <a:close/>
              </a:path>
            </a:pathLst>
          </a:custGeom>
          <a:solidFill>
            <a:srgbClr val="FF9900">
              <a:alpha val="50000"/>
            </a:srgbClr>
          </a:solidFill>
          <a:ln w="12700" cap="flat" cmpd="sng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1C1C1C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6" name="Picture 15" descr="box_crom_f0001">
            <a:extLst>
              <a:ext uri="{FF2B5EF4-FFF2-40B4-BE49-F238E27FC236}">
                <a16:creationId xmlns:a16="http://schemas.microsoft.com/office/drawing/2014/main" id="{0C439EA0-DAA0-4659-8341-716538759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6232525" y="2504220"/>
            <a:ext cx="69850" cy="7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box_crom_f0001">
            <a:extLst>
              <a:ext uri="{FF2B5EF4-FFF2-40B4-BE49-F238E27FC236}">
                <a16:creationId xmlns:a16="http://schemas.microsoft.com/office/drawing/2014/main" id="{705A236B-1AE7-4966-B68E-1492F4256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6015038" y="1712057"/>
            <a:ext cx="150812" cy="1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box_crom_f0001">
            <a:extLst>
              <a:ext uri="{FF2B5EF4-FFF2-40B4-BE49-F238E27FC236}">
                <a16:creationId xmlns:a16="http://schemas.microsoft.com/office/drawing/2014/main" id="{E707B6B2-36A0-475B-94E5-BC06C8C6B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5213350" y="1889857"/>
            <a:ext cx="201613" cy="20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box_crom_f0001">
            <a:extLst>
              <a:ext uri="{FF2B5EF4-FFF2-40B4-BE49-F238E27FC236}">
                <a16:creationId xmlns:a16="http://schemas.microsoft.com/office/drawing/2014/main" id="{B43D1025-E23B-4C23-852F-875E26E44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5083175" y="2809020"/>
            <a:ext cx="27146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box_crom_f0001">
            <a:extLst>
              <a:ext uri="{FF2B5EF4-FFF2-40B4-BE49-F238E27FC236}">
                <a16:creationId xmlns:a16="http://schemas.microsoft.com/office/drawing/2014/main" id="{5DD8E754-467D-4295-99A3-CC7B6896B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6026150" y="2864582"/>
            <a:ext cx="128588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box_crom_f0001">
            <a:extLst>
              <a:ext uri="{FF2B5EF4-FFF2-40B4-BE49-F238E27FC236}">
                <a16:creationId xmlns:a16="http://schemas.microsoft.com/office/drawing/2014/main" id="{C0D8BF7D-6769-428D-88A4-0FA68C94C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6767513" y="1920020"/>
            <a:ext cx="198437" cy="20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EED9FEE-613C-4CD0-9C50-36D8FC00B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100" y="864332"/>
            <a:ext cx="117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43C894-5CFC-4342-B8F5-089D4B8DF4F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99100" y="3839307"/>
            <a:ext cx="117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3F5507-6218-45FD-9ADB-30AE556B0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1025" y="3166207"/>
            <a:ext cx="117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46C6B3-7B4C-497D-9846-963D2471A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3166207"/>
            <a:ext cx="117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48BB06-DA12-4FFA-9690-A70FD56D3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1481870"/>
            <a:ext cx="117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887F8-729F-498D-926A-37CA3B057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0563" y="1481870"/>
            <a:ext cx="117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F80B73-F969-44BC-8129-62CF46259AB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13025" y="3685320"/>
            <a:ext cx="2519363" cy="6032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9" name="Picture 28" descr="box_crom_f0001">
            <a:extLst>
              <a:ext uri="{FF2B5EF4-FFF2-40B4-BE49-F238E27FC236}">
                <a16:creationId xmlns:a16="http://schemas.microsoft.com/office/drawing/2014/main" id="{D1724813-E230-4B01-A08E-B0599B267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gray">
          <a:xfrm rot="40833" flipH="1">
            <a:off x="2816225" y="3524982"/>
            <a:ext cx="365125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6C92C39-CDE3-4927-B3B0-9B373C97B2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19375" y="3909157"/>
            <a:ext cx="760413" cy="3778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1125602-2FF1-41F9-92A9-4C06025FEE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79788" y="3686907"/>
            <a:ext cx="1751012" cy="2317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D3205748-7F1C-46F4-ACEC-0B7E93E18E9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622550" y="3902807"/>
            <a:ext cx="73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111111"/>
                </a:solidFill>
                <a:ea typeface="宋体" pitchFamily="2" charset="-122"/>
              </a:rPr>
              <a:t>95%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B6520E1-B81E-4DCD-9780-F9048A4764D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06813" y="3669445"/>
            <a:ext cx="1119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>
                <a:solidFill>
                  <a:srgbClr val="FFFFFF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519BDB3E-49DB-4A88-B8A3-0142EC1827F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455988" y="3890107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solidFill>
                  <a:srgbClr val="1C1C1C"/>
                </a:solidFill>
                <a:ea typeface="宋体" pitchFamily="2" charset="-122"/>
              </a:rPr>
              <a:t>Description of the contents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D774281-73E4-4506-95F5-FE469377A8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13025" y="4455257"/>
            <a:ext cx="2519363" cy="6048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69F9E1-B69F-4BC3-B4DF-13D5BD4EC27C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19375" y="4679095"/>
            <a:ext cx="760413" cy="3778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DADFDA-D372-4E7B-98CC-C1698D9451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79788" y="4456845"/>
            <a:ext cx="1751012" cy="2317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ED267B6-1D06-4DB6-91E9-5EE75BD6E0C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622550" y="4672745"/>
            <a:ext cx="73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111111"/>
                </a:solidFill>
                <a:ea typeface="宋体" pitchFamily="2" charset="-122"/>
              </a:rPr>
              <a:t>80%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552C94-C373-47E9-85EE-1A4514F32E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06813" y="4440970"/>
            <a:ext cx="1119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>
                <a:solidFill>
                  <a:srgbClr val="FFFFFF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17D37862-FB69-4238-9507-08B8020CED2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455988" y="4661632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solidFill>
                  <a:srgbClr val="1C1C1C"/>
                </a:solidFill>
                <a:ea typeface="宋体" pitchFamily="2" charset="-122"/>
              </a:rPr>
              <a:t>Description of the contents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55517B-8E24-4D5E-97A7-070DB648CB1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13025" y="5210907"/>
            <a:ext cx="2519363" cy="6032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3EABB2-2CF2-4820-8DD2-93F0CD1F46A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19375" y="5434745"/>
            <a:ext cx="760413" cy="3762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6DE229D-1D25-49D7-8703-C8DA85347D6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79788" y="5212495"/>
            <a:ext cx="1751012" cy="2317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Text Box 43">
            <a:extLst>
              <a:ext uri="{FF2B5EF4-FFF2-40B4-BE49-F238E27FC236}">
                <a16:creationId xmlns:a16="http://schemas.microsoft.com/office/drawing/2014/main" id="{DBED873F-2F87-4958-9E91-98E352F5D9B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622550" y="5428395"/>
            <a:ext cx="73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111111"/>
                </a:solidFill>
                <a:ea typeface="宋体" pitchFamily="2" charset="-122"/>
              </a:rPr>
              <a:t>70%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012EEF8-BAC3-4C33-9759-753870E230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06813" y="5195032"/>
            <a:ext cx="11191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>
                <a:solidFill>
                  <a:srgbClr val="FFFFFF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46" name="Text Box 45">
            <a:extLst>
              <a:ext uri="{FF2B5EF4-FFF2-40B4-BE49-F238E27FC236}">
                <a16:creationId xmlns:a16="http://schemas.microsoft.com/office/drawing/2014/main" id="{B36EC6C7-B516-4250-8E7A-F2F48651004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455988" y="5415695"/>
            <a:ext cx="17335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solidFill>
                  <a:srgbClr val="1C1C1C"/>
                </a:solidFill>
                <a:ea typeface="宋体" pitchFamily="2" charset="-122"/>
              </a:rPr>
              <a:t>Description of the contents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88CA951-5026-4A68-AEF8-9C74CE4792F3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77063" y="3667857"/>
            <a:ext cx="2517775" cy="6048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0B0AC09-F0AE-4964-A631-8CC7CE117CA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81825" y="3891695"/>
            <a:ext cx="762000" cy="3778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A04CEDB-E5D0-4E6E-9FC9-43B6CE855E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43825" y="3669445"/>
            <a:ext cx="1751013" cy="2317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Text Box 49">
            <a:extLst>
              <a:ext uri="{FF2B5EF4-FFF2-40B4-BE49-F238E27FC236}">
                <a16:creationId xmlns:a16="http://schemas.microsoft.com/office/drawing/2014/main" id="{2FFDD753-F0BD-47C9-BE5C-611877C55BB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986588" y="3885345"/>
            <a:ext cx="73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111111"/>
                </a:solidFill>
                <a:ea typeface="宋体" pitchFamily="2" charset="-122"/>
              </a:rPr>
              <a:t>45%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80638F7-031F-445C-88D9-0CF28E21554B}"/>
              </a:ext>
            </a:extLst>
          </p:cNvPr>
          <p:cNvSpPr>
            <a:spLocks noChangeArrowheads="1"/>
          </p:cNvSpPr>
          <p:nvPr/>
        </p:nvSpPr>
        <p:spPr bwMode="gray">
          <a:xfrm>
            <a:off x="8070850" y="3653570"/>
            <a:ext cx="1119188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>
                <a:solidFill>
                  <a:srgbClr val="FFFFFF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52" name="Text Box 51">
            <a:extLst>
              <a:ext uri="{FF2B5EF4-FFF2-40B4-BE49-F238E27FC236}">
                <a16:creationId xmlns:a16="http://schemas.microsoft.com/office/drawing/2014/main" id="{B82EA52B-8365-473C-B0B6-D59263DC3B8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820025" y="3874232"/>
            <a:ext cx="17335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solidFill>
                  <a:srgbClr val="1C1C1C"/>
                </a:solidFill>
                <a:ea typeface="宋体" pitchFamily="2" charset="-122"/>
              </a:rPr>
              <a:t>Description of the contents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9DAA926-BA11-498E-BFC9-5F2D675AAC5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77063" y="4428270"/>
            <a:ext cx="2517775" cy="6032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420E37B-25F6-4743-AC27-567329D414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81825" y="4650520"/>
            <a:ext cx="762000" cy="3778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DFA2CB4-68BF-4C90-BA79-8FAFE59E09E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43825" y="4429857"/>
            <a:ext cx="1751013" cy="2317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Text Box 55">
            <a:extLst>
              <a:ext uri="{FF2B5EF4-FFF2-40B4-BE49-F238E27FC236}">
                <a16:creationId xmlns:a16="http://schemas.microsoft.com/office/drawing/2014/main" id="{FEB8324E-0D2A-4132-B0A0-856E0463F1A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986588" y="4644170"/>
            <a:ext cx="73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111111"/>
                </a:solidFill>
                <a:ea typeface="宋体" pitchFamily="2" charset="-122"/>
              </a:rPr>
              <a:t>37%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263EB82-173F-4856-899D-C3D1DE345153}"/>
              </a:ext>
            </a:extLst>
          </p:cNvPr>
          <p:cNvSpPr>
            <a:spLocks noChangeArrowheads="1"/>
          </p:cNvSpPr>
          <p:nvPr/>
        </p:nvSpPr>
        <p:spPr bwMode="gray">
          <a:xfrm>
            <a:off x="8070850" y="4413982"/>
            <a:ext cx="111918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>
                <a:solidFill>
                  <a:srgbClr val="FFFFFF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58" name="Text Box 57">
            <a:extLst>
              <a:ext uri="{FF2B5EF4-FFF2-40B4-BE49-F238E27FC236}">
                <a16:creationId xmlns:a16="http://schemas.microsoft.com/office/drawing/2014/main" id="{09ACB16F-E821-41EF-ACC6-4EC3F0A907D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820025" y="4631470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solidFill>
                  <a:srgbClr val="1C1C1C"/>
                </a:solidFill>
                <a:ea typeface="宋体" pitchFamily="2" charset="-122"/>
              </a:rPr>
              <a:t>Description of the contents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7D01B20-56BB-4821-98EF-1DA8AEE3C4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77063" y="5190270"/>
            <a:ext cx="2517775" cy="6048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C6F2898-72B8-4B27-950A-BCAC36A98CA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81825" y="5414107"/>
            <a:ext cx="762000" cy="3778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0AEB6D6-4CC0-40A0-A390-596E8247E2C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43825" y="5191857"/>
            <a:ext cx="1751013" cy="2317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" name="Text Box 61">
            <a:extLst>
              <a:ext uri="{FF2B5EF4-FFF2-40B4-BE49-F238E27FC236}">
                <a16:creationId xmlns:a16="http://schemas.microsoft.com/office/drawing/2014/main" id="{7737488A-DEEA-49D6-B5EF-0D70C80680F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986588" y="5407757"/>
            <a:ext cx="73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111111"/>
                </a:solidFill>
                <a:ea typeface="宋体" pitchFamily="2" charset="-122"/>
              </a:rPr>
              <a:t>16%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0F1AB07-DE58-4125-8832-DDF0C2067978}"/>
              </a:ext>
            </a:extLst>
          </p:cNvPr>
          <p:cNvSpPr>
            <a:spLocks noChangeArrowheads="1"/>
          </p:cNvSpPr>
          <p:nvPr/>
        </p:nvSpPr>
        <p:spPr bwMode="gray">
          <a:xfrm>
            <a:off x="8070850" y="5174395"/>
            <a:ext cx="1119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>
                <a:solidFill>
                  <a:srgbClr val="FFFFFF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64" name="Text Box 63">
            <a:extLst>
              <a:ext uri="{FF2B5EF4-FFF2-40B4-BE49-F238E27FC236}">
                <a16:creationId xmlns:a16="http://schemas.microsoft.com/office/drawing/2014/main" id="{7183692C-0957-48E1-9E99-56112CF3F5C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820025" y="5396645"/>
            <a:ext cx="17335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solidFill>
                  <a:srgbClr val="1C1C1C"/>
                </a:solidFill>
                <a:ea typeface="宋体" pitchFamily="2" charset="-122"/>
              </a:rPr>
              <a:t>Description of the contents</a:t>
            </a:r>
          </a:p>
        </p:txBody>
      </p:sp>
      <p:pic>
        <p:nvPicPr>
          <p:cNvPr id="65" name="Picture 64" descr="box_crom_f0001">
            <a:extLst>
              <a:ext uri="{FF2B5EF4-FFF2-40B4-BE49-F238E27FC236}">
                <a16:creationId xmlns:a16="http://schemas.microsoft.com/office/drawing/2014/main" id="{F2E336B0-7AAE-4504-9BBC-8F2D5833D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gray">
          <a:xfrm rot="40833" flipH="1">
            <a:off x="2824163" y="4363182"/>
            <a:ext cx="288925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5" descr="box_crom_f0001">
            <a:extLst>
              <a:ext uri="{FF2B5EF4-FFF2-40B4-BE49-F238E27FC236}">
                <a16:creationId xmlns:a16="http://schemas.microsoft.com/office/drawing/2014/main" id="{8AD3DB48-0A55-4579-8A50-2B2B43D38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gray">
          <a:xfrm rot="40833" flipH="1">
            <a:off x="2851150" y="5175982"/>
            <a:ext cx="234950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6" descr="box_crom_f0001">
            <a:extLst>
              <a:ext uri="{FF2B5EF4-FFF2-40B4-BE49-F238E27FC236}">
                <a16:creationId xmlns:a16="http://schemas.microsoft.com/office/drawing/2014/main" id="{9C89A9EB-48DF-458E-B1BE-FD2AB2541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gray">
          <a:xfrm rot="40833" flipH="1">
            <a:off x="7256463" y="3678970"/>
            <a:ext cx="150812" cy="1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7" descr="box_crom_f0001">
            <a:extLst>
              <a:ext uri="{FF2B5EF4-FFF2-40B4-BE49-F238E27FC236}">
                <a16:creationId xmlns:a16="http://schemas.microsoft.com/office/drawing/2014/main" id="{B5BF8147-7727-4C39-8C82-EEDE283D1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gray">
          <a:xfrm rot="40833" flipH="1">
            <a:off x="7267575" y="4467957"/>
            <a:ext cx="128588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8" descr="box_crom_f0001">
            <a:extLst>
              <a:ext uri="{FF2B5EF4-FFF2-40B4-BE49-F238E27FC236}">
                <a16:creationId xmlns:a16="http://schemas.microsoft.com/office/drawing/2014/main" id="{4007ADED-145D-4FCC-9D5D-091EA74CD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gray">
          <a:xfrm rot="40833" flipH="1">
            <a:off x="7299325" y="5255357"/>
            <a:ext cx="68263" cy="7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59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72</Words>
  <Application>Microsoft Office PowerPoint</Application>
  <PresentationFormat>宽屏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宋体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22</cp:revision>
  <dcterms:created xsi:type="dcterms:W3CDTF">2018-10-25T03:28:06Z</dcterms:created>
  <dcterms:modified xsi:type="dcterms:W3CDTF">2018-10-25T06:10:34Z</dcterms:modified>
</cp:coreProperties>
</file>