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7679753654812"/>
          <c:y val="8.329084206044475E-2"/>
          <c:w val="0.5746555413872152"/>
          <c:h val="0.86198324745485333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158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4"/>
            <c:spPr>
              <a:gradFill rotWithShape="1">
                <a:gsLst>
                  <a:gs pos="0">
                    <a:schemeClr val="accent1">
                      <a:tint val="67000"/>
                      <a:satMod val="105000"/>
                      <a:lumMod val="110000"/>
                    </a:schemeClr>
                  </a:gs>
                  <a:gs pos="50000">
                    <a:schemeClr val="accent1">
                      <a:tint val="73000"/>
                      <a:satMod val="103000"/>
                      <a:lumMod val="105000"/>
                    </a:schemeClr>
                  </a:gs>
                  <a:gs pos="100000">
                    <a:schemeClr val="accent1">
                      <a:tint val="81000"/>
                      <a:satMod val="109000"/>
                      <a:lumMod val="105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91-4814-BF20-19010CE229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4"/>
            <c:spPr>
              <a:gradFill rotWithShape="1">
                <a:gsLst>
                  <a:gs pos="0">
                    <a:schemeClr val="accent2">
                      <a:tint val="67000"/>
                      <a:satMod val="105000"/>
                      <a:lumMod val="110000"/>
                    </a:schemeClr>
                  </a:gs>
                  <a:gs pos="50000">
                    <a:schemeClr val="accent2">
                      <a:tint val="73000"/>
                      <a:satMod val="103000"/>
                      <a:lumMod val="105000"/>
                    </a:schemeClr>
                  </a:gs>
                  <a:gs pos="100000">
                    <a:schemeClr val="accent2">
                      <a:tint val="81000"/>
                      <a:satMod val="109000"/>
                      <a:lumMod val="105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91-4814-BF20-19010CE22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100352"/>
        <c:axId val="78110720"/>
      </c:radarChart>
      <c:catAx>
        <c:axId val="7810035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8110720"/>
        <c:crosses val="autoZero"/>
        <c:auto val="1"/>
        <c:lblAlgn val="ctr"/>
        <c:lblOffset val="100"/>
        <c:noMultiLvlLbl val="0"/>
      </c:catAx>
      <c:valAx>
        <c:axId val="7811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810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88685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400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27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98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16341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464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715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724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594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096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488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" name="组合 357">
            <a:extLst>
              <a:ext uri="{FF2B5EF4-FFF2-40B4-BE49-F238E27FC236}">
                <a16:creationId xmlns:a16="http://schemas.microsoft.com/office/drawing/2014/main" id="{FF71A42E-CAAA-42E0-802F-8DB3296E64C0}"/>
              </a:ext>
            </a:extLst>
          </p:cNvPr>
          <p:cNvGrpSpPr/>
          <p:nvPr/>
        </p:nvGrpSpPr>
        <p:grpSpPr>
          <a:xfrm>
            <a:off x="1597891" y="1505496"/>
            <a:ext cx="9236363" cy="3980904"/>
            <a:chOff x="1957229" y="1334369"/>
            <a:chExt cx="9220288" cy="4188583"/>
          </a:xfrm>
          <a:solidFill>
            <a:schemeClr val="bg1"/>
          </a:solidFill>
        </p:grpSpPr>
        <p:graphicFrame>
          <p:nvGraphicFramePr>
            <p:cNvPr id="361" name="图表 360">
              <a:extLst>
                <a:ext uri="{FF2B5EF4-FFF2-40B4-BE49-F238E27FC236}">
                  <a16:creationId xmlns:a16="http://schemas.microsoft.com/office/drawing/2014/main" id="{2B375E72-81BB-4E1C-AE5E-6D2770C2964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585397841"/>
                </p:ext>
              </p:extLst>
            </p:nvPr>
          </p:nvGraphicFramePr>
          <p:xfrm>
            <a:off x="3294710" y="1334369"/>
            <a:ext cx="6162621" cy="41802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62" name="文本框 9">
              <a:extLst>
                <a:ext uri="{FF2B5EF4-FFF2-40B4-BE49-F238E27FC236}">
                  <a16:creationId xmlns:a16="http://schemas.microsoft.com/office/drawing/2014/main" id="{75E59B7C-CE3F-4667-9D2C-F2E2E1D004FF}"/>
                </a:ext>
              </a:extLst>
            </p:cNvPr>
            <p:cNvSpPr txBox="1"/>
            <p:nvPr/>
          </p:nvSpPr>
          <p:spPr>
            <a:xfrm>
              <a:off x="8502556" y="3012232"/>
              <a:ext cx="2674961" cy="3481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click here to add your text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363" name="文本框 37">
              <a:extLst>
                <a:ext uri="{FF2B5EF4-FFF2-40B4-BE49-F238E27FC236}">
                  <a16:creationId xmlns:a16="http://schemas.microsoft.com/office/drawing/2014/main" id="{1AB774CF-EB01-45A7-BF67-073C3B9A76CF}"/>
                </a:ext>
              </a:extLst>
            </p:cNvPr>
            <p:cNvSpPr txBox="1"/>
            <p:nvPr/>
          </p:nvSpPr>
          <p:spPr>
            <a:xfrm>
              <a:off x="6853450" y="1561629"/>
              <a:ext cx="2674961" cy="3481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click here to add your text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364" name="文本框 38">
              <a:extLst>
                <a:ext uri="{FF2B5EF4-FFF2-40B4-BE49-F238E27FC236}">
                  <a16:creationId xmlns:a16="http://schemas.microsoft.com/office/drawing/2014/main" id="{9F87520A-5E2B-4D7A-9B8F-213F879F774F}"/>
                </a:ext>
              </a:extLst>
            </p:cNvPr>
            <p:cNvSpPr txBox="1"/>
            <p:nvPr/>
          </p:nvSpPr>
          <p:spPr>
            <a:xfrm>
              <a:off x="8027157" y="5174775"/>
              <a:ext cx="2674961" cy="3481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click here to add your text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365" name="文本框 39">
              <a:extLst>
                <a:ext uri="{FF2B5EF4-FFF2-40B4-BE49-F238E27FC236}">
                  <a16:creationId xmlns:a16="http://schemas.microsoft.com/office/drawing/2014/main" id="{621BDE1F-5299-43B3-A667-39716B890CA1}"/>
                </a:ext>
              </a:extLst>
            </p:cNvPr>
            <p:cNvSpPr txBox="1"/>
            <p:nvPr/>
          </p:nvSpPr>
          <p:spPr>
            <a:xfrm>
              <a:off x="2686050" y="5174775"/>
              <a:ext cx="2674961" cy="3481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click here to add your text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366" name="文本框 40">
              <a:extLst>
                <a:ext uri="{FF2B5EF4-FFF2-40B4-BE49-F238E27FC236}">
                  <a16:creationId xmlns:a16="http://schemas.microsoft.com/office/drawing/2014/main" id="{8A5C3A8D-C6E3-4EC9-9B82-D3732E3660A4}"/>
                </a:ext>
              </a:extLst>
            </p:cNvPr>
            <p:cNvSpPr txBox="1"/>
            <p:nvPr/>
          </p:nvSpPr>
          <p:spPr>
            <a:xfrm>
              <a:off x="1957229" y="2330760"/>
              <a:ext cx="2674961" cy="3481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click here to add your text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1542800"/>
      </p:ext>
    </p:extLst>
  </p:cSld>
  <p:clrMapOvr>
    <a:masterClrMapping/>
  </p:clrMapOvr>
</p:sld>
</file>

<file path=ppt/theme/theme1.xml><?xml version="1.0" encoding="utf-8"?>
<a:theme xmlns:a="http://schemas.openxmlformats.org/drawingml/2006/main" name="裁剪">
  <a:themeElements>
    <a:clrScheme name="裁剪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裁剪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裁剪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24</TotalTime>
  <Words>30</Words>
  <Application>Microsoft Office PowerPoint</Application>
  <PresentationFormat>宽屏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华文楷体</vt:lpstr>
      <vt:lpstr>Franklin Gothic Book</vt:lpstr>
      <vt:lpstr>裁剪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6</cp:revision>
  <dcterms:created xsi:type="dcterms:W3CDTF">2018-10-25T02:32:44Z</dcterms:created>
  <dcterms:modified xsi:type="dcterms:W3CDTF">2018-10-25T02:57:29Z</dcterms:modified>
</cp:coreProperties>
</file>