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53A3"/>
    <a:srgbClr val="ECECEC"/>
    <a:srgbClr val="FFFFFF"/>
    <a:srgbClr val="453D3A"/>
    <a:srgbClr val="1A9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88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4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98C7-9395-4E9A-96EC-DE4C39432AA7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64DB0-CCE3-4363-801A-A01AADC63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71325" y="387275"/>
            <a:ext cx="32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19325" y="135275"/>
            <a:ext cx="252000" cy="25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10801350" y="6405438"/>
            <a:ext cx="1390650" cy="365125"/>
          </a:xfrm>
        </p:spPr>
        <p:txBody>
          <a:bodyPr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fld id="{51D91E7F-84B6-4064-9D4E-CC7D244BCA0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8743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7242" userDrawn="1">
          <p15:clr>
            <a:srgbClr val="FBAE40"/>
          </p15:clr>
        </p15:guide>
        <p15:guide id="5" orient="horz" pos="346" userDrawn="1">
          <p15:clr>
            <a:srgbClr val="FBAE40"/>
          </p15:clr>
        </p15:guide>
        <p15:guide id="6" orient="horz" pos="39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6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C821-51AF-415E-BF5B-CDCDE3466362}" type="datetime1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1E7F-84B6-4064-9D4E-CC7D244BCA0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06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95324" y="287665"/>
            <a:ext cx="1080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</a:rPr>
              <a:t>试验方法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3235861"/>
            <a:ext cx="12192000" cy="60959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398943" y="3070166"/>
            <a:ext cx="363836" cy="363836"/>
          </a:xfrm>
          <a:prstGeom prst="ellipse">
            <a:avLst/>
          </a:prstGeom>
          <a:solidFill>
            <a:srgbClr val="0053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b="1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3838651" y="3070166"/>
            <a:ext cx="363836" cy="363836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b="1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278359" y="3070166"/>
            <a:ext cx="363836" cy="363836"/>
          </a:xfrm>
          <a:prstGeom prst="ellipse">
            <a:avLst/>
          </a:prstGeom>
          <a:solidFill>
            <a:srgbClr val="0053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b="1"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718067" y="3070166"/>
            <a:ext cx="363836" cy="363836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b="1">
              <a:latin typeface="Microsoft YaHei" charset="0"/>
              <a:ea typeface="Microsoft YaHei" charset="0"/>
              <a:cs typeface="Microsoft YaHei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50836" y="3820884"/>
            <a:ext cx="3115714" cy="1805472"/>
            <a:chOff x="1050836" y="3820884"/>
            <a:chExt cx="3115714" cy="1805472"/>
          </a:xfrm>
        </p:grpSpPr>
        <p:sp>
          <p:nvSpPr>
            <p:cNvPr id="19" name="矩形 9"/>
            <p:cNvSpPr/>
            <p:nvPr/>
          </p:nvSpPr>
          <p:spPr>
            <a:xfrm>
              <a:off x="1050836" y="3820884"/>
              <a:ext cx="3115714" cy="1805472"/>
            </a:xfrm>
            <a:custGeom>
              <a:avLst/>
              <a:gdLst/>
              <a:ahLst/>
              <a:cxnLst/>
              <a:rect l="l" t="t" r="r" b="b"/>
              <a:pathLst>
                <a:path w="2141035" h="1354104">
                  <a:moveTo>
                    <a:pt x="388870" y="0"/>
                  </a:moveTo>
                  <a:lnTo>
                    <a:pt x="483871" y="115465"/>
                  </a:lnTo>
                  <a:lnTo>
                    <a:pt x="2141035" y="115465"/>
                  </a:lnTo>
                  <a:lnTo>
                    <a:pt x="2141035" y="1354104"/>
                  </a:lnTo>
                  <a:lnTo>
                    <a:pt x="0" y="1354104"/>
                  </a:lnTo>
                  <a:lnTo>
                    <a:pt x="0" y="115465"/>
                  </a:lnTo>
                  <a:lnTo>
                    <a:pt x="293869" y="11546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grpSp>
          <p:nvGrpSpPr>
            <p:cNvPr id="20" name="组 45"/>
            <p:cNvGrpSpPr/>
            <p:nvPr/>
          </p:nvGrpSpPr>
          <p:grpSpPr>
            <a:xfrm>
              <a:off x="1106272" y="4117301"/>
              <a:ext cx="3004843" cy="1177567"/>
              <a:chOff x="3560787" y="623574"/>
              <a:chExt cx="2253632" cy="883174"/>
            </a:xfrm>
          </p:grpSpPr>
          <p:sp>
            <p:nvSpPr>
              <p:cNvPr id="21" name="文本框 8"/>
              <p:cNvSpPr txBox="1"/>
              <p:nvPr/>
            </p:nvSpPr>
            <p:spPr>
              <a:xfrm>
                <a:off x="3560787" y="923656"/>
                <a:ext cx="2253632" cy="583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这里用于具体描述第一步的试验内容是什么。</a:t>
                </a:r>
                <a:endParaRPr lang="en-US" altLang="zh-CN" dirty="0">
                  <a:solidFill>
                    <a:srgbClr val="FFFFFF"/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3560788" y="623574"/>
                <a:ext cx="1677382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第一步的试验内容</a:t>
                </a:r>
              </a:p>
            </p:txBody>
          </p:sp>
        </p:grpSp>
      </p:grpSp>
      <p:sp>
        <p:nvSpPr>
          <p:cNvPr id="33" name="文本框 32"/>
          <p:cNvSpPr txBox="1"/>
          <p:nvPr/>
        </p:nvSpPr>
        <p:spPr>
          <a:xfrm>
            <a:off x="1026862" y="2608029"/>
            <a:ext cx="110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2400" b="1" dirty="0">
                <a:solidFill>
                  <a:schemeClr val="accent1"/>
                </a:solidFill>
                <a:latin typeface="+mn-ea"/>
              </a:rPr>
              <a:t>第一步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475997" y="342966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kumimoji="1" sz="2400" b="1">
                <a:solidFill>
                  <a:schemeClr val="accent1"/>
                </a:solidFill>
                <a:latin typeface="+mn-ea"/>
              </a:defRPr>
            </a:lvl1pPr>
          </a:lstStyle>
          <a:p>
            <a:r>
              <a:rPr lang="zh-CN" altLang="en-US" dirty="0">
                <a:solidFill>
                  <a:srgbClr val="404040"/>
                </a:solidFill>
              </a:rPr>
              <a:t>第二步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906280" y="260802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kumimoji="1" sz="2400" b="1">
                <a:solidFill>
                  <a:schemeClr val="accent1"/>
                </a:solidFill>
                <a:latin typeface="+mn-ea"/>
              </a:defRPr>
            </a:lvl1pPr>
          </a:lstStyle>
          <a:p>
            <a:r>
              <a:rPr lang="zh-CN" altLang="en-US" dirty="0"/>
              <a:t>第三步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345987" y="342966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kumimoji="1" sz="2400" b="1">
                <a:solidFill>
                  <a:schemeClr val="accent1"/>
                </a:solidFill>
                <a:latin typeface="+mn-ea"/>
              </a:defRPr>
            </a:lvl1pPr>
          </a:lstStyle>
          <a:p>
            <a:r>
              <a:rPr lang="zh-CN" altLang="en-US" dirty="0">
                <a:solidFill>
                  <a:srgbClr val="404040"/>
                </a:solidFill>
              </a:rPr>
              <a:t>第四步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521602" y="948168"/>
            <a:ext cx="3115714" cy="1805472"/>
            <a:chOff x="3521602" y="948168"/>
            <a:chExt cx="3115714" cy="1805472"/>
          </a:xfrm>
        </p:grpSpPr>
        <p:sp>
          <p:nvSpPr>
            <p:cNvPr id="14" name="矩形 9"/>
            <p:cNvSpPr/>
            <p:nvPr/>
          </p:nvSpPr>
          <p:spPr>
            <a:xfrm flipV="1">
              <a:off x="3521602" y="948168"/>
              <a:ext cx="3115714" cy="1805472"/>
            </a:xfrm>
            <a:custGeom>
              <a:avLst/>
              <a:gdLst/>
              <a:ahLst/>
              <a:cxnLst/>
              <a:rect l="l" t="t" r="r" b="b"/>
              <a:pathLst>
                <a:path w="2141035" h="1354104">
                  <a:moveTo>
                    <a:pt x="388870" y="0"/>
                  </a:moveTo>
                  <a:lnTo>
                    <a:pt x="483871" y="115465"/>
                  </a:lnTo>
                  <a:lnTo>
                    <a:pt x="2141035" y="115465"/>
                  </a:lnTo>
                  <a:lnTo>
                    <a:pt x="2141035" y="1354104"/>
                  </a:lnTo>
                  <a:lnTo>
                    <a:pt x="0" y="1354104"/>
                  </a:lnTo>
                  <a:lnTo>
                    <a:pt x="0" y="115465"/>
                  </a:lnTo>
                  <a:lnTo>
                    <a:pt x="293869" y="115465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grpSp>
          <p:nvGrpSpPr>
            <p:cNvPr id="38" name="组 45"/>
            <p:cNvGrpSpPr/>
            <p:nvPr/>
          </p:nvGrpSpPr>
          <p:grpSpPr>
            <a:xfrm>
              <a:off x="3577038" y="1244585"/>
              <a:ext cx="3004843" cy="1212640"/>
              <a:chOff x="3560787" y="623574"/>
              <a:chExt cx="2253632" cy="909479"/>
            </a:xfrm>
          </p:grpSpPr>
          <p:sp>
            <p:nvSpPr>
              <p:cNvPr id="39" name="文本框 8"/>
              <p:cNvSpPr txBox="1"/>
              <p:nvPr/>
            </p:nvSpPr>
            <p:spPr>
              <a:xfrm>
                <a:off x="3560787" y="923656"/>
                <a:ext cx="2253632" cy="60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这里用于具体描述第二步的试验内容是什么。</a:t>
                </a:r>
                <a:endParaRPr lang="en-US" altLang="zh-CN" dirty="0">
                  <a:solidFill>
                    <a:srgbClr val="FFFFFF"/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3560788" y="623574"/>
                <a:ext cx="1677382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第二步的试验内容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5936246" y="3820884"/>
            <a:ext cx="3115714" cy="1805472"/>
            <a:chOff x="5936246" y="3820884"/>
            <a:chExt cx="3115714" cy="1805472"/>
          </a:xfrm>
        </p:grpSpPr>
        <p:sp>
          <p:nvSpPr>
            <p:cNvPr id="24" name="矩形 9"/>
            <p:cNvSpPr/>
            <p:nvPr/>
          </p:nvSpPr>
          <p:spPr>
            <a:xfrm>
              <a:off x="5936246" y="3820884"/>
              <a:ext cx="3115714" cy="1805472"/>
            </a:xfrm>
            <a:custGeom>
              <a:avLst/>
              <a:gdLst/>
              <a:ahLst/>
              <a:cxnLst/>
              <a:rect l="l" t="t" r="r" b="b"/>
              <a:pathLst>
                <a:path w="2141035" h="1354104">
                  <a:moveTo>
                    <a:pt x="388870" y="0"/>
                  </a:moveTo>
                  <a:lnTo>
                    <a:pt x="483871" y="115465"/>
                  </a:lnTo>
                  <a:lnTo>
                    <a:pt x="2141035" y="115465"/>
                  </a:lnTo>
                  <a:lnTo>
                    <a:pt x="2141035" y="1354104"/>
                  </a:lnTo>
                  <a:lnTo>
                    <a:pt x="0" y="1354104"/>
                  </a:lnTo>
                  <a:lnTo>
                    <a:pt x="0" y="115465"/>
                  </a:lnTo>
                  <a:lnTo>
                    <a:pt x="293869" y="11546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grpSp>
          <p:nvGrpSpPr>
            <p:cNvPr id="41" name="组 45"/>
            <p:cNvGrpSpPr/>
            <p:nvPr/>
          </p:nvGrpSpPr>
          <p:grpSpPr>
            <a:xfrm>
              <a:off x="5991682" y="4117301"/>
              <a:ext cx="3004843" cy="1212639"/>
              <a:chOff x="3560787" y="623574"/>
              <a:chExt cx="2253632" cy="909479"/>
            </a:xfrm>
          </p:grpSpPr>
          <p:sp>
            <p:nvSpPr>
              <p:cNvPr id="42" name="文本框 8"/>
              <p:cNvSpPr txBox="1"/>
              <p:nvPr/>
            </p:nvSpPr>
            <p:spPr>
              <a:xfrm>
                <a:off x="3560787" y="923656"/>
                <a:ext cx="2253632" cy="60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这里用于具体描述第三步的试验内容是什么。</a:t>
                </a:r>
                <a:endParaRPr lang="en-US" altLang="zh-CN" dirty="0">
                  <a:solidFill>
                    <a:srgbClr val="FFFFFF"/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3560788" y="623574"/>
                <a:ext cx="1677382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第三步的试验内容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8384701" y="948168"/>
            <a:ext cx="3115714" cy="1805472"/>
            <a:chOff x="8384701" y="948168"/>
            <a:chExt cx="3115714" cy="1805472"/>
          </a:xfrm>
        </p:grpSpPr>
        <p:sp>
          <p:nvSpPr>
            <p:cNvPr id="29" name="矩形 9"/>
            <p:cNvSpPr/>
            <p:nvPr/>
          </p:nvSpPr>
          <p:spPr>
            <a:xfrm flipV="1">
              <a:off x="8384701" y="948168"/>
              <a:ext cx="3115714" cy="1805472"/>
            </a:xfrm>
            <a:custGeom>
              <a:avLst/>
              <a:gdLst/>
              <a:ahLst/>
              <a:cxnLst/>
              <a:rect l="l" t="t" r="r" b="b"/>
              <a:pathLst>
                <a:path w="2141035" h="1354104">
                  <a:moveTo>
                    <a:pt x="388870" y="0"/>
                  </a:moveTo>
                  <a:lnTo>
                    <a:pt x="483871" y="115465"/>
                  </a:lnTo>
                  <a:lnTo>
                    <a:pt x="2141035" y="115465"/>
                  </a:lnTo>
                  <a:lnTo>
                    <a:pt x="2141035" y="1354104"/>
                  </a:lnTo>
                  <a:lnTo>
                    <a:pt x="0" y="1354104"/>
                  </a:lnTo>
                  <a:lnTo>
                    <a:pt x="0" y="115465"/>
                  </a:lnTo>
                  <a:lnTo>
                    <a:pt x="293869" y="115465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grpSp>
          <p:nvGrpSpPr>
            <p:cNvPr id="44" name="组 45"/>
            <p:cNvGrpSpPr/>
            <p:nvPr/>
          </p:nvGrpSpPr>
          <p:grpSpPr>
            <a:xfrm>
              <a:off x="8440137" y="1244585"/>
              <a:ext cx="3004843" cy="1212640"/>
              <a:chOff x="3560787" y="623574"/>
              <a:chExt cx="2253632" cy="909478"/>
            </a:xfrm>
          </p:grpSpPr>
          <p:sp>
            <p:nvSpPr>
              <p:cNvPr id="45" name="文本框 8"/>
              <p:cNvSpPr txBox="1"/>
              <p:nvPr/>
            </p:nvSpPr>
            <p:spPr>
              <a:xfrm>
                <a:off x="3560787" y="923656"/>
                <a:ext cx="2253632" cy="609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这里用于具体描述第四步的试验内容是什么。</a:t>
                </a:r>
                <a:endParaRPr lang="en-US" altLang="zh-CN" dirty="0">
                  <a:solidFill>
                    <a:srgbClr val="FFFFFF"/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3560788" y="623574"/>
                <a:ext cx="1677382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FFFFFF"/>
                    </a:solidFill>
                    <a:latin typeface="Microsoft YaHei" charset="0"/>
                    <a:ea typeface="Microsoft YaHei" charset="0"/>
                    <a:cs typeface="Microsoft YaHei" charset="0"/>
                  </a:rPr>
                  <a:t>第四步的试验内容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207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主题">
  <a:themeElements>
    <a:clrScheme name="工大蓝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3A3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79</Words>
  <Application>Microsoft Office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华文楷体</vt:lpstr>
      <vt:lpstr>宋体</vt:lpstr>
      <vt:lpstr>Microsoft YaHei</vt:lpstr>
      <vt:lpstr>Microsoft YaHei</vt:lpstr>
      <vt:lpstr>Arial</vt:lpstr>
      <vt:lpstr>Calibri</vt:lpstr>
      <vt:lpstr>Consolas</vt:lpstr>
      <vt:lpstr>Verdana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350</cp:revision>
  <dcterms:created xsi:type="dcterms:W3CDTF">2015-10-24T01:57:14Z</dcterms:created>
  <dcterms:modified xsi:type="dcterms:W3CDTF">2018-09-09T09:24:31Z</dcterms:modified>
</cp:coreProperties>
</file>