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38BEF-F40B-4E07-9716-7A8AAF57879F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B6640-361D-41D1-83B0-3B0C63FC80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177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37CBA-0E44-4282-A4F0-C3BCC1A4C2D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EC7883-8958-475E-A657-D312B6B6A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D7EAD46-985E-4F67-A428-82AA54F9A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E68A51-9443-44EB-B3CA-2517B693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7B3399-01CE-4779-B550-902F72749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D3D005-5D3D-4D11-AF17-C319A624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35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540AFC-792C-4481-A2D2-8B6F82C6C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A75AC36-9D8B-428A-B999-F1E982530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5C1380-B8E5-45A4-9DBD-7D168CE9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46BE4-7BE0-408C-A01E-7ABA4EA8A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1D1894-5A60-467D-A7A6-075885C0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74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B256392-AE7E-4C5F-BF47-5D5EA668A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7816EB-043D-4C79-8D47-57E9D5D06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FA7646-E384-4F66-B4D5-2FBFC9A4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0ED2CF-05F6-4EF9-9DE8-F8E70C207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F8E476-AB2A-422C-80A9-4A50F6FF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621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74557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F30A61-E5AB-4D06-9C22-EB9142CA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2BB046-A96A-4131-BDA7-A3DE713C8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36782E-63D7-4002-B593-561A9506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91BDD4-49A2-49A8-975B-4119F455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779BE6-07F4-4053-93B5-E29A2A46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4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B1D2F3-E53A-4491-B0A5-E90AEC833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D7453F-311B-48EE-99C5-A63B76F72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9733CF-F806-482D-9CF5-65075296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CD4288-C92D-420F-889F-4B033A37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1673A1-7607-45A7-8917-F6AFF1928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0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AE8558-58C8-4364-A6B9-FFDB4734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CD9993-5BE3-4390-940F-F204D6CC8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913E0E0-D091-493B-A66C-13C91942A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D4EF0EE-F77C-41DB-B23B-F98F02E7D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E1AA2F-9FB9-4E84-B408-B27E0198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E03425-7EE7-4A2C-A752-E44EEF91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081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3F823-4526-4367-A165-09AFB61D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83FD82-1A33-4E4C-908C-C5619CBCB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F7E455-59E1-4B19-BA12-A128DC235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CAD773B-1B9F-4BDC-9E38-F8C450343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1376A43-518E-4B4A-87C6-6F7D7D141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E288FE-4D59-4321-AE5F-49E32B39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0501251-E3B7-4CAD-8776-5A953FBE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44E615B-DD61-4BEB-B3F2-A1318AEEF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14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08956-2857-479E-A983-8F333F50C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30B2395-579B-4722-BBE7-A9185AB1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F03B1A8-3CB3-4698-A5BA-F92D48A3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BBD7B0A-E323-4F63-8118-BBCC5C0A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77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25B99AA-D78F-417D-80D2-A3FB8FCC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683AE05-64ED-43FC-A508-92C04F06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1FDAB2-5E01-413A-B4C9-585EF544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8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EFD46-64C6-41B6-8C70-957ED70B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DCD00C-0941-4784-83D4-386BF9E38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74CA226-7492-43A9-A832-BFD39A05B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805DF7-8E85-4E2A-A19D-684279E5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D24EE6-B620-45E7-95D6-71A7F0DD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D51791-F187-42F4-89FB-9658F5B3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40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115E1D-4D1E-47C4-A250-C5D9B276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F28A445-5545-42BB-B7D2-5F20EE809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A74604-46A6-438E-A439-4E3C1A52C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6367AB-1C7B-4A5F-931D-3B3D153B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838BE7-6E6D-4978-9C88-52A476B3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666CBB-802A-4D50-96C7-323340BE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86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9125D1-ACFC-4571-8027-891508B1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CD5492-A197-4D05-8CAD-AFF349DB0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A1DE69-3D99-4963-BD15-4E9012D03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4AC3-0CA8-48E6-8671-BE461666DAE1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3C3664-14D2-4395-BD4D-EBED4E3B1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452EA4-1101-4E52-90CE-A34FBBC29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89B2-A9F8-44B4-B493-777BB2EC65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6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连接符 23"/>
          <p:cNvCxnSpPr/>
          <p:nvPr/>
        </p:nvCxnSpPr>
        <p:spPr>
          <a:xfrm>
            <a:off x="687610" y="832152"/>
            <a:ext cx="10817981" cy="0"/>
          </a:xfrm>
          <a:prstGeom prst="line">
            <a:avLst/>
          </a:prstGeom>
          <a:ln w="76200">
            <a:gradFill>
              <a:gsLst>
                <a:gs pos="0">
                  <a:schemeClr val="accent1"/>
                </a:gs>
                <a:gs pos="23000">
                  <a:schemeClr val="accent2"/>
                </a:gs>
                <a:gs pos="77117">
                  <a:srgbClr val="92D050"/>
                </a:gs>
                <a:gs pos="50000">
                  <a:schemeClr val="accent5"/>
                </a:gs>
                <a:gs pos="100000">
                  <a:schemeClr val="accent3"/>
                </a:gs>
              </a:gsLst>
              <a:lin ang="1080000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863107" y="322923"/>
            <a:ext cx="366369" cy="366369"/>
          </a:xfrm>
          <a:prstGeom prst="ellipse">
            <a:avLst/>
          </a:prstGeom>
          <a:solidFill>
            <a:schemeClr val="accent3"/>
          </a:solidFill>
          <a:ln w="28575">
            <a:solidFill>
              <a:srgbClr val="F2F2F2"/>
            </a:solidFill>
          </a:ln>
          <a:effectLst>
            <a:outerShdw blurRad="88900" dist="75434" dir="2700005" algn="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rgbClr val="000000"/>
              </a:solidFill>
              <a:cs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2543" y="275107"/>
            <a:ext cx="1691640" cy="526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665" spc="300" dirty="0">
                <a:latin typeface="+mn-ea"/>
                <a:cs typeface="+mn-ea"/>
              </a:rPr>
              <a:t>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88488" y="357181"/>
            <a:ext cx="878840" cy="44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600">
                <a:solidFill>
                  <a:schemeClr val="accent1"/>
                </a:solidFill>
                <a:latin typeface="+mn-ea"/>
                <a:cs typeface="+mn-ea"/>
              </a:defRPr>
            </a:lvl1pPr>
          </a:lstStyle>
          <a:p>
            <a:r>
              <a:rPr lang="en-US" altLang="zh-CN" sz="2135" dirty="0">
                <a:solidFill>
                  <a:schemeClr val="accent3"/>
                </a:solidFill>
              </a:rPr>
              <a:t>DATA</a:t>
            </a:r>
            <a:endParaRPr lang="zh-CN" altLang="en-US" sz="2135" dirty="0">
              <a:solidFill>
                <a:schemeClr val="accent3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3076771" y="384399"/>
            <a:ext cx="0" cy="2781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1558307" y="1447135"/>
            <a:ext cx="4228660" cy="4228660"/>
          </a:xfrm>
          <a:prstGeom prst="ellipse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cs typeface="+mn-ea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879496" y="3386413"/>
            <a:ext cx="1507879" cy="1507879"/>
            <a:chOff x="659172" y="2539810"/>
            <a:chExt cx="1130909" cy="1130909"/>
          </a:xfrm>
          <a:solidFill>
            <a:schemeClr val="accent1"/>
          </a:solidFill>
        </p:grpSpPr>
        <p:sp>
          <p:nvSpPr>
            <p:cNvPr id="35" name="椭圆 34"/>
            <p:cNvSpPr/>
            <p:nvPr/>
          </p:nvSpPr>
          <p:spPr>
            <a:xfrm>
              <a:off x="659172" y="2539810"/>
              <a:ext cx="1130909" cy="113090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cs typeface="+mn-ea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08957" y="2627556"/>
              <a:ext cx="529590" cy="807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400" dirty="0">
                  <a:solidFill>
                    <a:schemeClr val="bg1"/>
                  </a:solidFill>
                  <a:latin typeface="Watford DB" pitchFamily="2" charset="0"/>
                  <a:cs typeface="+mn-ea"/>
                </a:rPr>
                <a:t>C</a:t>
              </a:r>
              <a:endParaRPr lang="zh-CN" altLang="en-US" sz="6400" dirty="0">
                <a:solidFill>
                  <a:schemeClr val="bg1"/>
                </a:solidFill>
                <a:latin typeface="Watford DB" pitchFamily="2" charset="0"/>
                <a:cs typeface="+mn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345206" y="4400955"/>
            <a:ext cx="2111924" cy="2111924"/>
            <a:chOff x="1758454" y="3300716"/>
            <a:chExt cx="1583943" cy="1583943"/>
          </a:xfrm>
          <a:solidFill>
            <a:schemeClr val="accent2"/>
          </a:solidFill>
        </p:grpSpPr>
        <p:grpSp>
          <p:nvGrpSpPr>
            <p:cNvPr id="36" name="组合 35"/>
            <p:cNvGrpSpPr/>
            <p:nvPr/>
          </p:nvGrpSpPr>
          <p:grpSpPr>
            <a:xfrm>
              <a:off x="1758454" y="3300716"/>
              <a:ext cx="1583943" cy="1583943"/>
              <a:chOff x="304800" y="673100"/>
              <a:chExt cx="4000500" cy="4000500"/>
            </a:xfrm>
            <a:grpFill/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7" name="同心圆 3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cs typeface="+mn-ea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cs typeface="+mn-ea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184500" y="3587733"/>
              <a:ext cx="699611" cy="99250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chemeClr val="bg1"/>
                  </a:solidFill>
                  <a:latin typeface="Watford DB" pitchFamily="2" charset="0"/>
                  <a:cs typeface="+mn-ea"/>
                </a:rPr>
                <a:t>D</a:t>
              </a:r>
              <a:endParaRPr lang="zh-CN" altLang="en-US" sz="8000" dirty="0">
                <a:solidFill>
                  <a:schemeClr val="bg1"/>
                </a:solidFill>
                <a:latin typeface="Watford DB" pitchFamily="2" charset="0"/>
                <a:cs typeface="+mn-ea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53507" y="1945068"/>
            <a:ext cx="1084576" cy="1084576"/>
            <a:chOff x="939680" y="1458801"/>
            <a:chExt cx="813432" cy="813432"/>
          </a:xfrm>
          <a:solidFill>
            <a:schemeClr val="accent5"/>
          </a:solidFill>
        </p:grpSpPr>
        <p:grpSp>
          <p:nvGrpSpPr>
            <p:cNvPr id="32" name="组合 31"/>
            <p:cNvGrpSpPr/>
            <p:nvPr/>
          </p:nvGrpSpPr>
          <p:grpSpPr>
            <a:xfrm>
              <a:off x="939680" y="1458801"/>
              <a:ext cx="813432" cy="813432"/>
              <a:chOff x="304800" y="673100"/>
              <a:chExt cx="4000500" cy="4000500"/>
            </a:xfrm>
            <a:grpFill/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cs typeface="+mn-ea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bg1"/>
                  </a:solidFill>
                  <a:cs typeface="+mn-ea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1088748" y="1565452"/>
              <a:ext cx="433864" cy="5614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4265" dirty="0">
                  <a:solidFill>
                    <a:schemeClr val="bg1"/>
                  </a:solidFill>
                  <a:latin typeface="Watford DB" pitchFamily="2" charset="0"/>
                  <a:cs typeface="+mn-ea"/>
                </a:rPr>
                <a:t>B</a:t>
              </a:r>
              <a:endParaRPr lang="zh-CN" altLang="en-US" sz="4265" dirty="0">
                <a:solidFill>
                  <a:schemeClr val="bg1"/>
                </a:solidFill>
                <a:latin typeface="Watford DB" pitchFamily="2" charset="0"/>
                <a:cs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310479" y="1328601"/>
            <a:ext cx="745889" cy="745889"/>
            <a:chOff x="1732409" y="996451"/>
            <a:chExt cx="559417" cy="559417"/>
          </a:xfrm>
          <a:solidFill>
            <a:schemeClr val="accent1"/>
          </a:solidFill>
        </p:grpSpPr>
        <p:sp>
          <p:nvSpPr>
            <p:cNvPr id="31" name="椭圆 30"/>
            <p:cNvSpPr/>
            <p:nvPr/>
          </p:nvSpPr>
          <p:spPr>
            <a:xfrm>
              <a:off x="1732409" y="996451"/>
              <a:ext cx="559417" cy="559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cs typeface="+mn-ea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08937" y="1049342"/>
              <a:ext cx="333375" cy="376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5" dirty="0">
                  <a:solidFill>
                    <a:schemeClr val="bg1"/>
                  </a:solidFill>
                  <a:latin typeface="Watford DB" pitchFamily="2" charset="0"/>
                  <a:cs typeface="+mn-ea"/>
                </a:rPr>
                <a:t>A</a:t>
              </a:r>
              <a:endParaRPr lang="zh-CN" altLang="en-US" sz="2665" dirty="0">
                <a:solidFill>
                  <a:schemeClr val="bg1"/>
                </a:solidFill>
                <a:latin typeface="Watford DB" pitchFamily="2" charset="0"/>
                <a:cs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365028" y="2329099"/>
            <a:ext cx="2945479" cy="2945479"/>
            <a:chOff x="3273321" y="1746824"/>
            <a:chExt cx="2209109" cy="2209109"/>
          </a:xfrm>
          <a:solidFill>
            <a:schemeClr val="accent1"/>
          </a:solidFill>
        </p:grpSpPr>
        <p:sp>
          <p:nvSpPr>
            <p:cNvPr id="39" name="椭圆 38"/>
            <p:cNvSpPr/>
            <p:nvPr/>
          </p:nvSpPr>
          <p:spPr>
            <a:xfrm>
              <a:off x="3273321" y="1746824"/>
              <a:ext cx="2209109" cy="220910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/>
                </a:solidFill>
                <a:cs typeface="+mn-ea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949886" y="1997410"/>
              <a:ext cx="859155" cy="15468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800" dirty="0">
                  <a:solidFill>
                    <a:schemeClr val="bg1"/>
                  </a:solidFill>
                  <a:latin typeface="Watford DB" pitchFamily="2" charset="0"/>
                  <a:cs typeface="+mn-ea"/>
                </a:rPr>
                <a:t>E</a:t>
              </a:r>
              <a:endParaRPr lang="zh-CN" altLang="en-US" sz="12800" dirty="0">
                <a:solidFill>
                  <a:schemeClr val="bg1"/>
                </a:solidFill>
                <a:latin typeface="Watford DB" pitchFamily="2" charset="0"/>
                <a:cs typeface="+mn-ea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2668142" y="3029223"/>
            <a:ext cx="1708785" cy="8743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dirty="0">
                <a:solidFill>
                  <a:schemeClr val="accent3"/>
                </a:solidFill>
                <a:latin typeface="+mn-ea"/>
                <a:cs typeface="+mn-ea"/>
              </a:rPr>
              <a:t>TITLE</a:t>
            </a:r>
            <a:endParaRPr lang="zh-CN" altLang="en-US" sz="4800" dirty="0">
              <a:solidFill>
                <a:schemeClr val="accent3"/>
              </a:solidFill>
              <a:latin typeface="+mn-ea"/>
              <a:cs typeface="+mn-e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57050" y="1554449"/>
            <a:ext cx="1402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添加文字标题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757050" y="1766872"/>
            <a:ext cx="3434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添加文字内容，内容详尽简要清晰。</a:t>
            </a:r>
            <a:endParaRPr lang="en-US" altLang="zh-CN" sz="1600" dirty="0">
              <a:latin typeface="+mn-ea"/>
              <a:cs typeface="+mn-ea"/>
            </a:endParaRP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7585555" y="1567769"/>
            <a:ext cx="0" cy="54542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757050" y="2525707"/>
            <a:ext cx="1402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添加文字标题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57050" y="2738129"/>
            <a:ext cx="3434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添加文字内容，内容详尽简要清晰。</a:t>
            </a:r>
            <a:endParaRPr lang="en-US" altLang="zh-CN" sz="1600" dirty="0">
              <a:latin typeface="+mn-ea"/>
              <a:cs typeface="+mn-ea"/>
            </a:endParaRPr>
          </a:p>
        </p:txBody>
      </p:sp>
      <p:cxnSp>
        <p:nvCxnSpPr>
          <p:cNvPr id="81" name="直接连接符 80"/>
          <p:cNvCxnSpPr/>
          <p:nvPr/>
        </p:nvCxnSpPr>
        <p:spPr>
          <a:xfrm flipV="1">
            <a:off x="7585555" y="2539027"/>
            <a:ext cx="0" cy="56843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757050" y="3494691"/>
            <a:ext cx="1402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添加文字标题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757050" y="3707113"/>
            <a:ext cx="3434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添加文字内容，内容详尽简要清晰。</a:t>
            </a:r>
            <a:endParaRPr lang="en-US" altLang="zh-CN" sz="1600" dirty="0">
              <a:latin typeface="+mn-ea"/>
              <a:cs typeface="+mn-ea"/>
            </a:endParaRPr>
          </a:p>
        </p:txBody>
      </p:sp>
      <p:cxnSp>
        <p:nvCxnSpPr>
          <p:cNvPr id="89" name="直接连接符 88"/>
          <p:cNvCxnSpPr/>
          <p:nvPr/>
        </p:nvCxnSpPr>
        <p:spPr>
          <a:xfrm flipV="1">
            <a:off x="7585555" y="3508011"/>
            <a:ext cx="0" cy="56843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757050" y="4520577"/>
            <a:ext cx="1402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添加文字标题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757050" y="4733000"/>
            <a:ext cx="3434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添加文字内容，内容详尽简要清晰。</a:t>
            </a:r>
            <a:endParaRPr lang="en-US" altLang="zh-CN" sz="1600" dirty="0">
              <a:latin typeface="+mn-ea"/>
              <a:cs typeface="+mn-ea"/>
            </a:endParaRPr>
          </a:p>
        </p:txBody>
      </p:sp>
      <p:cxnSp>
        <p:nvCxnSpPr>
          <p:cNvPr id="92" name="直接连接符 91"/>
          <p:cNvCxnSpPr/>
          <p:nvPr/>
        </p:nvCxnSpPr>
        <p:spPr>
          <a:xfrm flipV="1">
            <a:off x="7585555" y="4533897"/>
            <a:ext cx="0" cy="56843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57050" y="5486997"/>
            <a:ext cx="1402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添加文字标题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757050" y="5699420"/>
            <a:ext cx="3434080" cy="352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+mn-ea"/>
                <a:cs typeface="+mn-ea"/>
              </a:rPr>
              <a:t>添加文字内容，内容详尽简要清晰。</a:t>
            </a:r>
            <a:endParaRPr lang="en-US" altLang="zh-CN" sz="1600" dirty="0">
              <a:latin typeface="+mn-ea"/>
              <a:cs typeface="+mn-ea"/>
            </a:endParaRPr>
          </a:p>
        </p:txBody>
      </p:sp>
      <p:cxnSp>
        <p:nvCxnSpPr>
          <p:cNvPr id="96" name="直接连接符 95"/>
          <p:cNvCxnSpPr/>
          <p:nvPr/>
        </p:nvCxnSpPr>
        <p:spPr>
          <a:xfrm flipV="1">
            <a:off x="7585555" y="5500317"/>
            <a:ext cx="0" cy="56843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4147254" y="8510119"/>
            <a:ext cx="1097280" cy="48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</a:rPr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ripple dir="lu"/>
      </p:transition>
    </mc:Choice>
    <mc:Fallback xmlns="">
      <p:transition spd="slow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99"/>
                                </p:stCondLst>
                                <p:childTnLst>
                                  <p:par>
                                    <p:cTn id="31" presetID="34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0.0 0.0 L 0.0 -0.07213" pathEditMode="relative" ptsTypes="">
                                          <p:cBhvr>
                                            <p:cTn id="32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Rot by="1500000">
                                          <p:cBhvr>
                                            <p:cTn id="33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4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5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36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3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8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2" presetClass="entr" presetSubtype="8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6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2" presetClass="entr" presetSubtype="8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4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8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2" presetClass="entr" presetSubtype="8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2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6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2" presetClass="entr" presetSubtype="8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500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4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500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8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1" dur="500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2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6" dur="2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bldLvl="0" animBg="1"/>
          <p:bldP spid="26" grpId="0"/>
          <p:bldP spid="27" grpId="0"/>
          <p:bldP spid="9" grpId="0" bldLvl="0" animBg="1"/>
          <p:bldP spid="15" grpId="0"/>
          <p:bldP spid="15" grpId="1"/>
          <p:bldP spid="60" grpId="0"/>
          <p:bldP spid="61" grpId="0"/>
          <p:bldP spid="63" grpId="0"/>
          <p:bldP spid="66" grpId="0"/>
          <p:bldP spid="82" grpId="0"/>
          <p:bldP spid="88" grpId="0"/>
          <p:bldP spid="90" grpId="0"/>
          <p:bldP spid="91" grpId="0"/>
          <p:bldP spid="93" grpId="0"/>
          <p:bldP spid="95" grpId="0"/>
          <p:bldP spid="9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3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3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6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299"/>
                                </p:stCondLst>
                                <p:childTnLst>
                                  <p:par>
                                    <p:cTn id="31" presetID="34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Motion origin="layout" path="M 0.0 0.0 L 0.0 -0.07213" pathEditMode="relative" ptsTypes="">
                                          <p:cBhvr>
                                            <p:cTn id="32" dur="250" accel="500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Rot by="1500000">
                                          <p:cBhvr>
                                            <p:cTn id="33" dur="125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4" dur="125" fill="hold">
                                              <p:stCondLst>
                                                <p:cond delay="125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1500000">
                                          <p:cBhvr>
                                            <p:cTn id="35" dur="125" fill="hold">
                                              <p:stCondLst>
                                                <p:cond delay="25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500000">
                                          <p:cBhvr>
                                            <p:cTn id="36" dur="125" fill="hold">
                                              <p:stCondLst>
                                                <p:cond delay="375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3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0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2" presetClass="entr" presetSubtype="8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8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2" presetClass="entr" presetSubtype="8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6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12" presetClass="entr" presetSubtype="8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4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2" presetClass="entr" presetSubtype="8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8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2" presetClass="entr" presetSubtype="8" fill="hold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2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5" dur="500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6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2" presetClass="entr" presetSubtype="8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9" dur="500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0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1" presetID="12" presetClass="entr" presetSubtype="8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500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4" dur="500"/>
                                            <p:tgtEl>
                                              <p:spTgt spid="9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500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8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9" presetID="12" presetClass="entr" presetSubtype="8" fill="hold" grpId="0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1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1" dur="500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2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2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6" dur="20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bldLvl="0" animBg="1"/>
          <p:bldP spid="26" grpId="0"/>
          <p:bldP spid="27" grpId="0"/>
          <p:bldP spid="9" grpId="0" bldLvl="0" animBg="1"/>
          <p:bldP spid="15" grpId="0"/>
          <p:bldP spid="15" grpId="1"/>
          <p:bldP spid="60" grpId="0"/>
          <p:bldP spid="61" grpId="0"/>
          <p:bldP spid="63" grpId="0"/>
          <p:bldP spid="66" grpId="0"/>
          <p:bldP spid="82" grpId="0"/>
          <p:bldP spid="88" grpId="0"/>
          <p:bldP spid="90" grpId="0"/>
          <p:bldP spid="91" grpId="0"/>
          <p:bldP spid="93" grpId="0"/>
          <p:bldP spid="95" grpId="0"/>
          <p:bldP spid="97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Watford DB</vt:lpstr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2018-08-28T08:38:07Z</dcterms:created>
  <dcterms:modified xsi:type="dcterms:W3CDTF">2018-09-09T09:23:47Z</dcterms:modified>
</cp:coreProperties>
</file>