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A6CFAA-CFA3-4AA8-84CC-01834E1FC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5FB971D-3071-4356-9C2D-8D47502BE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5AEE65-33A4-4C82-9EF5-9F6DA118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6A41CF-74B9-4BB8-A942-ADD779BB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89D815-C7BF-4FA7-8537-ED32C7F0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72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F43A7C-08DB-4743-8855-D9A4F700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E20709-D869-49B9-92DA-5C613EB08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87D02C-A041-4844-9FA5-849467CF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7034A5-C0E6-4FC5-8463-EF1B5505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744A71-417F-4D7E-813B-BC13D1FD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01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FC8B0EE-CBA6-42A6-B643-3F8685AA4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D7613C-1689-4F4E-9C86-5454F0EE3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A9D92E-FEDA-4111-B403-E906452C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077686-4995-4706-BC95-FE1BF834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DA6C80-93C9-4FA6-AACE-BC6DA59E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39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E7664-2D3F-4130-928C-F7F738FB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66625E-BB3F-4F40-81F2-788C2D67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CC255-AA4C-419D-B7EC-23F7D174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4EF965-4AA6-408F-A92C-B8743C76F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0AF3F3-B0F8-4549-9863-FE2D7E16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81E73-9486-4DA1-A44D-EB3B0C0F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FECA8E-4B09-490C-88D8-D5F56AB2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065348-C38C-4F02-8A4C-918AE843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B19ECD-707F-42DC-8C16-C4F40D02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F36004-3DC1-4FF2-8503-5684B300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01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0435E-9173-4DC1-9D3F-023D09A6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B21A63-7AAE-4B55-81E0-927FFFB3B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E78020-42A0-4310-B386-2A87B4A5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23860E-89DF-48B6-876F-CC6C8D50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B8C6C9-9963-495A-A74D-04CDEA65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E17AE0-D2E9-4E0D-AF4F-C4B0B2FE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63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9D344-EB07-4333-BDBC-2A1CA210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E387FC-73D6-4478-86DE-99EE18260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A35D40-74B5-40F3-8025-7BA643195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9EBB54D-5571-427B-AFA3-61DADD6AE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9BA840E-892B-4626-9E8E-B4A4BA616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38A212-1E7A-47EB-A768-BCA8CDCCB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7C8077A-770D-4124-9DA1-038BFF82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F4A80D3-732B-4D34-A29D-378F576C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1E6C4-123D-4BA6-A8AA-EA5F534C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8D54CC-F144-46F9-93FF-3EC0243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C5EE3D-D97F-4678-B6CD-C56B01CA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B2D183D-1F15-4F2F-9BD9-9B8B502B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4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AEDDA6-293D-4F1B-8026-C5AEEC0A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5ABDC5B-0CC3-47B9-88FC-5F97CF02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15B9F3-536E-4FFD-8B8A-F4D43644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55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9EC59E-6057-4B1E-90A4-2F7E0AE8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482A8E-4F2E-4B62-8763-B6B3A5978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A3A921-5305-4444-9C9F-A9B45177C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1E2E1B-05F6-49E4-94D9-23B05031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B739F6-F211-45E7-A16D-25F1ABF1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10FFC5-E7B8-4001-B867-84EAF884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82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BE06D-268F-48A8-A223-CBD4B983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677E788-9BFA-4728-BFB6-E2C610247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084EDA-EBE8-4F95-A9CD-BE8CF221D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799E09-19E0-4860-8AC6-0C04E1A0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6226D8-426E-49DF-9321-E5B47A28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224612-32CA-4C7C-9458-F70E6D2A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79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973D2AB-FF2D-4028-A04D-4AF470AD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65A74B-3BB6-4DCA-BB80-BF4CD241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E87F3F-69E7-4425-A75C-D57D5C57D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7C5D-9AD5-4840-9B86-BBD56214C68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BD170B-980E-40C1-B147-2161D0C1B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ADF547-4EE6-4EB4-98A6-899B0A223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F1DC-B3FA-4B25-9863-35BC1A48DE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16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Simple PERT Chart for PowerPoint</a:t>
            </a:r>
            <a:endParaRPr lang="en-US" sz="36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054887" y="3276600"/>
            <a:ext cx="2005773" cy="14097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78776" y="3162300"/>
            <a:ext cx="3293424" cy="1536226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601477" y="1905000"/>
            <a:ext cx="527031" cy="10287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026673" y="1499548"/>
            <a:ext cx="1033986" cy="109125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96356" y="1499548"/>
            <a:ext cx="18311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63" idx="1"/>
          </p:cNvCxnSpPr>
          <p:nvPr/>
        </p:nvCxnSpPr>
        <p:spPr>
          <a:xfrm flipV="1">
            <a:off x="2677914" y="1485900"/>
            <a:ext cx="1590702" cy="12192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47999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765006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482013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199019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192633" y="2590800"/>
            <a:ext cx="1027713" cy="685800"/>
            <a:chOff x="1524000" y="3124200"/>
            <a:chExt cx="1027713" cy="685800"/>
          </a:xfrm>
        </p:grpSpPr>
        <p:sp>
          <p:nvSpPr>
            <p:cNvPr id="55" name="Rectangle 54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68617" y="1143000"/>
            <a:ext cx="1027713" cy="685800"/>
            <a:chOff x="1524000" y="3124200"/>
            <a:chExt cx="1027713" cy="685800"/>
          </a:xfrm>
        </p:grpSpPr>
        <p:sp>
          <p:nvSpPr>
            <p:cNvPr id="63" name="Rectangle 62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128508" y="1143000"/>
            <a:ext cx="1027713" cy="685800"/>
            <a:chOff x="1524000" y="3124200"/>
            <a:chExt cx="1027713" cy="685800"/>
          </a:xfrm>
        </p:grpSpPr>
        <p:sp>
          <p:nvSpPr>
            <p:cNvPr id="71" name="Rectangle 70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060660" y="2590800"/>
            <a:ext cx="1027713" cy="685800"/>
            <a:chOff x="1524000" y="3124200"/>
            <a:chExt cx="1027713" cy="685800"/>
          </a:xfrm>
        </p:grpSpPr>
        <p:sp>
          <p:nvSpPr>
            <p:cNvPr id="79" name="Rectangle 78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909640" y="2590800"/>
            <a:ext cx="1027713" cy="685800"/>
            <a:chOff x="1524000" y="3124200"/>
            <a:chExt cx="1027713" cy="685800"/>
          </a:xfrm>
        </p:grpSpPr>
        <p:sp>
          <p:nvSpPr>
            <p:cNvPr id="87" name="Rectangle 86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626647" y="2590800"/>
            <a:ext cx="1027713" cy="685800"/>
            <a:chOff x="1524000" y="3124200"/>
            <a:chExt cx="1027713" cy="685800"/>
          </a:xfrm>
        </p:grpSpPr>
        <p:sp>
          <p:nvSpPr>
            <p:cNvPr id="95" name="Rectangle 94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343654" y="2590800"/>
            <a:ext cx="1027713" cy="685800"/>
            <a:chOff x="1524000" y="3124200"/>
            <a:chExt cx="1027713" cy="685800"/>
          </a:xfrm>
        </p:grpSpPr>
        <p:sp>
          <p:nvSpPr>
            <p:cNvPr id="103" name="Rectangle 102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171648" y="4343400"/>
            <a:ext cx="1027713" cy="685800"/>
            <a:chOff x="1524000" y="3124200"/>
            <a:chExt cx="1027713" cy="685800"/>
          </a:xfrm>
        </p:grpSpPr>
        <p:sp>
          <p:nvSpPr>
            <p:cNvPr id="111" name="Rectangle 110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68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宽屏</PresentationFormat>
  <Paragraphs>57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Simple PERT Chart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PERT Chart for PowerPoint</dc:title>
  <dc:creator>Mloong</dc:creator>
  <cp:lastModifiedBy>Mloong</cp:lastModifiedBy>
  <cp:revision>1</cp:revision>
  <dcterms:created xsi:type="dcterms:W3CDTF">2018-08-30T10:22:00Z</dcterms:created>
  <dcterms:modified xsi:type="dcterms:W3CDTF">2018-09-09T09:22:13Z</dcterms:modified>
</cp:coreProperties>
</file>