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E10E4-8801-4FE6-A948-8C3D3F4BDBA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8EF01-F07B-426F-A684-C3E8CA8483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49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37CBA-0E44-4282-A4F0-C3BCC1A4C2D1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8FE3AC-9C17-407C-B9F7-9A051F2B6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A6FA5FE-098E-492D-9E96-490A7A72C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B625AF-2471-49B7-A249-D80C469F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8790B7-C274-42EB-83AA-103C0560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797E23-D29B-4F9A-97B8-86BC880E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065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38B2F7-BA47-453D-805C-98866F1B8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C13FC5-B84C-4610-B060-5DC27205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8F397C-7653-4A9D-BBDD-C153E48C8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5BECB-DBDF-4423-9467-18991B719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B5CF64-70CB-43FE-A6BC-BBEE32AA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51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1509764-7BF5-4334-AE88-F5BAEEEFC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AC56C83-450A-4761-BF15-9F5F265D1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094954-99D3-4E0F-B22E-C19BF411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C42B89-8327-4FFB-ADE1-5AD77A66E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AD8359-2B0A-4A46-8F59-B4F17DC6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680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6952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CFDF78-CCFC-43A6-906D-14F8C8923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44EBBD-E246-4224-9B84-078AAF2D0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F1F839-E500-450D-9A47-688F613D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29906E-293C-4C11-9E73-E4515DA7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B430F6-19FA-45CC-80F2-4FA59085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61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EC466-CC48-43D4-A06A-15BB6423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39BE06-88FF-44CD-B7FD-A2B717210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34027F-4C9B-4B63-84FB-B5DB157E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EB8778-09D1-4449-A241-F5211122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F4152D-25D8-47E3-BF9C-65954392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97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193F13-D157-4DE5-9FBB-86CBDBAC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60316D-045A-42ED-9543-289918457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E84415-26F7-40D1-A3B6-D39D1406D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9590C7-4BF7-4158-95B8-ED0AA8D9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BC0C3E-D2C2-45E2-9966-4309C9CB2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6990D2-9609-4CEF-866D-537487C7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65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63B2DB-8BF9-4F41-8514-FFD9D7B69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9FD72C-202C-4FE3-939D-924FB1BC0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28274DA-959B-4F7A-A56A-32911EA5A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7BAA091-6F72-4A79-9E16-9545C7C6A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AA3CBE7-8520-4846-888E-88B03233C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CFFB8FD-7D4A-4C77-AD87-0D58D8F26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A6CABA7-725A-4B0B-BDE4-2CA1B509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41A550D-12BF-4FC1-B6EB-B14596BF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67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23B476-7EEF-40C6-86FA-C2AD2C99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E92E720-651E-4280-9524-3714BB4B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CEF8408-F5AB-464D-8F6F-7010DA52C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79BF73A-2CE2-4293-8AD7-D469358E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48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B1BD61F-B800-4236-8125-84175BE7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88CC900-4512-4434-B5B4-00A525CC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2137AC0-DD01-41BE-B7C0-F52159F8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44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2AB165-DD25-4124-BA7A-CDC1B717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E758B7-7AE2-4120-BA03-10A97173D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D17B77-38E4-433A-8796-FFF23CA5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98B357C-7F89-44C3-8B12-3D2527F4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D3021C2-E28C-4258-859E-48075B54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8167C0-A73C-459E-9157-4EFF67E4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62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977573-C795-4880-A062-F7C9BC3DF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AA80CA1-EE91-4285-9402-6C1CC39A2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50AB4C-B326-4041-A8C6-6099894C6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DB750E-CA91-4E8F-A997-1E51E654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2AD66C-9936-4E7A-AA03-E5826692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342168-9446-4119-89B9-55EA2F86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56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78AEE9A-3995-4ADB-B5AD-B632BC53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8249E1C-859F-415C-86DD-F5E27DBC6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B2301-2FE2-49F0-867E-C0E44A47A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614B2-4DA6-4968-BE9A-51BA254D764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A81022-2E1B-41E8-B919-EE0E0A258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F91CDE-4886-4D1A-8FED-6FFF589CE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34EB6-221E-4494-A4F0-2D5E0F995F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49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23"/>
          <p:cNvCxnSpPr/>
          <p:nvPr/>
        </p:nvCxnSpPr>
        <p:spPr>
          <a:xfrm>
            <a:off x="687610" y="832152"/>
            <a:ext cx="10817981" cy="0"/>
          </a:xfrm>
          <a:prstGeom prst="line">
            <a:avLst/>
          </a:prstGeom>
          <a:ln w="76200">
            <a:gradFill>
              <a:gsLst>
                <a:gs pos="0">
                  <a:schemeClr val="accent1"/>
                </a:gs>
                <a:gs pos="23000">
                  <a:schemeClr val="accent2"/>
                </a:gs>
                <a:gs pos="77117">
                  <a:srgbClr val="92D050"/>
                </a:gs>
                <a:gs pos="50000">
                  <a:schemeClr val="accent5"/>
                </a:gs>
                <a:gs pos="100000">
                  <a:schemeClr val="accent3"/>
                </a:gs>
              </a:gsLst>
              <a:lin ang="108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863107" y="322923"/>
            <a:ext cx="366369" cy="366369"/>
          </a:xfrm>
          <a:prstGeom prst="ellipse">
            <a:avLst/>
          </a:prstGeom>
          <a:solidFill>
            <a:schemeClr val="accent3"/>
          </a:solidFill>
          <a:ln w="28575">
            <a:solidFill>
              <a:srgbClr val="F2F2F2"/>
            </a:solidFill>
          </a:ln>
          <a:effectLst>
            <a:outerShdw blurRad="88900" dist="75434" dir="2700005" algn="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000000"/>
              </a:solidFill>
              <a:cs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2543" y="275107"/>
            <a:ext cx="1691640" cy="526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665" spc="300" dirty="0">
                <a:latin typeface="+mn-ea"/>
                <a:cs typeface="+mn-ea"/>
              </a:rPr>
              <a:t>添加标题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88488" y="357181"/>
            <a:ext cx="243840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chemeClr val="accent3"/>
                </a:solidFill>
                <a:latin typeface="+mn-ea"/>
                <a:cs typeface="+mn-ea"/>
              </a:rPr>
              <a:t>RESEARCH IDEAS</a:t>
            </a:r>
            <a:endParaRPr lang="zh-CN" altLang="en-US" sz="2135" dirty="0">
              <a:solidFill>
                <a:schemeClr val="accent3"/>
              </a:solidFill>
              <a:latin typeface="+mn-ea"/>
              <a:cs typeface="+mn-ea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3076771" y="384399"/>
            <a:ext cx="0" cy="2781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46472" y="1267551"/>
            <a:ext cx="10375271" cy="946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65" dirty="0">
                <a:latin typeface="+mn-ea"/>
                <a:cs typeface="+mn-ea"/>
              </a:rPr>
              <a:t>请您添加文字内容，内容详尽简要清晰足够表达标题，准确无误。添加文字内容，内容详尽简要清晰。请您添加文字内容，内容详尽简要清晰足够表达标题，准确无误。</a:t>
            </a:r>
            <a:endParaRPr lang="en-US" altLang="zh-CN" sz="1865" dirty="0">
              <a:latin typeface="+mn-ea"/>
              <a:cs typeface="+mn-e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147254" y="8510119"/>
            <a:ext cx="1097280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</a:rPr>
              <a:t>延时符</a:t>
            </a:r>
          </a:p>
        </p:txBody>
      </p:sp>
      <p:sp>
        <p:nvSpPr>
          <p:cNvPr id="22" name="Freeform 29"/>
          <p:cNvSpPr>
            <a:spLocks noChangeAspect="1" noEditPoints="1"/>
          </p:cNvSpPr>
          <p:nvPr/>
        </p:nvSpPr>
        <p:spPr bwMode="auto">
          <a:xfrm>
            <a:off x="5740878" y="3666105"/>
            <a:ext cx="721893" cy="648000"/>
          </a:xfrm>
          <a:custGeom>
            <a:avLst/>
            <a:gdLst>
              <a:gd name="T0" fmla="*/ 124 w 254"/>
              <a:gd name="T1" fmla="*/ 162 h 228"/>
              <a:gd name="T2" fmla="*/ 105 w 254"/>
              <a:gd name="T3" fmla="*/ 162 h 228"/>
              <a:gd name="T4" fmla="*/ 105 w 254"/>
              <a:gd name="T5" fmla="*/ 178 h 228"/>
              <a:gd name="T6" fmla="*/ 124 w 254"/>
              <a:gd name="T7" fmla="*/ 178 h 228"/>
              <a:gd name="T8" fmla="*/ 124 w 254"/>
              <a:gd name="T9" fmla="*/ 162 h 228"/>
              <a:gd name="T10" fmla="*/ 43 w 254"/>
              <a:gd name="T11" fmla="*/ 109 h 228"/>
              <a:gd name="T12" fmla="*/ 129 w 254"/>
              <a:gd name="T13" fmla="*/ 26 h 228"/>
              <a:gd name="T14" fmla="*/ 212 w 254"/>
              <a:gd name="T15" fmla="*/ 109 h 228"/>
              <a:gd name="T16" fmla="*/ 55 w 254"/>
              <a:gd name="T17" fmla="*/ 109 h 228"/>
              <a:gd name="T18" fmla="*/ 43 w 254"/>
              <a:gd name="T19" fmla="*/ 109 h 228"/>
              <a:gd name="T20" fmla="*/ 129 w 254"/>
              <a:gd name="T21" fmla="*/ 0 h 228"/>
              <a:gd name="T22" fmla="*/ 121 w 254"/>
              <a:gd name="T23" fmla="*/ 7 h 228"/>
              <a:gd name="T24" fmla="*/ 15 w 254"/>
              <a:gd name="T25" fmla="*/ 112 h 228"/>
              <a:gd name="T26" fmla="*/ 0 w 254"/>
              <a:gd name="T27" fmla="*/ 128 h 228"/>
              <a:gd name="T28" fmla="*/ 53 w 254"/>
              <a:gd name="T29" fmla="*/ 128 h 228"/>
              <a:gd name="T30" fmla="*/ 53 w 254"/>
              <a:gd name="T31" fmla="*/ 228 h 228"/>
              <a:gd name="T32" fmla="*/ 69 w 254"/>
              <a:gd name="T33" fmla="*/ 228 h 228"/>
              <a:gd name="T34" fmla="*/ 69 w 254"/>
              <a:gd name="T35" fmla="*/ 128 h 228"/>
              <a:gd name="T36" fmla="*/ 181 w 254"/>
              <a:gd name="T37" fmla="*/ 128 h 228"/>
              <a:gd name="T38" fmla="*/ 181 w 254"/>
              <a:gd name="T39" fmla="*/ 228 h 228"/>
              <a:gd name="T40" fmla="*/ 197 w 254"/>
              <a:gd name="T41" fmla="*/ 228 h 228"/>
              <a:gd name="T42" fmla="*/ 197 w 254"/>
              <a:gd name="T43" fmla="*/ 128 h 228"/>
              <a:gd name="T44" fmla="*/ 254 w 254"/>
              <a:gd name="T45" fmla="*/ 128 h 228"/>
              <a:gd name="T46" fmla="*/ 240 w 254"/>
              <a:gd name="T47" fmla="*/ 112 h 228"/>
              <a:gd name="T48" fmla="*/ 242 w 254"/>
              <a:gd name="T49" fmla="*/ 109 h 228"/>
              <a:gd name="T50" fmla="*/ 240 w 254"/>
              <a:gd name="T51" fmla="*/ 112 h 228"/>
              <a:gd name="T52" fmla="*/ 133 w 254"/>
              <a:gd name="T53" fmla="*/ 7 h 228"/>
              <a:gd name="T54" fmla="*/ 129 w 254"/>
              <a:gd name="T55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54" h="228">
                <a:moveTo>
                  <a:pt x="124" y="162"/>
                </a:moveTo>
                <a:lnTo>
                  <a:pt x="105" y="162"/>
                </a:lnTo>
                <a:lnTo>
                  <a:pt x="105" y="178"/>
                </a:lnTo>
                <a:lnTo>
                  <a:pt x="124" y="178"/>
                </a:lnTo>
                <a:lnTo>
                  <a:pt x="124" y="162"/>
                </a:lnTo>
                <a:close/>
                <a:moveTo>
                  <a:pt x="43" y="109"/>
                </a:moveTo>
                <a:lnTo>
                  <a:pt x="129" y="26"/>
                </a:lnTo>
                <a:lnTo>
                  <a:pt x="212" y="109"/>
                </a:lnTo>
                <a:lnTo>
                  <a:pt x="55" y="109"/>
                </a:lnTo>
                <a:lnTo>
                  <a:pt x="43" y="109"/>
                </a:lnTo>
                <a:close/>
                <a:moveTo>
                  <a:pt x="129" y="0"/>
                </a:moveTo>
                <a:lnTo>
                  <a:pt x="121" y="7"/>
                </a:lnTo>
                <a:lnTo>
                  <a:pt x="15" y="112"/>
                </a:lnTo>
                <a:lnTo>
                  <a:pt x="0" y="128"/>
                </a:lnTo>
                <a:lnTo>
                  <a:pt x="53" y="128"/>
                </a:lnTo>
                <a:lnTo>
                  <a:pt x="53" y="228"/>
                </a:lnTo>
                <a:lnTo>
                  <a:pt x="69" y="228"/>
                </a:lnTo>
                <a:lnTo>
                  <a:pt x="69" y="128"/>
                </a:lnTo>
                <a:lnTo>
                  <a:pt x="181" y="128"/>
                </a:lnTo>
                <a:lnTo>
                  <a:pt x="181" y="228"/>
                </a:lnTo>
                <a:lnTo>
                  <a:pt x="197" y="228"/>
                </a:lnTo>
                <a:lnTo>
                  <a:pt x="197" y="128"/>
                </a:lnTo>
                <a:lnTo>
                  <a:pt x="254" y="128"/>
                </a:lnTo>
                <a:lnTo>
                  <a:pt x="240" y="112"/>
                </a:lnTo>
                <a:lnTo>
                  <a:pt x="242" y="109"/>
                </a:lnTo>
                <a:lnTo>
                  <a:pt x="240" y="112"/>
                </a:lnTo>
                <a:lnTo>
                  <a:pt x="133" y="7"/>
                </a:lnTo>
                <a:lnTo>
                  <a:pt x="129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>
              <a:cs typeface="+mn-ea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360096" y="2810765"/>
            <a:ext cx="3513805" cy="3515983"/>
            <a:chOff x="3250572" y="1618201"/>
            <a:chExt cx="2635354" cy="2636987"/>
          </a:xfrm>
          <a:solidFill>
            <a:srgbClr val="0070C0"/>
          </a:solidFill>
        </p:grpSpPr>
        <p:sp>
          <p:nvSpPr>
            <p:cNvPr id="29" name="Freeform 29"/>
            <p:cNvSpPr/>
            <p:nvPr/>
          </p:nvSpPr>
          <p:spPr bwMode="auto">
            <a:xfrm>
              <a:off x="3250572" y="2935993"/>
              <a:ext cx="1319188" cy="1319195"/>
            </a:xfrm>
            <a:custGeom>
              <a:avLst/>
              <a:gdLst>
                <a:gd name="T0" fmla="*/ 168 w 1187"/>
                <a:gd name="T1" fmla="*/ 0 h 1187"/>
                <a:gd name="T2" fmla="*/ 0 w 1187"/>
                <a:gd name="T3" fmla="*/ 0 h 1187"/>
                <a:gd name="T4" fmla="*/ 1187 w 1187"/>
                <a:gd name="T5" fmla="*/ 1187 h 1187"/>
                <a:gd name="T6" fmla="*/ 1187 w 1187"/>
                <a:gd name="T7" fmla="*/ 1019 h 1187"/>
                <a:gd name="T8" fmla="*/ 168 w 1187"/>
                <a:gd name="T9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7" h="1187">
                  <a:moveTo>
                    <a:pt x="16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6"/>
                    <a:pt x="531" y="1187"/>
                    <a:pt x="1187" y="1187"/>
                  </a:cubicBezTo>
                  <a:cubicBezTo>
                    <a:pt x="1187" y="1019"/>
                    <a:pt x="1187" y="1019"/>
                    <a:pt x="1187" y="1019"/>
                  </a:cubicBezTo>
                  <a:cubicBezTo>
                    <a:pt x="624" y="1019"/>
                    <a:pt x="168" y="563"/>
                    <a:pt x="1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innerShdw blurRad="165100" dist="114300" dir="108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>
                <a:cs typeface="+mn-ea"/>
              </a:endParaRPr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4566738" y="1618201"/>
              <a:ext cx="1319188" cy="1319195"/>
            </a:xfrm>
            <a:custGeom>
              <a:avLst/>
              <a:gdLst>
                <a:gd name="T0" fmla="*/ 1019 w 1187"/>
                <a:gd name="T1" fmla="*/ 1187 h 1187"/>
                <a:gd name="T2" fmla="*/ 1187 w 1187"/>
                <a:gd name="T3" fmla="*/ 1187 h 1187"/>
                <a:gd name="T4" fmla="*/ 0 w 1187"/>
                <a:gd name="T5" fmla="*/ 0 h 1187"/>
                <a:gd name="T6" fmla="*/ 0 w 1187"/>
                <a:gd name="T7" fmla="*/ 168 h 1187"/>
                <a:gd name="T8" fmla="*/ 1019 w 1187"/>
                <a:gd name="T9" fmla="*/ 1187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7" h="1187">
                  <a:moveTo>
                    <a:pt x="1019" y="1187"/>
                  </a:moveTo>
                  <a:cubicBezTo>
                    <a:pt x="1187" y="1187"/>
                    <a:pt x="1187" y="1187"/>
                    <a:pt x="1187" y="1187"/>
                  </a:cubicBezTo>
                  <a:cubicBezTo>
                    <a:pt x="1187" y="531"/>
                    <a:pt x="656" y="0"/>
                    <a:pt x="0" y="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563" y="168"/>
                    <a:pt x="1019" y="624"/>
                    <a:pt x="1019" y="11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innerShdw blurRad="165100" dist="114300" dir="66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>
                <a:cs typeface="+mn-ea"/>
              </a:endParaRPr>
            </a:p>
          </p:txBody>
        </p:sp>
        <p:sp>
          <p:nvSpPr>
            <p:cNvPr id="31" name="Freeform 40"/>
            <p:cNvSpPr/>
            <p:nvPr/>
          </p:nvSpPr>
          <p:spPr bwMode="auto">
            <a:xfrm>
              <a:off x="3250572" y="1618201"/>
              <a:ext cx="1319188" cy="1319195"/>
            </a:xfrm>
            <a:custGeom>
              <a:avLst/>
              <a:gdLst>
                <a:gd name="T0" fmla="*/ 1187 w 1187"/>
                <a:gd name="T1" fmla="*/ 168 h 1187"/>
                <a:gd name="T2" fmla="*/ 1187 w 1187"/>
                <a:gd name="T3" fmla="*/ 0 h 1187"/>
                <a:gd name="T4" fmla="*/ 0 w 1187"/>
                <a:gd name="T5" fmla="*/ 1187 h 1187"/>
                <a:gd name="T6" fmla="*/ 168 w 1187"/>
                <a:gd name="T7" fmla="*/ 1187 h 1187"/>
                <a:gd name="T8" fmla="*/ 1187 w 1187"/>
                <a:gd name="T9" fmla="*/ 168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7" h="1187">
                  <a:moveTo>
                    <a:pt x="1187" y="168"/>
                  </a:moveTo>
                  <a:cubicBezTo>
                    <a:pt x="1187" y="0"/>
                    <a:pt x="1187" y="0"/>
                    <a:pt x="1187" y="0"/>
                  </a:cubicBezTo>
                  <a:cubicBezTo>
                    <a:pt x="531" y="0"/>
                    <a:pt x="0" y="531"/>
                    <a:pt x="0" y="1187"/>
                  </a:cubicBezTo>
                  <a:cubicBezTo>
                    <a:pt x="168" y="1187"/>
                    <a:pt x="168" y="1187"/>
                    <a:pt x="168" y="1187"/>
                  </a:cubicBezTo>
                  <a:cubicBezTo>
                    <a:pt x="168" y="624"/>
                    <a:pt x="624" y="168"/>
                    <a:pt x="1187" y="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innerShdw blurRad="165100" dist="1143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>
                <a:cs typeface="+mn-ea"/>
              </a:endParaRPr>
            </a:p>
          </p:txBody>
        </p:sp>
        <p:sp>
          <p:nvSpPr>
            <p:cNvPr id="32" name="Freeform 43"/>
            <p:cNvSpPr/>
            <p:nvPr/>
          </p:nvSpPr>
          <p:spPr bwMode="auto">
            <a:xfrm>
              <a:off x="4566738" y="2935993"/>
              <a:ext cx="1319188" cy="1319195"/>
            </a:xfrm>
            <a:custGeom>
              <a:avLst/>
              <a:gdLst>
                <a:gd name="T0" fmla="*/ 1187 w 1187"/>
                <a:gd name="T1" fmla="*/ 0 h 1187"/>
                <a:gd name="T2" fmla="*/ 1019 w 1187"/>
                <a:gd name="T3" fmla="*/ 0 h 1187"/>
                <a:gd name="T4" fmla="*/ 0 w 1187"/>
                <a:gd name="T5" fmla="*/ 1019 h 1187"/>
                <a:gd name="T6" fmla="*/ 0 w 1187"/>
                <a:gd name="T7" fmla="*/ 1187 h 1187"/>
                <a:gd name="T8" fmla="*/ 1187 w 1187"/>
                <a:gd name="T9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7" h="1187">
                  <a:moveTo>
                    <a:pt x="1187" y="0"/>
                  </a:moveTo>
                  <a:cubicBezTo>
                    <a:pt x="1019" y="0"/>
                    <a:pt x="1019" y="0"/>
                    <a:pt x="1019" y="0"/>
                  </a:cubicBezTo>
                  <a:cubicBezTo>
                    <a:pt x="1019" y="563"/>
                    <a:pt x="563" y="1019"/>
                    <a:pt x="0" y="1019"/>
                  </a:cubicBezTo>
                  <a:cubicBezTo>
                    <a:pt x="0" y="1187"/>
                    <a:pt x="0" y="1187"/>
                    <a:pt x="0" y="1187"/>
                  </a:cubicBezTo>
                  <a:cubicBezTo>
                    <a:pt x="656" y="1187"/>
                    <a:pt x="1187" y="656"/>
                    <a:pt x="11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innerShdw blurRad="165100" dist="1143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>
                <a:cs typeface="+mn-ea"/>
              </a:endParaRPr>
            </a:p>
          </p:txBody>
        </p:sp>
      </p:grpSp>
      <p:sp>
        <p:nvSpPr>
          <p:cNvPr id="33" name="Freeform 50"/>
          <p:cNvSpPr/>
          <p:nvPr/>
        </p:nvSpPr>
        <p:spPr bwMode="auto">
          <a:xfrm>
            <a:off x="6123188" y="2806949"/>
            <a:ext cx="1758917" cy="1758927"/>
          </a:xfrm>
          <a:custGeom>
            <a:avLst/>
            <a:gdLst>
              <a:gd name="T0" fmla="*/ 1019 w 1187"/>
              <a:gd name="T1" fmla="*/ 1187 h 1187"/>
              <a:gd name="T2" fmla="*/ 1187 w 1187"/>
              <a:gd name="T3" fmla="*/ 1187 h 1187"/>
              <a:gd name="T4" fmla="*/ 0 w 1187"/>
              <a:gd name="T5" fmla="*/ 0 h 1187"/>
              <a:gd name="T6" fmla="*/ 0 w 1187"/>
              <a:gd name="T7" fmla="*/ 168 h 1187"/>
              <a:gd name="T8" fmla="*/ 1019 w 1187"/>
              <a:gd name="T9" fmla="*/ 1187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019" y="1187"/>
                </a:moveTo>
                <a:cubicBezTo>
                  <a:pt x="1187" y="1187"/>
                  <a:pt x="1187" y="1187"/>
                  <a:pt x="1187" y="1187"/>
                </a:cubicBezTo>
                <a:cubicBezTo>
                  <a:pt x="1187" y="531"/>
                  <a:pt x="656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563" y="168"/>
                  <a:pt x="1019" y="624"/>
                  <a:pt x="1019" y="1187"/>
                </a:cubicBezTo>
                <a:close/>
              </a:path>
            </a:pathLst>
          </a:custGeom>
          <a:noFill/>
          <a:ln w="15875" cap="flat">
            <a:noFill/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>
              <a:cs typeface="+mn-ea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642951" y="2428647"/>
            <a:ext cx="1808480" cy="59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点击添加标题文字</a:t>
            </a:r>
            <a:endParaRPr lang="en-US" altLang="zh-CN" sz="1600" dirty="0">
              <a:latin typeface="+mn-ea"/>
              <a:cs typeface="+mn-ea"/>
            </a:endParaRPr>
          </a:p>
          <a:p>
            <a:r>
              <a:rPr lang="zh-CN" altLang="en-US" sz="1600" dirty="0">
                <a:latin typeface="+mn-ea"/>
                <a:cs typeface="+mn-ea"/>
              </a:rPr>
              <a:t>点击添加标题文字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313944" y="4316308"/>
            <a:ext cx="1808480" cy="59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点击添加标题文字</a:t>
            </a:r>
            <a:endParaRPr lang="en-US" altLang="zh-CN" sz="1600" dirty="0">
              <a:latin typeface="+mn-ea"/>
              <a:cs typeface="+mn-ea"/>
            </a:endParaRPr>
          </a:p>
          <a:p>
            <a:r>
              <a:rPr lang="zh-CN" altLang="en-US" sz="1600" dirty="0">
                <a:latin typeface="+mn-ea"/>
                <a:cs typeface="+mn-ea"/>
              </a:rPr>
              <a:t>点击添加标题文字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997583" y="4316308"/>
            <a:ext cx="1808480" cy="59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点击添加标题文字</a:t>
            </a:r>
            <a:endParaRPr lang="en-US" altLang="zh-CN" sz="1600" dirty="0">
              <a:latin typeface="+mn-ea"/>
              <a:cs typeface="+mn-ea"/>
            </a:endParaRPr>
          </a:p>
          <a:p>
            <a:r>
              <a:rPr lang="zh-CN" altLang="en-US" sz="1600" dirty="0">
                <a:latin typeface="+mn-ea"/>
                <a:cs typeface="+mn-ea"/>
              </a:rPr>
              <a:t>点击添加标题文字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748475" y="6242447"/>
            <a:ext cx="1808480" cy="59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点击添加标题文字</a:t>
            </a:r>
            <a:endParaRPr lang="en-US" altLang="zh-CN" sz="1600" dirty="0">
              <a:latin typeface="+mn-ea"/>
              <a:cs typeface="+mn-ea"/>
            </a:endParaRPr>
          </a:p>
          <a:p>
            <a:r>
              <a:rPr lang="zh-CN" altLang="en-US" sz="1600" dirty="0">
                <a:latin typeface="+mn-ea"/>
                <a:cs typeface="+mn-ea"/>
              </a:rPr>
              <a:t>点击添加标题文字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971864" y="4416533"/>
            <a:ext cx="2214880" cy="722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+mn-ea"/>
                <a:cs typeface="+mn-ea"/>
              </a:rPr>
              <a:t>点击添加标题文字</a:t>
            </a:r>
            <a:endParaRPr lang="en-US" altLang="zh-CN" sz="2000" dirty="0">
              <a:latin typeface="+mn-ea"/>
              <a:cs typeface="+mn-ea"/>
            </a:endParaRPr>
          </a:p>
          <a:p>
            <a:r>
              <a:rPr lang="zh-CN" altLang="en-US" sz="2000" dirty="0">
                <a:latin typeface="+mn-ea"/>
                <a:cs typeface="+mn-ea"/>
              </a:rPr>
              <a:t>点击添加标题文字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5706451" y="2497352"/>
            <a:ext cx="821095" cy="823936"/>
            <a:chOff x="4260338" y="1383141"/>
            <a:chExt cx="615821" cy="617952"/>
          </a:xfrm>
        </p:grpSpPr>
        <p:sp>
          <p:nvSpPr>
            <p:cNvPr id="40" name="椭圆 39"/>
            <p:cNvSpPr/>
            <p:nvPr/>
          </p:nvSpPr>
          <p:spPr>
            <a:xfrm>
              <a:off x="4260338" y="1383141"/>
              <a:ext cx="615821" cy="615821"/>
            </a:xfrm>
            <a:prstGeom prst="ellipse">
              <a:avLst/>
            </a:prstGeom>
            <a:solidFill>
              <a:schemeClr val="accent1"/>
            </a:solidFill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3500000" scaled="1"/>
                <a:tileRect/>
              </a:gradFill>
            </a:ln>
            <a:effectLst>
              <a:outerShdw blurRad="88900" dist="75434" dir="2700002" algn="tl" rotWithShape="0">
                <a:srgbClr val="000000">
                  <a:alpha val="2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5">
                <a:solidFill>
                  <a:schemeClr val="bg1"/>
                </a:solidFill>
                <a:latin typeface="+mn-ea"/>
                <a:cs typeface="+mn-ea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4263714" y="1443404"/>
              <a:ext cx="583883" cy="557689"/>
            </a:xfrm>
            <a:prstGeom prst="rect">
              <a:avLst/>
            </a:prstGeom>
            <a:noFill/>
            <a:ln w="28575">
              <a:noFill/>
            </a:ln>
            <a:effectLst>
              <a:outerShdw blurRad="88900" dist="75434" dir="2700000">
                <a:srgbClr val="000000">
                  <a:alpha val="2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+mn-ea"/>
                  <a:cs typeface="+mn-ea"/>
                </a:rPr>
                <a:t>01</a:t>
              </a:r>
              <a:endParaRPr lang="zh-CN" altLang="en-US" sz="4000" dirty="0">
                <a:solidFill>
                  <a:schemeClr val="bg1"/>
                </a:solidFill>
                <a:latin typeface="+mn-ea"/>
                <a:cs typeface="+mn-ea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7429959" y="4195671"/>
            <a:ext cx="840245" cy="821095"/>
            <a:chOff x="5552969" y="2656880"/>
            <a:chExt cx="630184" cy="615821"/>
          </a:xfrm>
        </p:grpSpPr>
        <p:sp>
          <p:nvSpPr>
            <p:cNvPr id="48" name="椭圆 47"/>
            <p:cNvSpPr/>
            <p:nvPr/>
          </p:nvSpPr>
          <p:spPr>
            <a:xfrm>
              <a:off x="5552969" y="2656880"/>
              <a:ext cx="615821" cy="615821"/>
            </a:xfrm>
            <a:prstGeom prst="ellipse">
              <a:avLst/>
            </a:prstGeom>
            <a:solidFill>
              <a:schemeClr val="accent2"/>
            </a:solidFill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3500000" scaled="1"/>
                <a:tileRect/>
              </a:gradFill>
            </a:ln>
            <a:effectLst>
              <a:outerShdw blurRad="88900" dist="75434" dir="2700000" algn="tl" rotWithShape="0">
                <a:srgbClr val="000000">
                  <a:alpha val="2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5">
                <a:solidFill>
                  <a:schemeClr val="bg1"/>
                </a:solidFill>
                <a:latin typeface="+mn-ea"/>
                <a:cs typeface="+mn-ea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5599270" y="2699333"/>
              <a:ext cx="583883" cy="557689"/>
            </a:xfrm>
            <a:prstGeom prst="rect">
              <a:avLst/>
            </a:prstGeom>
            <a:noFill/>
            <a:ln w="28575">
              <a:noFill/>
            </a:ln>
            <a:effectLst>
              <a:outerShdw blurRad="88900" dist="75434" dir="2700000">
                <a:srgbClr val="000000">
                  <a:alpha val="2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+mn-ea"/>
                  <a:cs typeface="+mn-ea"/>
                </a:rPr>
                <a:t>02</a:t>
              </a:r>
              <a:endParaRPr lang="zh-CN" altLang="en-US" sz="4000" dirty="0">
                <a:solidFill>
                  <a:schemeClr val="bg1"/>
                </a:solidFill>
                <a:latin typeface="+mn-ea"/>
                <a:cs typeface="+mn-ea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706451" y="5756893"/>
            <a:ext cx="840245" cy="821095"/>
            <a:chOff x="4260338" y="3827797"/>
            <a:chExt cx="630184" cy="615821"/>
          </a:xfrm>
        </p:grpSpPr>
        <p:sp>
          <p:nvSpPr>
            <p:cNvPr id="51" name="椭圆 50"/>
            <p:cNvSpPr/>
            <p:nvPr/>
          </p:nvSpPr>
          <p:spPr>
            <a:xfrm>
              <a:off x="4260338" y="3827797"/>
              <a:ext cx="615821" cy="615821"/>
            </a:xfrm>
            <a:prstGeom prst="ellipse">
              <a:avLst/>
            </a:prstGeom>
            <a:solidFill>
              <a:schemeClr val="accent5"/>
            </a:solidFill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3500000" scaled="1"/>
                <a:tileRect/>
              </a:gradFill>
            </a:ln>
            <a:effectLst>
              <a:outerShdw blurRad="88900" dist="75434" dir="2700000" algn="tl" rotWithShape="0">
                <a:srgbClr val="000000">
                  <a:alpha val="2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5">
                <a:solidFill>
                  <a:schemeClr val="bg1"/>
                </a:solidFill>
                <a:latin typeface="+mn-ea"/>
                <a:cs typeface="+mn-ea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306639" y="3870250"/>
              <a:ext cx="583883" cy="557689"/>
            </a:xfrm>
            <a:prstGeom prst="rect">
              <a:avLst/>
            </a:prstGeom>
            <a:noFill/>
            <a:ln w="28575">
              <a:noFill/>
            </a:ln>
            <a:effectLst>
              <a:outerShdw blurRad="88900" dist="75434" dir="2700000">
                <a:srgbClr val="000000">
                  <a:alpha val="2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+mn-ea"/>
                  <a:cs typeface="+mn-ea"/>
                </a:rPr>
                <a:t>03</a:t>
              </a:r>
              <a:endParaRPr lang="zh-CN" altLang="en-US" sz="4000" dirty="0">
                <a:solidFill>
                  <a:schemeClr val="bg1"/>
                </a:solidFill>
                <a:latin typeface="+mn-ea"/>
                <a:cs typeface="+mn-ea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005899" y="4195671"/>
            <a:ext cx="840245" cy="821095"/>
            <a:chOff x="2984924" y="2656880"/>
            <a:chExt cx="630184" cy="615821"/>
          </a:xfrm>
        </p:grpSpPr>
        <p:sp>
          <p:nvSpPr>
            <p:cNvPr id="54" name="椭圆 53"/>
            <p:cNvSpPr/>
            <p:nvPr/>
          </p:nvSpPr>
          <p:spPr>
            <a:xfrm>
              <a:off x="2984924" y="2656880"/>
              <a:ext cx="615821" cy="615821"/>
            </a:xfrm>
            <a:prstGeom prst="ellipse">
              <a:avLst/>
            </a:prstGeom>
            <a:solidFill>
              <a:srgbClr val="92D050"/>
            </a:solidFill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3500000" scaled="1"/>
                <a:tileRect/>
              </a:gradFill>
            </a:ln>
            <a:effectLst>
              <a:outerShdw blurRad="88900" dist="75434" dir="2700000" algn="tl" rotWithShape="0">
                <a:srgbClr val="000000">
                  <a:alpha val="2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5">
                <a:solidFill>
                  <a:schemeClr val="bg1"/>
                </a:solidFill>
                <a:latin typeface="+mn-ea"/>
                <a:cs typeface="+mn-ea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3031225" y="2699333"/>
              <a:ext cx="583883" cy="557689"/>
            </a:xfrm>
            <a:prstGeom prst="rect">
              <a:avLst/>
            </a:prstGeom>
            <a:noFill/>
            <a:ln w="28575">
              <a:noFill/>
            </a:ln>
            <a:effectLst>
              <a:outerShdw blurRad="88900" dist="75434" dir="2700000">
                <a:srgbClr val="000000">
                  <a:alpha val="2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+mn-ea"/>
                  <a:cs typeface="+mn-ea"/>
                </a:rPr>
                <a:t>04</a:t>
              </a:r>
              <a:endParaRPr lang="zh-CN" altLang="en-US" sz="4000" dirty="0">
                <a:solidFill>
                  <a:schemeClr val="bg1"/>
                </a:solidFill>
                <a:latin typeface="+mn-ea"/>
                <a:cs typeface="+mn-ea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24661 L 0.00278 0.24692 C 0.0033 0.23828 0.00365 0.22994 0.00417 0.22192 C 0.00452 0.21852 0.00556 0.21513 0.00556 0.21204 C 0.00556 0.18025 0.00608 0.18488 0.00278 0.1676 C 0.00243 0.15525 0.00261 0.1426 0.00139 0.13056 C 0.00122 0.12686 -0.00104 0.12408 -0.00139 0.12068 C -0.00243 0.10433 -0.00208 0.08766 -0.00278 0.0713 C -0.00312 0.06112 -0.00364 0.05155 -0.00399 0.04167 C -0.00364 0.03334 -0.00347 0.025 -0.00278 0.01698 C 0.00018 -0.0108 -1.38889E-6 0.00926 -1.38889E-6 -0.0003 L -1.38889E-6 -4.07407E-6 " pathEditMode="relative" rAng="0" ptsTypes="AAAAAAAAAAAA">
                                      <p:cBhvr>
                                        <p:cTn id="5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234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028 -0.00277 L -0.14028 -0.00246 L -0.04028 -0.0003 C -0.03664 -0.0003 -0.03299 0.00217 -0.02917 0.00217 C -0.02553 0.00217 -0.02188 -4.93827E-6 -0.01806 -0.0003 C -0.01216 -0.00092 -0.00608 -0.0003 4.44444E-6 -0.0003 L 4.44444E-6 -4.93827E-6 " pathEditMode="relative" rAng="0" ptsTypes="AAAAAAA">
                                      <p:cBhvr>
                                        <p:cTn id="6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247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0.23981 L 0.00555 -0.2395 C 0.00503 -0.21605 0.00468 -0.19228 0.00416 -0.16821 C 0.00312 -0.12623 0.00451 -0.13919 0.00139 -0.11636 L 3.88889E-6 -0.00031 L 3.88889E-6 -2.71605E-6 " pathEditMode="relative" rAng="0" ptsTypes="AAAAAA">
                                      <p:cBhvr>
                                        <p:cTn id="6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1197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23 -0.00524 L 0.14723 -0.00493 C 0.13785 -0.00617 0.12865 -0.00771 0.11945 -0.00771 C 0.08177 -0.00771 0.04427 -0.00709 0.00695 -0.00524 C 0.00538 -0.00524 0.004 -0.00401 0.00278 -0.00277 C 0.00174 -0.00216 0.00087 -0.00123 -2.77778E-6 -0.0003 L -2.77778E-6 -4.93827E-6 " pathEditMode="relative" rAng="0" ptsTypes="AAAAAAA">
                                      <p:cBhvr>
                                        <p:cTn id="6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6" grpId="0"/>
      <p:bldP spid="27" grpId="0"/>
      <p:bldP spid="42" grpId="0"/>
      <p:bldP spid="75" grpId="0"/>
      <p:bldP spid="22" grpId="0" bldLvl="0" animBg="1"/>
      <p:bldP spid="34" grpId="0"/>
      <p:bldP spid="35" grpId="0"/>
      <p:bldP spid="36" grpId="0"/>
      <p:bldP spid="37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宽屏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2018-08-28T08:31:02Z</dcterms:created>
  <dcterms:modified xsi:type="dcterms:W3CDTF">2018-09-09T09:22:06Z</dcterms:modified>
</cp:coreProperties>
</file>