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D51D3-54D5-4ABF-AFB8-0B4FE1485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623844-6B59-4D0A-90D6-C0A705503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9D392C-5E16-4C5A-B168-78DDFF7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A505B0-94CD-4914-B5D8-3EB9FF61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615FE-C98A-4FAA-8A2B-01B8019A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00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18082-E5B4-42FE-8451-BFF68344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F111FE-26B4-431B-973E-40D5BC4AC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CF9684-FAE0-42C8-92BA-BE75A945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C951D6-D13A-4B6B-B33C-A19CFD57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74F0E3-8B0C-44D1-BC16-CE6C4C1D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7A7DEAA-A2B9-477E-A415-C1EB45E12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C121FF-E9E3-4D17-B1D4-4ADFE544D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9C8235-56FA-488C-8490-4D84E3DF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411CE-5B03-4DF3-AC50-B2987A07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CD1FE5-91B8-4009-B817-129AC161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44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AEFE47-72CA-4653-B23C-8E197C68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538FBD-6F78-40F6-AA97-09A1EE3F0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389B80-ECC8-4F5C-A6C2-FBE4F4FB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E8AA8C-E553-4FC0-AD09-59598308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0E5D7B-705F-4691-8935-B2CC1E06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68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A47E4-6F50-48A7-8CB6-F7483F2D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53CC44-C3D8-4E6D-A9FA-93E90A38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C5953E-86E5-4560-A868-4F2F4ECE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805BBC-2E45-42CB-A0A3-484D622A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B2EBD6-4E4C-44CB-B57E-84FFB75B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33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703AE-FCF5-48DC-B308-E2D45F5F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A99A74-8397-4A35-BD82-5E7BBF760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800278-E9DE-4B4F-B9CD-772D3A024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30D96E-E1A8-492D-BC98-57234E95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8FCC1A-ADB1-49AD-84FC-1265EB86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0DC375-A549-407D-925A-CC38EA43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57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D90D5B-B875-4228-AAC3-227A4AE15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CC1041-5E22-446E-8C6E-690B1D1CE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E40C4F-DD3D-44C1-AC7B-DACED3838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85F261-5DBB-4959-B897-B3E79C736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F56644-8A5F-4734-A324-7FFC54296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186F24-84F0-4850-9CFF-D2F55316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0ED12F-A953-4215-B54C-01804A26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50F2A0-A0DC-4697-AF68-0669D689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82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7FB1E3-2B80-4E07-B92C-DC540EAC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330E29-67F1-4C46-B763-CFC65FA9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7BE8A1E-6CA6-460A-B0D5-EDBAEC0C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2AB68B-8BE6-4541-B5E2-66D336CC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86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0576CD-6698-44AA-8EF6-E76AD0FD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275CA4A-07EC-46CC-B626-318B39D4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B20D74-4C2D-4D5C-90BB-912C61BF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56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B46C8-66DB-43B3-BECA-0A399A77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AF604D-45E2-461F-8411-D3DA918F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973F9F-7703-4614-8329-A3B39227A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F44805-06BE-487C-A8A6-C182440A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6F957D-D515-48D8-A890-4DA132CD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747BBB-87BD-41A5-9A92-87C68574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10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91EC2-A8F9-4D0E-BCE5-6B70F124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135928-E02F-4E56-8FF3-FBE4F9B56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C110C4-7B70-4EEA-8A4B-5E81F52D4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365801-8F30-4768-ADB4-111B448A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58B51E-BCEF-413A-84B7-4E75061D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379920-D046-46BA-AE2A-451D9990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5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9462626-4E70-411A-96AD-B2B119C61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B78DC1-62B3-4A64-9BE7-F8CD7CBB7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36E6D2-98C8-4716-AF4E-71F78D235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564E-4637-463E-9C42-C528AF88F1D3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44344F-B30F-42A3-A86E-E3F413092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27621F-2E4E-4361-97AB-AEFC102E7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D755-85C0-486B-A23B-219120D097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42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469932" y="39118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Influence Mapping Power Point Template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147460" y="2653140"/>
            <a:ext cx="1981200" cy="838200"/>
          </a:xfrm>
          <a:prstGeom prst="rect">
            <a:avLst/>
          </a:prstGeom>
          <a:gradFill flip="none" rotWithShape="1">
            <a:gsLst>
              <a:gs pos="83000">
                <a:srgbClr val="5A930E"/>
              </a:gs>
              <a:gs pos="83000">
                <a:srgbClr val="5A930E"/>
              </a:gs>
              <a:gs pos="83000">
                <a:srgbClr val="5A930E"/>
              </a:gs>
              <a:gs pos="83000">
                <a:srgbClr val="5A930E"/>
              </a:gs>
              <a:gs pos="0">
                <a:srgbClr val="9BED17"/>
              </a:gs>
              <a:gs pos="100000">
                <a:srgbClr val="305808"/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35583" y="2653140"/>
            <a:ext cx="1981200" cy="838200"/>
          </a:xfrm>
          <a:prstGeom prst="rect">
            <a:avLst/>
          </a:prstGeom>
          <a:gradFill flip="none" rotWithShape="1">
            <a:gsLst>
              <a:gs pos="81000">
                <a:srgbClr val="0E618F"/>
              </a:gs>
              <a:gs pos="81000">
                <a:srgbClr val="0E618F"/>
              </a:gs>
              <a:gs pos="81000">
                <a:srgbClr val="0E618F"/>
              </a:gs>
              <a:gs pos="0">
                <a:srgbClr val="00B0F0"/>
              </a:gs>
              <a:gs pos="100000">
                <a:srgbClr val="182848"/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123707" y="2653140"/>
            <a:ext cx="1981200" cy="838200"/>
          </a:xfrm>
          <a:prstGeom prst="rect">
            <a:avLst/>
          </a:prstGeom>
          <a:gradFill flip="none" rotWithShape="1">
            <a:gsLst>
              <a:gs pos="81000">
                <a:srgbClr val="910808"/>
              </a:gs>
              <a:gs pos="81000">
                <a:srgbClr val="910808"/>
              </a:gs>
              <a:gs pos="0">
                <a:srgbClr val="ED1111"/>
              </a:gs>
              <a:gs pos="100000">
                <a:srgbClr val="3E0000"/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091045" y="2653140"/>
            <a:ext cx="1981200" cy="838200"/>
          </a:xfrm>
          <a:prstGeom prst="rect">
            <a:avLst/>
          </a:prstGeom>
          <a:gradFill flip="none" rotWithShape="1">
            <a:gsLst>
              <a:gs pos="78000">
                <a:srgbClr val="D9A803"/>
              </a:gs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438400" y="4724401"/>
            <a:ext cx="7315200" cy="1385817"/>
            <a:chOff x="914400" y="4953000"/>
            <a:chExt cx="7315200" cy="1385817"/>
          </a:xfrm>
        </p:grpSpPr>
        <p:sp>
          <p:nvSpPr>
            <p:cNvPr id="36" name="TextBox 35"/>
            <p:cNvSpPr txBox="1"/>
            <p:nvPr/>
          </p:nvSpPr>
          <p:spPr>
            <a:xfrm>
              <a:off x="914400" y="5261599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is a sample text. Insert your desired text here. Again, this is a dummy text. Enter your own text here. This is a sample text. Insert your desired text here. Again, this is a dummy text. Enter your own text here. </a:t>
              </a:r>
            </a:p>
            <a:p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4400" y="49530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Text Title Here</a:t>
              </a:r>
            </a:p>
          </p:txBody>
        </p:sp>
      </p:grpSp>
      <p:sp>
        <p:nvSpPr>
          <p:cNvPr id="49" name="Left Arrow 48"/>
          <p:cNvSpPr/>
          <p:nvPr/>
        </p:nvSpPr>
        <p:spPr>
          <a:xfrm rot="13191846">
            <a:off x="2909460" y="2239698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Arrow 49"/>
          <p:cNvSpPr/>
          <p:nvPr/>
        </p:nvSpPr>
        <p:spPr>
          <a:xfrm rot="13191846">
            <a:off x="4897583" y="2239698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Arrow 50"/>
          <p:cNvSpPr/>
          <p:nvPr/>
        </p:nvSpPr>
        <p:spPr>
          <a:xfrm rot="13191846">
            <a:off x="6885707" y="2239698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Arrow 51"/>
          <p:cNvSpPr/>
          <p:nvPr/>
        </p:nvSpPr>
        <p:spPr>
          <a:xfrm rot="8362201">
            <a:off x="4897583" y="3819115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Arrow 52"/>
          <p:cNvSpPr/>
          <p:nvPr/>
        </p:nvSpPr>
        <p:spPr>
          <a:xfrm rot="8362201">
            <a:off x="6885707" y="3819115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Arrow 53"/>
          <p:cNvSpPr/>
          <p:nvPr/>
        </p:nvSpPr>
        <p:spPr>
          <a:xfrm rot="8362201">
            <a:off x="8853045" y="3819115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376060" y="1814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364183" y="1814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52307" y="1814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64183" y="4100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52307" y="4100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19645" y="4100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376060" y="287218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64183" y="287218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52307" y="287218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319645" y="287218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26" name="Left Arrow 25"/>
          <p:cNvSpPr/>
          <p:nvPr/>
        </p:nvSpPr>
        <p:spPr>
          <a:xfrm rot="8362201">
            <a:off x="2902527" y="3819115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369127" y="4100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  <p:sp>
        <p:nvSpPr>
          <p:cNvPr id="28" name="Left Arrow 27"/>
          <p:cNvSpPr/>
          <p:nvPr/>
        </p:nvSpPr>
        <p:spPr>
          <a:xfrm rot="13191846">
            <a:off x="8839198" y="2239698"/>
            <a:ext cx="457200" cy="228600"/>
          </a:xfrm>
          <a:prstGeom prst="leftArrow">
            <a:avLst/>
          </a:prstGeom>
          <a:solidFill>
            <a:schemeClr val="tx1">
              <a:alpha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05798" y="18149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300386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84</Words>
  <Application>Microsoft Office PowerPoint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2018-08-30T10:23:27Z</dcterms:created>
  <dcterms:modified xsi:type="dcterms:W3CDTF">2018-09-09T09:35:29Z</dcterms:modified>
</cp:coreProperties>
</file>