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37" d="100"/>
          <a:sy n="37" d="100"/>
        </p:scale>
        <p:origin x="78" y="3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1C61985-0B1A-4D20-BD83-E7976A2A008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D6D91A92-415F-48B7-9BF1-BA758E089D3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0621DA4C-3B35-4F73-ACEB-F88F37E756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6A99C-0EBA-4273-AB7F-8E731061BB2A}" type="datetimeFigureOut">
              <a:rPr lang="zh-CN" altLang="en-US" smtClean="0"/>
              <a:t>2018/9/9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B8CB173E-6349-4536-B3EC-88C5F34F8A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3A3B22F4-5E56-439F-A309-1C1322EEE1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26D14-63C4-47FF-A207-90D78522B09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745356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59EF080-56FE-4557-B2D5-6D18136F41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26BF225F-2FDD-4EF3-9F28-03F73C34723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B3EC9178-910C-4412-8189-E0C198FDE7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6A99C-0EBA-4273-AB7F-8E731061BB2A}" type="datetimeFigureOut">
              <a:rPr lang="zh-CN" altLang="en-US" smtClean="0"/>
              <a:t>2018/9/9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E43CADA3-4960-42F4-A28E-DF052B7238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E4F31025-BCBC-43EB-9685-8AB1B2DBC7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26D14-63C4-47FF-A207-90D78522B09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249616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8DC4A49F-C34C-4D75-B38C-82D3F175D4B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50A70204-D890-4D0F-9720-EBCEFCE41A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06C65FC2-69F0-4282-B0A5-802234D0C3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6A99C-0EBA-4273-AB7F-8E731061BB2A}" type="datetimeFigureOut">
              <a:rPr lang="zh-CN" altLang="en-US" smtClean="0"/>
              <a:t>2018/9/9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C84A192E-3A9F-474E-B463-EE21EE75DF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306ADFB7-86D1-4DAA-B98B-994CE20D47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26D14-63C4-47FF-A207-90D78522B09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435095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9676DE2-AC88-404B-9C17-957BE299D7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63F2ACB3-1C83-4780-9832-8602301BE1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86B4525E-B7BA-4999-83C7-B0CB7BB1E1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6A99C-0EBA-4273-AB7F-8E731061BB2A}" type="datetimeFigureOut">
              <a:rPr lang="zh-CN" altLang="en-US" smtClean="0"/>
              <a:t>2018/9/9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F591F0ED-6E19-48E5-BB8D-C67D763730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56557B8E-1D55-44DF-8213-E9A5EB81EC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26D14-63C4-47FF-A207-90D78522B09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858019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A61C5EE-D711-4D2A-B2E9-F9B0A3B6AE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8015F9C9-9594-46D9-A6C6-0E3C1FD5D5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0B7ED369-2687-40C3-BB59-156E802C32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6A99C-0EBA-4273-AB7F-8E731061BB2A}" type="datetimeFigureOut">
              <a:rPr lang="zh-CN" altLang="en-US" smtClean="0"/>
              <a:t>2018/9/9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8B411E6F-C395-456F-990C-33589D9FBB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C08EBE8B-885A-4E4F-ABD3-C54081CBDF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26D14-63C4-47FF-A207-90D78522B09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720976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D1E0396-3877-4441-A50C-28670E79C7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F12E65B0-56D2-4FD6-B3B0-88B8B7B8338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9C842D2C-11E2-4491-97B5-156D26C80B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10F8D521-A09F-49F4-954F-6FE33D9C02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6A99C-0EBA-4273-AB7F-8E731061BB2A}" type="datetimeFigureOut">
              <a:rPr lang="zh-CN" altLang="en-US" smtClean="0"/>
              <a:t>2018/9/9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D7F1DB3C-AAB4-4920-A328-2364A2A298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6635838B-4F75-49E0-BD31-5D50FD597C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26D14-63C4-47FF-A207-90D78522B09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12890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D1AC2DB-B548-4851-B9EF-FC69F23FDB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6DDA23DF-5582-49FB-A0B6-FF0A7C0D64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FEC18323-F0D6-4C9B-A8AF-CF246B12D7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6C563BE5-BE7F-4663-9B68-A04686528A7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07767997-6CB5-475A-BB77-1CAB560C786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0AA20613-86BD-4840-B681-D616F594BE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6A99C-0EBA-4273-AB7F-8E731061BB2A}" type="datetimeFigureOut">
              <a:rPr lang="zh-CN" altLang="en-US" smtClean="0"/>
              <a:t>2018/9/9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2599D77D-6F70-4986-A694-0F4CE0CA88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30E70BBE-304B-4C97-8F9F-EC8A577AEF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26D14-63C4-47FF-A207-90D78522B09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016748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8499C53-1F79-4CB6-B4D6-72E217FE4B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CDD5DB64-61FE-4BEC-AD55-8AABDBA8A8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6A99C-0EBA-4273-AB7F-8E731061BB2A}" type="datetimeFigureOut">
              <a:rPr lang="zh-CN" altLang="en-US" smtClean="0"/>
              <a:t>2018/9/9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361E14E0-D594-4EA0-9D6F-660B2EA425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51A1C1E1-CFFA-416D-85AE-5753802FDE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26D14-63C4-47FF-A207-90D78522B09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234339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AB44FE34-E606-42DC-BFF7-007892235D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6A99C-0EBA-4273-AB7F-8E731061BB2A}" type="datetimeFigureOut">
              <a:rPr lang="zh-CN" altLang="en-US" smtClean="0"/>
              <a:t>2018/9/9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9C979B38-7BD1-4239-880A-091447DFE3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EC3BBB89-37DA-4E7B-9B44-FB90483870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26D14-63C4-47FF-A207-90D78522B09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54893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2198BF0-839A-415B-AED3-D7E88EECB7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6795028E-123F-4847-A36E-44886E90A5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F6ABD26C-638B-4A43-8F3D-0E06538718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B053BC27-1692-426B-9EA5-2052DAAC6D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6A99C-0EBA-4273-AB7F-8E731061BB2A}" type="datetimeFigureOut">
              <a:rPr lang="zh-CN" altLang="en-US" smtClean="0"/>
              <a:t>2018/9/9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EC3695C9-F8E6-4001-B35C-2A783334E8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F901B2DC-29EB-4471-A1AC-A08376C944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26D14-63C4-47FF-A207-90D78522B09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982191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4DFE5BB-4399-47E4-9FD3-2164DDA447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A5BA8D8E-116D-4E07-9852-4DBCE05F0F4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1889D64A-8912-465B-A934-EBB16F956F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8B7FC1EE-D578-406B-969A-5CEC8E12E3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6A99C-0EBA-4273-AB7F-8E731061BB2A}" type="datetimeFigureOut">
              <a:rPr lang="zh-CN" altLang="en-US" smtClean="0"/>
              <a:t>2018/9/9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751C78D2-6D20-4B38-99CF-2E8546F0B0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0F5ABB68-A60A-4EF3-A84F-8D077E16F9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26D14-63C4-47FF-A207-90D78522B09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134272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C22B822C-092F-4BA9-9B02-FB8BC58557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6A4575D1-EF32-4B2A-9EB4-86425A2664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2EEB00CE-E54C-4D7A-B0EF-BC635FD06BB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16A99C-0EBA-4273-AB7F-8E731061BB2A}" type="datetimeFigureOut">
              <a:rPr lang="zh-CN" altLang="en-US" smtClean="0"/>
              <a:t>2018/9/9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4A57CE4F-C109-41D9-BB70-667AE6F61AD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0C5A51F4-26B6-4F1A-A31D-58F8C5FCB47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426D14-63C4-47FF-A207-90D78522B09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137308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5182345" y="1147826"/>
            <a:ext cx="1487727" cy="1554430"/>
            <a:chOff x="834196" y="3429000"/>
            <a:chExt cx="1487727" cy="1554430"/>
          </a:xfrm>
        </p:grpSpPr>
        <p:grpSp>
          <p:nvGrpSpPr>
            <p:cNvPr id="30" name="Group 29"/>
            <p:cNvGrpSpPr/>
            <p:nvPr/>
          </p:nvGrpSpPr>
          <p:grpSpPr>
            <a:xfrm>
              <a:off x="834196" y="3429000"/>
              <a:ext cx="1487727" cy="1554430"/>
              <a:chOff x="-78666" y="5120640"/>
              <a:chExt cx="1487727" cy="1554430"/>
            </a:xfrm>
          </p:grpSpPr>
          <p:sp>
            <p:nvSpPr>
              <p:cNvPr id="35" name="Oval 34"/>
              <p:cNvSpPr/>
              <p:nvPr/>
            </p:nvSpPr>
            <p:spPr>
              <a:xfrm>
                <a:off x="-78666" y="6030006"/>
                <a:ext cx="1487727" cy="645064"/>
              </a:xfrm>
              <a:prstGeom prst="ellipse">
                <a:avLst/>
              </a:prstGeom>
              <a:gradFill flip="none" rotWithShape="1">
                <a:gsLst>
                  <a:gs pos="0">
                    <a:schemeClr val="tx1">
                      <a:lumMod val="50000"/>
                      <a:lumOff val="50000"/>
                    </a:schemeClr>
                  </a:gs>
                  <a:gs pos="100000">
                    <a:sysClr val="window" lastClr="FFFFFF">
                      <a:alpha val="0"/>
                      <a:lumMod val="100000"/>
                    </a:sysClr>
                  </a:gs>
                </a:gsLst>
                <a:path path="shape">
                  <a:fillToRect l="50000" t="50000" r="50000" b="50000"/>
                </a:path>
                <a:tileRect/>
              </a:gra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algn="ctr">
                  <a:defRPr/>
                </a:pPr>
                <a:endParaRPr lang="en-US" kern="0">
                  <a:solidFill>
                    <a:sysClr val="window" lastClr="FFFFFF"/>
                  </a:solidFill>
                  <a:latin typeface="Calibri"/>
                </a:endParaRPr>
              </a:p>
            </p:txBody>
          </p:sp>
          <p:grpSp>
            <p:nvGrpSpPr>
              <p:cNvPr id="36" name="Group 35"/>
              <p:cNvGrpSpPr/>
              <p:nvPr/>
            </p:nvGrpSpPr>
            <p:grpSpPr>
              <a:xfrm>
                <a:off x="25118" y="5120640"/>
                <a:ext cx="1280160" cy="1280160"/>
                <a:chOff x="6019800" y="3276599"/>
                <a:chExt cx="533400" cy="533400"/>
              </a:xfrm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grpSpPr>
            <p:sp>
              <p:nvSpPr>
                <p:cNvPr id="37" name="Oval 36"/>
                <p:cNvSpPr/>
                <p:nvPr/>
              </p:nvSpPr>
              <p:spPr>
                <a:xfrm>
                  <a:off x="6019800" y="3276599"/>
                  <a:ext cx="533400" cy="533400"/>
                </a:xfrm>
                <a:prstGeom prst="ellipse">
                  <a:avLst/>
                </a:prstGeom>
                <a:gradFill>
                  <a:gsLst>
                    <a:gs pos="35000">
                      <a:srgbClr val="00297A"/>
                    </a:gs>
                    <a:gs pos="70000">
                      <a:srgbClr val="0070C0"/>
                    </a:gs>
                    <a:gs pos="100000">
                      <a:srgbClr val="00B0F0"/>
                    </a:gs>
                  </a:gsLst>
                  <a:lin ang="5400000" scaled="1"/>
                </a:gradFill>
                <a:ln w="12700" cap="flat" cmpd="sng" algn="ctr">
                  <a:solidFill>
                    <a:srgbClr val="002060"/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algn="ctr">
                    <a:defRPr/>
                  </a:pPr>
                  <a:endParaRPr lang="en-US" kern="0">
                    <a:solidFill>
                      <a:sysClr val="window" lastClr="FFFFFF"/>
                    </a:solidFill>
                    <a:latin typeface="Calibri"/>
                  </a:endParaRPr>
                </a:p>
              </p:txBody>
            </p:sp>
            <p:sp>
              <p:nvSpPr>
                <p:cNvPr id="40" name="Oval 39"/>
                <p:cNvSpPr/>
                <p:nvPr/>
              </p:nvSpPr>
              <p:spPr>
                <a:xfrm>
                  <a:off x="6076474" y="3294184"/>
                  <a:ext cx="420053" cy="369339"/>
                </a:xfrm>
                <a:prstGeom prst="ellipse">
                  <a:avLst/>
                </a:prstGeom>
                <a:gradFill>
                  <a:gsLst>
                    <a:gs pos="0">
                      <a:sysClr val="window" lastClr="FFFFFF">
                        <a:lumMod val="100000"/>
                        <a:alpha val="80000"/>
                      </a:sysClr>
                    </a:gs>
                    <a:gs pos="100000">
                      <a:sysClr val="window" lastClr="FFFFFF">
                        <a:alpha val="0"/>
                      </a:sysClr>
                    </a:gs>
                  </a:gsLst>
                  <a:lin ang="5400000" scaled="1"/>
                </a:gradFill>
                <a:ln w="127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algn="ctr">
                    <a:defRPr/>
                  </a:pPr>
                  <a:endParaRPr lang="en-US" kern="0">
                    <a:solidFill>
                      <a:sysClr val="window" lastClr="FFFFFF"/>
                    </a:solidFill>
                    <a:latin typeface="Calibri"/>
                  </a:endParaRPr>
                </a:p>
              </p:txBody>
            </p:sp>
          </p:grpSp>
        </p:grpSp>
        <p:sp>
          <p:nvSpPr>
            <p:cNvPr id="31" name="TextBox 30"/>
            <p:cNvSpPr txBox="1"/>
            <p:nvPr/>
          </p:nvSpPr>
          <p:spPr>
            <a:xfrm>
              <a:off x="1042339" y="3785548"/>
              <a:ext cx="1098736" cy="707886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2000" b="1" dirty="0">
                  <a:solidFill>
                    <a:schemeClr val="bg1"/>
                  </a:solidFill>
                  <a:effectLst>
                    <a:outerShdw blurRad="63500" dist="25400" dir="5400000" algn="t" rotWithShape="0">
                      <a:prstClr val="black">
                        <a:alpha val="60000"/>
                      </a:prstClr>
                    </a:outerShdw>
                  </a:effectLst>
                </a:rPr>
                <a:t>Sample Text</a:t>
              </a:r>
            </a:p>
          </p:txBody>
        </p:sp>
      </p:grp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Arrow Flow PowerPoint Template</a:t>
            </a:r>
          </a:p>
        </p:txBody>
      </p:sp>
      <p:sp>
        <p:nvSpPr>
          <p:cNvPr id="3" name="Right Arrow 2"/>
          <p:cNvSpPr/>
          <p:nvPr/>
        </p:nvSpPr>
        <p:spPr>
          <a:xfrm rot="16200000">
            <a:off x="3796049" y="4088019"/>
            <a:ext cx="4260321" cy="1279642"/>
          </a:xfrm>
          <a:prstGeom prst="rightArrow">
            <a:avLst>
              <a:gd name="adj1" fmla="val 52185"/>
              <a:gd name="adj2" fmla="val 43181"/>
            </a:avLst>
          </a:prstGeom>
          <a:gradFill flip="none" rotWithShape="1">
            <a:lin ang="0" scaled="1"/>
            <a:tileRect/>
          </a:gradFill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lIns="182880" rtlCol="0" anchor="ctr"/>
          <a:lstStyle/>
          <a:p>
            <a:endParaRPr lang="en-US" sz="2000" dirty="0">
              <a:solidFill>
                <a:schemeClr val="bg1"/>
              </a:solidFill>
              <a:effectLst>
                <a:outerShdw blurRad="50800" dist="38100" dir="5400000" algn="t" rotWithShape="0">
                  <a:prstClr val="black">
                    <a:alpha val="75000"/>
                  </a:prstClr>
                </a:outerShdw>
              </a:effectLst>
            </a:endParaRPr>
          </a:p>
        </p:txBody>
      </p:sp>
      <p:sp>
        <p:nvSpPr>
          <p:cNvPr id="11" name="Bent Arrow 10"/>
          <p:cNvSpPr/>
          <p:nvPr/>
        </p:nvSpPr>
        <p:spPr>
          <a:xfrm>
            <a:off x="6272549" y="3581400"/>
            <a:ext cx="1717344" cy="3276600"/>
          </a:xfrm>
          <a:prstGeom prst="bentArrow">
            <a:avLst>
              <a:gd name="adj1" fmla="val 33761"/>
              <a:gd name="adj2" fmla="val 30171"/>
              <a:gd name="adj3" fmla="val 22792"/>
              <a:gd name="adj4" fmla="val 45630"/>
            </a:avLst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vert270" bIns="182880" rtlCol="0" anchor="t"/>
          <a:lstStyle/>
          <a:p>
            <a:endParaRPr lang="en-US" dirty="0">
              <a:solidFill>
                <a:schemeClr val="bg1"/>
              </a:solidFill>
              <a:effectLst>
                <a:outerShdw blurRad="50800" dist="38100" dir="5400000" algn="t" rotWithShape="0">
                  <a:prstClr val="black">
                    <a:alpha val="75000"/>
                  </a:prstClr>
                </a:outerShdw>
              </a:effectLst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7992714" y="3429000"/>
            <a:ext cx="1487727" cy="1554430"/>
            <a:chOff x="6468713" y="3429000"/>
            <a:chExt cx="1487727" cy="1554430"/>
          </a:xfrm>
        </p:grpSpPr>
        <p:grpSp>
          <p:nvGrpSpPr>
            <p:cNvPr id="53" name="Group 52"/>
            <p:cNvGrpSpPr/>
            <p:nvPr/>
          </p:nvGrpSpPr>
          <p:grpSpPr>
            <a:xfrm>
              <a:off x="6468713" y="3429000"/>
              <a:ext cx="1487727" cy="1554430"/>
              <a:chOff x="-78666" y="5120640"/>
              <a:chExt cx="1487727" cy="1554430"/>
            </a:xfrm>
          </p:grpSpPr>
          <p:sp>
            <p:nvSpPr>
              <p:cNvPr id="54" name="Oval 53"/>
              <p:cNvSpPr/>
              <p:nvPr/>
            </p:nvSpPr>
            <p:spPr>
              <a:xfrm>
                <a:off x="-78666" y="6030006"/>
                <a:ext cx="1487727" cy="645064"/>
              </a:xfrm>
              <a:prstGeom prst="ellipse">
                <a:avLst/>
              </a:prstGeom>
              <a:gradFill flip="none" rotWithShape="1">
                <a:gsLst>
                  <a:gs pos="0">
                    <a:schemeClr val="tx1">
                      <a:lumMod val="50000"/>
                      <a:lumOff val="50000"/>
                    </a:schemeClr>
                  </a:gs>
                  <a:gs pos="100000">
                    <a:sysClr val="window" lastClr="FFFFFF">
                      <a:alpha val="0"/>
                      <a:lumMod val="100000"/>
                    </a:sysClr>
                  </a:gs>
                </a:gsLst>
                <a:path path="shape">
                  <a:fillToRect l="50000" t="50000" r="50000" b="50000"/>
                </a:path>
                <a:tileRect/>
              </a:gra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algn="ctr">
                  <a:defRPr/>
                </a:pPr>
                <a:endParaRPr lang="en-US" kern="0">
                  <a:solidFill>
                    <a:sysClr val="window" lastClr="FFFFFF"/>
                  </a:solidFill>
                  <a:latin typeface="Calibri"/>
                </a:endParaRPr>
              </a:p>
            </p:txBody>
          </p:sp>
          <p:grpSp>
            <p:nvGrpSpPr>
              <p:cNvPr id="55" name="Group 54"/>
              <p:cNvGrpSpPr/>
              <p:nvPr/>
            </p:nvGrpSpPr>
            <p:grpSpPr>
              <a:xfrm>
                <a:off x="25118" y="5120640"/>
                <a:ext cx="1280160" cy="1280160"/>
                <a:chOff x="6019800" y="3276599"/>
                <a:chExt cx="533400" cy="533400"/>
              </a:xfrm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grpSpPr>
            <p:sp>
              <p:nvSpPr>
                <p:cNvPr id="56" name="Oval 55"/>
                <p:cNvSpPr/>
                <p:nvPr/>
              </p:nvSpPr>
              <p:spPr>
                <a:xfrm>
                  <a:off x="6019800" y="3276599"/>
                  <a:ext cx="533400" cy="533400"/>
                </a:xfrm>
                <a:prstGeom prst="ellipse">
                  <a:avLst/>
                </a:prstGeom>
                <a:gradFill>
                  <a:gsLst>
                    <a:gs pos="35000">
                      <a:srgbClr val="00297A"/>
                    </a:gs>
                    <a:gs pos="70000">
                      <a:srgbClr val="0070C0"/>
                    </a:gs>
                    <a:gs pos="100000">
                      <a:srgbClr val="00B0F0"/>
                    </a:gs>
                  </a:gsLst>
                  <a:lin ang="5400000" scaled="1"/>
                </a:gradFill>
                <a:ln w="12700" cap="flat" cmpd="sng" algn="ctr">
                  <a:solidFill>
                    <a:srgbClr val="002060"/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algn="ctr">
                    <a:defRPr/>
                  </a:pPr>
                  <a:endParaRPr lang="en-US" kern="0">
                    <a:solidFill>
                      <a:sysClr val="window" lastClr="FFFFFF"/>
                    </a:solidFill>
                    <a:latin typeface="Calibri"/>
                  </a:endParaRPr>
                </a:p>
              </p:txBody>
            </p:sp>
            <p:sp>
              <p:nvSpPr>
                <p:cNvPr id="57" name="Oval 56"/>
                <p:cNvSpPr/>
                <p:nvPr/>
              </p:nvSpPr>
              <p:spPr>
                <a:xfrm>
                  <a:off x="6076474" y="3294184"/>
                  <a:ext cx="420053" cy="369339"/>
                </a:xfrm>
                <a:prstGeom prst="ellipse">
                  <a:avLst/>
                </a:prstGeom>
                <a:gradFill>
                  <a:gsLst>
                    <a:gs pos="0">
                      <a:sysClr val="window" lastClr="FFFFFF">
                        <a:lumMod val="100000"/>
                        <a:alpha val="80000"/>
                      </a:sysClr>
                    </a:gs>
                    <a:gs pos="100000">
                      <a:sysClr val="window" lastClr="FFFFFF">
                        <a:alpha val="0"/>
                      </a:sysClr>
                    </a:gs>
                  </a:gsLst>
                  <a:lin ang="5400000" scaled="1"/>
                </a:gradFill>
                <a:ln w="127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algn="ctr">
                    <a:defRPr/>
                  </a:pPr>
                  <a:endParaRPr lang="en-US" kern="0">
                    <a:solidFill>
                      <a:sysClr val="window" lastClr="FFFFFF"/>
                    </a:solidFill>
                    <a:latin typeface="Calibri"/>
                  </a:endParaRPr>
                </a:p>
              </p:txBody>
            </p:sp>
          </p:grpSp>
        </p:grpSp>
        <p:sp>
          <p:nvSpPr>
            <p:cNvPr id="58" name="TextBox 57"/>
            <p:cNvSpPr txBox="1"/>
            <p:nvPr/>
          </p:nvSpPr>
          <p:spPr>
            <a:xfrm>
              <a:off x="6676856" y="3785548"/>
              <a:ext cx="1098736" cy="707886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2000" b="1" dirty="0">
                  <a:solidFill>
                    <a:schemeClr val="bg1"/>
                  </a:solidFill>
                  <a:effectLst>
                    <a:outerShdw blurRad="63500" dist="25400" dir="5400000" algn="t" rotWithShape="0">
                      <a:prstClr val="black">
                        <a:alpha val="60000"/>
                      </a:prstClr>
                    </a:outerShdw>
                  </a:effectLst>
                </a:rPr>
                <a:t>Sample Text</a:t>
              </a:r>
            </a:p>
          </p:txBody>
        </p:sp>
      </p:grpSp>
      <p:sp>
        <p:nvSpPr>
          <p:cNvPr id="20" name="Bent Arrow 19"/>
          <p:cNvSpPr/>
          <p:nvPr/>
        </p:nvSpPr>
        <p:spPr>
          <a:xfrm flipH="1">
            <a:off x="3873219" y="3581400"/>
            <a:ext cx="1717344" cy="3276600"/>
          </a:xfrm>
          <a:prstGeom prst="bentArrow">
            <a:avLst>
              <a:gd name="adj1" fmla="val 33761"/>
              <a:gd name="adj2" fmla="val 30171"/>
              <a:gd name="adj3" fmla="val 22792"/>
              <a:gd name="adj4" fmla="val 45630"/>
            </a:avLst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vert270" bIns="182880" rtlCol="0" anchor="t"/>
          <a:lstStyle/>
          <a:p>
            <a:endParaRPr lang="en-US" dirty="0">
              <a:solidFill>
                <a:schemeClr val="bg1"/>
              </a:solidFill>
              <a:effectLst>
                <a:outerShdw blurRad="50800" dist="38100" dir="5400000" algn="t" rotWithShape="0">
                  <a:prstClr val="black">
                    <a:alpha val="75000"/>
                  </a:prstClr>
                </a:outerShdw>
              </a:effectLst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2358197" y="3429000"/>
            <a:ext cx="1487727" cy="1554430"/>
            <a:chOff x="834196" y="3429000"/>
            <a:chExt cx="1487727" cy="1554430"/>
          </a:xfrm>
        </p:grpSpPr>
        <p:grpSp>
          <p:nvGrpSpPr>
            <p:cNvPr id="21" name="Group 20"/>
            <p:cNvGrpSpPr/>
            <p:nvPr/>
          </p:nvGrpSpPr>
          <p:grpSpPr>
            <a:xfrm>
              <a:off x="834196" y="3429000"/>
              <a:ext cx="1487727" cy="1554430"/>
              <a:chOff x="-78666" y="5120640"/>
              <a:chExt cx="1487727" cy="1554430"/>
            </a:xfrm>
          </p:grpSpPr>
          <p:sp>
            <p:nvSpPr>
              <p:cNvPr id="22" name="Oval 21"/>
              <p:cNvSpPr/>
              <p:nvPr/>
            </p:nvSpPr>
            <p:spPr>
              <a:xfrm>
                <a:off x="-78666" y="6030006"/>
                <a:ext cx="1487727" cy="645064"/>
              </a:xfrm>
              <a:prstGeom prst="ellipse">
                <a:avLst/>
              </a:prstGeom>
              <a:gradFill flip="none" rotWithShape="1">
                <a:gsLst>
                  <a:gs pos="0">
                    <a:schemeClr val="tx1">
                      <a:lumMod val="50000"/>
                      <a:lumOff val="50000"/>
                    </a:schemeClr>
                  </a:gs>
                  <a:gs pos="100000">
                    <a:sysClr val="window" lastClr="FFFFFF">
                      <a:alpha val="0"/>
                      <a:lumMod val="100000"/>
                    </a:sysClr>
                  </a:gs>
                </a:gsLst>
                <a:path path="shape">
                  <a:fillToRect l="50000" t="50000" r="50000" b="50000"/>
                </a:path>
                <a:tileRect/>
              </a:gra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algn="ctr">
                  <a:defRPr/>
                </a:pPr>
                <a:endParaRPr lang="en-US" kern="0">
                  <a:solidFill>
                    <a:sysClr val="window" lastClr="FFFFFF"/>
                  </a:solidFill>
                  <a:latin typeface="Calibri"/>
                </a:endParaRPr>
              </a:p>
            </p:txBody>
          </p:sp>
          <p:grpSp>
            <p:nvGrpSpPr>
              <p:cNvPr id="23" name="Group 22"/>
              <p:cNvGrpSpPr/>
              <p:nvPr/>
            </p:nvGrpSpPr>
            <p:grpSpPr>
              <a:xfrm>
                <a:off x="25118" y="5120640"/>
                <a:ext cx="1280160" cy="1280160"/>
                <a:chOff x="6019800" y="3276599"/>
                <a:chExt cx="533400" cy="533400"/>
              </a:xfrm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grpSpPr>
            <p:sp>
              <p:nvSpPr>
                <p:cNvPr id="24" name="Oval 23"/>
                <p:cNvSpPr/>
                <p:nvPr/>
              </p:nvSpPr>
              <p:spPr>
                <a:xfrm>
                  <a:off x="6019800" y="3276599"/>
                  <a:ext cx="533400" cy="533400"/>
                </a:xfrm>
                <a:prstGeom prst="ellipse">
                  <a:avLst/>
                </a:prstGeom>
                <a:gradFill>
                  <a:gsLst>
                    <a:gs pos="35000">
                      <a:srgbClr val="00297A"/>
                    </a:gs>
                    <a:gs pos="70000">
                      <a:srgbClr val="0070C0"/>
                    </a:gs>
                    <a:gs pos="100000">
                      <a:srgbClr val="00B0F0"/>
                    </a:gs>
                  </a:gsLst>
                  <a:lin ang="5400000" scaled="1"/>
                </a:gradFill>
                <a:ln w="12700" cap="flat" cmpd="sng" algn="ctr">
                  <a:solidFill>
                    <a:srgbClr val="002060"/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algn="ctr">
                    <a:defRPr/>
                  </a:pPr>
                  <a:endParaRPr lang="en-US" kern="0">
                    <a:solidFill>
                      <a:sysClr val="window" lastClr="FFFFFF"/>
                    </a:solidFill>
                    <a:latin typeface="Calibri"/>
                  </a:endParaRPr>
                </a:p>
              </p:txBody>
            </p:sp>
            <p:sp>
              <p:nvSpPr>
                <p:cNvPr id="25" name="Oval 24"/>
                <p:cNvSpPr/>
                <p:nvPr/>
              </p:nvSpPr>
              <p:spPr>
                <a:xfrm>
                  <a:off x="6076474" y="3294184"/>
                  <a:ext cx="420053" cy="369339"/>
                </a:xfrm>
                <a:prstGeom prst="ellipse">
                  <a:avLst/>
                </a:prstGeom>
                <a:gradFill>
                  <a:gsLst>
                    <a:gs pos="0">
                      <a:sysClr val="window" lastClr="FFFFFF">
                        <a:lumMod val="100000"/>
                        <a:alpha val="80000"/>
                      </a:sysClr>
                    </a:gs>
                    <a:gs pos="100000">
                      <a:sysClr val="window" lastClr="FFFFFF">
                        <a:alpha val="0"/>
                      </a:sysClr>
                    </a:gs>
                  </a:gsLst>
                  <a:lin ang="5400000" scaled="1"/>
                </a:gradFill>
                <a:ln w="127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algn="ctr">
                    <a:defRPr/>
                  </a:pPr>
                  <a:endParaRPr lang="en-US" kern="0">
                    <a:solidFill>
                      <a:sysClr val="window" lastClr="FFFFFF"/>
                    </a:solidFill>
                    <a:latin typeface="Calibri"/>
                  </a:endParaRPr>
                </a:p>
              </p:txBody>
            </p:sp>
          </p:grpSp>
        </p:grpSp>
        <p:sp>
          <p:nvSpPr>
            <p:cNvPr id="26" name="TextBox 25"/>
            <p:cNvSpPr txBox="1"/>
            <p:nvPr/>
          </p:nvSpPr>
          <p:spPr>
            <a:xfrm>
              <a:off x="1042339" y="3785548"/>
              <a:ext cx="1098736" cy="707886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2000" b="1" dirty="0">
                  <a:solidFill>
                    <a:schemeClr val="bg1"/>
                  </a:solidFill>
                  <a:effectLst>
                    <a:outerShdw blurRad="63500" dist="25400" dir="5400000" algn="t" rotWithShape="0">
                      <a:prstClr val="black">
                        <a:alpha val="60000"/>
                      </a:prstClr>
                    </a:outerShdw>
                  </a:effectLst>
                </a:rPr>
                <a:t>Sample Text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3520561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10</Words>
  <Application>Microsoft Office PowerPoint</Application>
  <PresentationFormat>宽屏</PresentationFormat>
  <Paragraphs>4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6" baseType="lpstr">
      <vt:lpstr>等线</vt:lpstr>
      <vt:lpstr>等线 Light</vt:lpstr>
      <vt:lpstr>Arial</vt:lpstr>
      <vt:lpstr>Calibri</vt:lpstr>
      <vt:lpstr>Office 主题​​</vt:lpstr>
      <vt:lpstr>Arrow Flow PowerPoint Template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Arrow Flow PowerPoint Template</dc:title>
  <dc:creator>Mloong</dc:creator>
  <cp:lastModifiedBy>Mloong</cp:lastModifiedBy>
  <cp:revision>1</cp:revision>
  <dcterms:created xsi:type="dcterms:W3CDTF">2018-08-30T10:21:21Z</dcterms:created>
  <dcterms:modified xsi:type="dcterms:W3CDTF">2018-09-09T09:34:50Z</dcterms:modified>
</cp:coreProperties>
</file>