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282F"/>
    <a:srgbClr val="333333"/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84" y="24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B1F91-B109-4C48-A6F9-631F648B0E23}" type="datetimeFigureOut">
              <a:rPr lang="zh-CN" altLang="en-US" smtClean="0"/>
              <a:pPr/>
              <a:t>2018/9/9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BC4BC-FAEC-4B9D-B1F5-8B8363D255A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778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2018/9/9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2018/9/9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2018/9/9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2018/9/9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2018/9/9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2018/9/9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文本框 549"/>
          <p:cNvSpPr txBox="1"/>
          <p:nvPr/>
        </p:nvSpPr>
        <p:spPr>
          <a:xfrm>
            <a:off x="4511823" y="850023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  <a:endParaRPr lang="en-US" altLang="zh-CN" sz="2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1" name="文本框 550"/>
          <p:cNvSpPr txBox="1"/>
          <p:nvPr/>
        </p:nvSpPr>
        <p:spPr>
          <a:xfrm>
            <a:off x="4511823" y="530798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 in here</a:t>
            </a:r>
          </a:p>
        </p:txBody>
      </p:sp>
      <p:sp>
        <p:nvSpPr>
          <p:cNvPr id="552" name="圆角矩形 551"/>
          <p:cNvSpPr/>
          <p:nvPr/>
        </p:nvSpPr>
        <p:spPr>
          <a:xfrm>
            <a:off x="5915979" y="0"/>
            <a:ext cx="360040" cy="277744"/>
          </a:xfrm>
          <a:prstGeom prst="roundRect">
            <a:avLst/>
          </a:prstGeom>
          <a:solidFill>
            <a:srgbClr val="E637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53" name="组合 552"/>
          <p:cNvGrpSpPr/>
          <p:nvPr/>
        </p:nvGrpSpPr>
        <p:grpSpPr>
          <a:xfrm>
            <a:off x="604282" y="2030379"/>
            <a:ext cx="11003758" cy="3998440"/>
            <a:chOff x="604282" y="2030379"/>
            <a:chExt cx="11003758" cy="3998440"/>
          </a:xfrm>
        </p:grpSpPr>
        <p:grpSp>
          <p:nvGrpSpPr>
            <p:cNvPr id="554" name="组合 553"/>
            <p:cNvGrpSpPr/>
            <p:nvPr/>
          </p:nvGrpSpPr>
          <p:grpSpPr>
            <a:xfrm>
              <a:off x="604282" y="2030379"/>
              <a:ext cx="11003758" cy="3998440"/>
              <a:chOff x="604282" y="2030379"/>
              <a:chExt cx="11003758" cy="3998440"/>
            </a:xfrm>
          </p:grpSpPr>
          <p:grpSp>
            <p:nvGrpSpPr>
              <p:cNvPr id="570" name="组合 569"/>
              <p:cNvGrpSpPr/>
              <p:nvPr/>
            </p:nvGrpSpPr>
            <p:grpSpPr>
              <a:xfrm>
                <a:off x="5375920" y="2132856"/>
                <a:ext cx="1519024" cy="3671275"/>
                <a:chOff x="8036351" y="1005872"/>
                <a:chExt cx="1995324" cy="4822428"/>
              </a:xfrm>
            </p:grpSpPr>
            <p:sp>
              <p:nvSpPr>
                <p:cNvPr id="576" name="椭圆 575"/>
                <p:cNvSpPr/>
                <p:nvPr/>
              </p:nvSpPr>
              <p:spPr>
                <a:xfrm>
                  <a:off x="8976320" y="1005872"/>
                  <a:ext cx="972108" cy="972108"/>
                </a:xfrm>
                <a:prstGeom prst="ellipse">
                  <a:avLst/>
                </a:prstGeom>
                <a:solidFill>
                  <a:srgbClr val="35BC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77" name="任意多边形 576"/>
                <p:cNvSpPr/>
                <p:nvPr/>
              </p:nvSpPr>
              <p:spPr>
                <a:xfrm>
                  <a:off x="8036351" y="1724921"/>
                  <a:ext cx="1253653" cy="1265973"/>
                </a:xfrm>
                <a:custGeom>
                  <a:avLst/>
                  <a:gdLst>
                    <a:gd name="connsiteX0" fmla="*/ 1253653 w 1253653"/>
                    <a:gd name="connsiteY0" fmla="*/ 0 h 1265973"/>
                    <a:gd name="connsiteX1" fmla="*/ 1197631 w 1253653"/>
                    <a:gd name="connsiteY1" fmla="*/ 564818 h 1265973"/>
                    <a:gd name="connsiteX2" fmla="*/ 1076237 w 1253653"/>
                    <a:gd name="connsiteY2" fmla="*/ 450699 h 1265973"/>
                    <a:gd name="connsiteX3" fmla="*/ 936565 w 1253653"/>
                    <a:gd name="connsiteY3" fmla="*/ 599273 h 1265973"/>
                    <a:gd name="connsiteX4" fmla="*/ 962233 w 1253653"/>
                    <a:gd name="connsiteY4" fmla="*/ 681962 h 1265973"/>
                    <a:gd name="connsiteX5" fmla="*/ 972108 w 1253653"/>
                    <a:gd name="connsiteY5" fmla="*/ 779919 h 1265973"/>
                    <a:gd name="connsiteX6" fmla="*/ 486054 w 1253653"/>
                    <a:gd name="connsiteY6" fmla="*/ 1265973 h 1265973"/>
                    <a:gd name="connsiteX7" fmla="*/ 0 w 1253653"/>
                    <a:gd name="connsiteY7" fmla="*/ 779919 h 1265973"/>
                    <a:gd name="connsiteX8" fmla="*/ 486054 w 1253653"/>
                    <a:gd name="connsiteY8" fmla="*/ 293865 h 1265973"/>
                    <a:gd name="connsiteX9" fmla="*/ 675248 w 1253653"/>
                    <a:gd name="connsiteY9" fmla="*/ 332062 h 1265973"/>
                    <a:gd name="connsiteX10" fmla="*/ 688467 w 1253653"/>
                    <a:gd name="connsiteY10" fmla="*/ 339237 h 1265973"/>
                    <a:gd name="connsiteX11" fmla="*/ 814762 w 1253653"/>
                    <a:gd name="connsiteY11" fmla="*/ 204891 h 1265973"/>
                    <a:gd name="connsiteX12" fmla="*/ 693369 w 1253653"/>
                    <a:gd name="connsiteY12" fmla="*/ 90772 h 12659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253653" h="1265973">
                      <a:moveTo>
                        <a:pt x="1253653" y="0"/>
                      </a:moveTo>
                      <a:lnTo>
                        <a:pt x="1197631" y="564818"/>
                      </a:lnTo>
                      <a:lnTo>
                        <a:pt x="1076237" y="450699"/>
                      </a:lnTo>
                      <a:lnTo>
                        <a:pt x="936565" y="599273"/>
                      </a:lnTo>
                      <a:lnTo>
                        <a:pt x="962233" y="681962"/>
                      </a:lnTo>
                      <a:cubicBezTo>
                        <a:pt x="968708" y="713603"/>
                        <a:pt x="972108" y="746364"/>
                        <a:pt x="972108" y="779919"/>
                      </a:cubicBezTo>
                      <a:cubicBezTo>
                        <a:pt x="972108" y="1048359"/>
                        <a:pt x="754494" y="1265973"/>
                        <a:pt x="486054" y="1265973"/>
                      </a:cubicBezTo>
                      <a:cubicBezTo>
                        <a:pt x="217614" y="1265973"/>
                        <a:pt x="0" y="1048359"/>
                        <a:pt x="0" y="779919"/>
                      </a:cubicBezTo>
                      <a:cubicBezTo>
                        <a:pt x="0" y="511479"/>
                        <a:pt x="217614" y="293865"/>
                        <a:pt x="486054" y="293865"/>
                      </a:cubicBezTo>
                      <a:cubicBezTo>
                        <a:pt x="553164" y="293865"/>
                        <a:pt x="617097" y="307466"/>
                        <a:pt x="675248" y="332062"/>
                      </a:cubicBezTo>
                      <a:lnTo>
                        <a:pt x="688467" y="339237"/>
                      </a:lnTo>
                      <a:lnTo>
                        <a:pt x="814762" y="204891"/>
                      </a:lnTo>
                      <a:lnTo>
                        <a:pt x="693369" y="90772"/>
                      </a:lnTo>
                      <a:close/>
                    </a:path>
                  </a:pathLst>
                </a:custGeom>
                <a:solidFill>
                  <a:srgbClr val="7BB82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78" name="任意多边形 577"/>
                <p:cNvSpPr/>
                <p:nvPr/>
              </p:nvSpPr>
              <p:spPr>
                <a:xfrm>
                  <a:off x="8674492" y="2689822"/>
                  <a:ext cx="1273936" cy="1313986"/>
                </a:xfrm>
                <a:custGeom>
                  <a:avLst/>
                  <a:gdLst>
                    <a:gd name="connsiteX0" fmla="*/ 0 w 1273936"/>
                    <a:gd name="connsiteY0" fmla="*/ 0 h 1313986"/>
                    <a:gd name="connsiteX1" fmla="*/ 562911 w 1273936"/>
                    <a:gd name="connsiteY1" fmla="*/ 72728 h 1313986"/>
                    <a:gd name="connsiteX2" fmla="*/ 445246 w 1273936"/>
                    <a:gd name="connsiteY2" fmla="*/ 190688 h 1313986"/>
                    <a:gd name="connsiteX3" fmla="*/ 626464 w 1273936"/>
                    <a:gd name="connsiteY3" fmla="*/ 371453 h 1313986"/>
                    <a:gd name="connsiteX4" fmla="*/ 689925 w 1273936"/>
                    <a:gd name="connsiteY4" fmla="*/ 351753 h 1313986"/>
                    <a:gd name="connsiteX5" fmla="*/ 787882 w 1273936"/>
                    <a:gd name="connsiteY5" fmla="*/ 341878 h 1313986"/>
                    <a:gd name="connsiteX6" fmla="*/ 1273936 w 1273936"/>
                    <a:gd name="connsiteY6" fmla="*/ 827932 h 1313986"/>
                    <a:gd name="connsiteX7" fmla="*/ 787882 w 1273936"/>
                    <a:gd name="connsiteY7" fmla="*/ 1313986 h 1313986"/>
                    <a:gd name="connsiteX8" fmla="*/ 301828 w 1273936"/>
                    <a:gd name="connsiteY8" fmla="*/ 827932 h 1313986"/>
                    <a:gd name="connsiteX9" fmla="*/ 340025 w 1273936"/>
                    <a:gd name="connsiteY9" fmla="*/ 638738 h 1313986"/>
                    <a:gd name="connsiteX10" fmla="*/ 356264 w 1273936"/>
                    <a:gd name="connsiteY10" fmla="*/ 608819 h 1313986"/>
                    <a:gd name="connsiteX11" fmla="*/ 191802 w 1273936"/>
                    <a:gd name="connsiteY11" fmla="*/ 444768 h 1313986"/>
                    <a:gd name="connsiteX12" fmla="*/ 74137 w 1273936"/>
                    <a:gd name="connsiteY12" fmla="*/ 562727 h 13139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273936" h="1313986">
                      <a:moveTo>
                        <a:pt x="0" y="0"/>
                      </a:moveTo>
                      <a:lnTo>
                        <a:pt x="562911" y="72728"/>
                      </a:lnTo>
                      <a:lnTo>
                        <a:pt x="445246" y="190688"/>
                      </a:lnTo>
                      <a:lnTo>
                        <a:pt x="626464" y="371453"/>
                      </a:lnTo>
                      <a:lnTo>
                        <a:pt x="689925" y="351753"/>
                      </a:lnTo>
                      <a:cubicBezTo>
                        <a:pt x="721566" y="345278"/>
                        <a:pt x="754327" y="341878"/>
                        <a:pt x="787882" y="341878"/>
                      </a:cubicBezTo>
                      <a:cubicBezTo>
                        <a:pt x="1056322" y="341878"/>
                        <a:pt x="1273936" y="559492"/>
                        <a:pt x="1273936" y="827932"/>
                      </a:cubicBezTo>
                      <a:cubicBezTo>
                        <a:pt x="1273936" y="1096372"/>
                        <a:pt x="1056322" y="1313986"/>
                        <a:pt x="787882" y="1313986"/>
                      </a:cubicBezTo>
                      <a:cubicBezTo>
                        <a:pt x="519442" y="1313986"/>
                        <a:pt x="301828" y="1096372"/>
                        <a:pt x="301828" y="827932"/>
                      </a:cubicBezTo>
                      <a:cubicBezTo>
                        <a:pt x="301828" y="760822"/>
                        <a:pt x="315429" y="696889"/>
                        <a:pt x="340025" y="638738"/>
                      </a:cubicBezTo>
                      <a:lnTo>
                        <a:pt x="356264" y="608819"/>
                      </a:lnTo>
                      <a:lnTo>
                        <a:pt x="191802" y="444768"/>
                      </a:lnTo>
                      <a:lnTo>
                        <a:pt x="74137" y="562727"/>
                      </a:lnTo>
                      <a:close/>
                    </a:path>
                  </a:pathLst>
                </a:custGeom>
                <a:solidFill>
                  <a:srgbClr val="3BBAD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79" name="任意多边形 578"/>
                <p:cNvSpPr/>
                <p:nvPr/>
              </p:nvSpPr>
              <p:spPr>
                <a:xfrm>
                  <a:off x="8036351" y="3751624"/>
                  <a:ext cx="1253653" cy="1265098"/>
                </a:xfrm>
                <a:custGeom>
                  <a:avLst/>
                  <a:gdLst>
                    <a:gd name="connsiteX0" fmla="*/ 1253653 w 1253653"/>
                    <a:gd name="connsiteY0" fmla="*/ 0 h 1265098"/>
                    <a:gd name="connsiteX1" fmla="*/ 1197631 w 1253653"/>
                    <a:gd name="connsiteY1" fmla="*/ 564819 h 1265098"/>
                    <a:gd name="connsiteX2" fmla="*/ 1076237 w 1253653"/>
                    <a:gd name="connsiteY2" fmla="*/ 450700 h 1265098"/>
                    <a:gd name="connsiteX3" fmla="*/ 936769 w 1253653"/>
                    <a:gd name="connsiteY3" fmla="*/ 599057 h 1265098"/>
                    <a:gd name="connsiteX4" fmla="*/ 962233 w 1253653"/>
                    <a:gd name="connsiteY4" fmla="*/ 681087 h 1265098"/>
                    <a:gd name="connsiteX5" fmla="*/ 972108 w 1253653"/>
                    <a:gd name="connsiteY5" fmla="*/ 779044 h 1265098"/>
                    <a:gd name="connsiteX6" fmla="*/ 486054 w 1253653"/>
                    <a:gd name="connsiteY6" fmla="*/ 1265098 h 1265098"/>
                    <a:gd name="connsiteX7" fmla="*/ 0 w 1253653"/>
                    <a:gd name="connsiteY7" fmla="*/ 779044 h 1265098"/>
                    <a:gd name="connsiteX8" fmla="*/ 486054 w 1253653"/>
                    <a:gd name="connsiteY8" fmla="*/ 292990 h 1265098"/>
                    <a:gd name="connsiteX9" fmla="*/ 675248 w 1253653"/>
                    <a:gd name="connsiteY9" fmla="*/ 331187 h 1265098"/>
                    <a:gd name="connsiteX10" fmla="*/ 689012 w 1253653"/>
                    <a:gd name="connsiteY10" fmla="*/ 338657 h 1265098"/>
                    <a:gd name="connsiteX11" fmla="*/ 814762 w 1253653"/>
                    <a:gd name="connsiteY11" fmla="*/ 204892 h 1265098"/>
                    <a:gd name="connsiteX12" fmla="*/ 693369 w 1253653"/>
                    <a:gd name="connsiteY12" fmla="*/ 90773 h 12650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253653" h="1265098">
                      <a:moveTo>
                        <a:pt x="1253653" y="0"/>
                      </a:moveTo>
                      <a:lnTo>
                        <a:pt x="1197631" y="564819"/>
                      </a:lnTo>
                      <a:lnTo>
                        <a:pt x="1076237" y="450700"/>
                      </a:lnTo>
                      <a:lnTo>
                        <a:pt x="936769" y="599057"/>
                      </a:lnTo>
                      <a:lnTo>
                        <a:pt x="962233" y="681087"/>
                      </a:lnTo>
                      <a:cubicBezTo>
                        <a:pt x="968708" y="712728"/>
                        <a:pt x="972108" y="745489"/>
                        <a:pt x="972108" y="779044"/>
                      </a:cubicBezTo>
                      <a:cubicBezTo>
                        <a:pt x="972108" y="1047484"/>
                        <a:pt x="754494" y="1265098"/>
                        <a:pt x="486054" y="1265098"/>
                      </a:cubicBezTo>
                      <a:cubicBezTo>
                        <a:pt x="217614" y="1265098"/>
                        <a:pt x="0" y="1047484"/>
                        <a:pt x="0" y="779044"/>
                      </a:cubicBezTo>
                      <a:cubicBezTo>
                        <a:pt x="0" y="510604"/>
                        <a:pt x="217614" y="292990"/>
                        <a:pt x="486054" y="292990"/>
                      </a:cubicBezTo>
                      <a:cubicBezTo>
                        <a:pt x="553164" y="292990"/>
                        <a:pt x="617097" y="306591"/>
                        <a:pt x="675248" y="331187"/>
                      </a:cubicBezTo>
                      <a:lnTo>
                        <a:pt x="689012" y="338657"/>
                      </a:lnTo>
                      <a:lnTo>
                        <a:pt x="814762" y="204892"/>
                      </a:lnTo>
                      <a:lnTo>
                        <a:pt x="693369" y="90773"/>
                      </a:lnTo>
                      <a:close/>
                    </a:path>
                  </a:pathLst>
                </a:custGeom>
                <a:solidFill>
                  <a:srgbClr val="FEC80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80" name="任意多边形 579"/>
                <p:cNvSpPr/>
                <p:nvPr/>
              </p:nvSpPr>
              <p:spPr>
                <a:xfrm rot="13495697">
                  <a:off x="8489393" y="4856193"/>
                  <a:ext cx="1542282" cy="972107"/>
                </a:xfrm>
                <a:custGeom>
                  <a:avLst/>
                  <a:gdLst>
                    <a:gd name="connsiteX0" fmla="*/ 1542282 w 1542282"/>
                    <a:gd name="connsiteY0" fmla="*/ 429299 h 972107"/>
                    <a:gd name="connsiteX1" fmla="*/ 1092384 w 1542282"/>
                    <a:gd name="connsiteY1" fmla="*/ 775348 h 972107"/>
                    <a:gd name="connsiteX2" fmla="*/ 1092384 w 1542282"/>
                    <a:gd name="connsiteY2" fmla="*/ 608736 h 972107"/>
                    <a:gd name="connsiteX3" fmla="*/ 954385 w 1542282"/>
                    <a:gd name="connsiteY3" fmla="*/ 608736 h 972107"/>
                    <a:gd name="connsiteX4" fmla="*/ 936288 w 1542282"/>
                    <a:gd name="connsiteY4" fmla="*/ 669520 h 972107"/>
                    <a:gd name="connsiteX5" fmla="*/ 829315 w 1542282"/>
                    <a:gd name="connsiteY5" fmla="*/ 830175 h 972107"/>
                    <a:gd name="connsiteX6" fmla="*/ 141932 w 1542282"/>
                    <a:gd name="connsiteY6" fmla="*/ 829315 h 972107"/>
                    <a:gd name="connsiteX7" fmla="*/ 142792 w 1542282"/>
                    <a:gd name="connsiteY7" fmla="*/ 141931 h 972107"/>
                    <a:gd name="connsiteX8" fmla="*/ 830176 w 1542282"/>
                    <a:gd name="connsiteY8" fmla="*/ 142792 h 972107"/>
                    <a:gd name="connsiteX9" fmla="*/ 892364 w 1542282"/>
                    <a:gd name="connsiteY9" fmla="*/ 219118 h 972107"/>
                    <a:gd name="connsiteX10" fmla="*/ 908493 w 1542282"/>
                    <a:gd name="connsiteY10" fmla="*/ 249862 h 972107"/>
                    <a:gd name="connsiteX11" fmla="*/ 1092384 w 1542282"/>
                    <a:gd name="connsiteY11" fmla="*/ 249862 h 972107"/>
                    <a:gd name="connsiteX12" fmla="*/ 1092384 w 1542282"/>
                    <a:gd name="connsiteY12" fmla="*/ 83250 h 9721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542282" h="972107">
                      <a:moveTo>
                        <a:pt x="1542282" y="429299"/>
                      </a:moveTo>
                      <a:lnTo>
                        <a:pt x="1092384" y="775348"/>
                      </a:lnTo>
                      <a:lnTo>
                        <a:pt x="1092384" y="608736"/>
                      </a:lnTo>
                      <a:lnTo>
                        <a:pt x="954385" y="608736"/>
                      </a:lnTo>
                      <a:lnTo>
                        <a:pt x="936288" y="669520"/>
                      </a:lnTo>
                      <a:cubicBezTo>
                        <a:pt x="912487" y="728001"/>
                        <a:pt x="876829" y="782781"/>
                        <a:pt x="829315" y="830175"/>
                      </a:cubicBezTo>
                      <a:cubicBezTo>
                        <a:pt x="639262" y="1019753"/>
                        <a:pt x="331510" y="1019368"/>
                        <a:pt x="141932" y="829315"/>
                      </a:cubicBezTo>
                      <a:cubicBezTo>
                        <a:pt x="-47646" y="639262"/>
                        <a:pt x="-47261" y="331509"/>
                        <a:pt x="142792" y="141931"/>
                      </a:cubicBezTo>
                      <a:cubicBezTo>
                        <a:pt x="332845" y="-47647"/>
                        <a:pt x="640598" y="-47261"/>
                        <a:pt x="830176" y="142792"/>
                      </a:cubicBezTo>
                      <a:cubicBezTo>
                        <a:pt x="853873" y="166548"/>
                        <a:pt x="874602" y="192144"/>
                        <a:pt x="892364" y="219118"/>
                      </a:cubicBezTo>
                      <a:lnTo>
                        <a:pt x="908493" y="249862"/>
                      </a:lnTo>
                      <a:lnTo>
                        <a:pt x="1092384" y="249862"/>
                      </a:lnTo>
                      <a:lnTo>
                        <a:pt x="1092384" y="83250"/>
                      </a:lnTo>
                      <a:close/>
                    </a:path>
                  </a:pathLst>
                </a:custGeom>
                <a:solidFill>
                  <a:srgbClr val="E737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571" name="任意多边形 570"/>
              <p:cNvSpPr/>
              <p:nvPr/>
            </p:nvSpPr>
            <p:spPr>
              <a:xfrm>
                <a:off x="7079308" y="2030379"/>
                <a:ext cx="4528732" cy="842535"/>
              </a:xfrm>
              <a:custGeom>
                <a:avLst/>
                <a:gdLst>
                  <a:gd name="connsiteX0" fmla="*/ 324652 w 4528732"/>
                  <a:gd name="connsiteY0" fmla="*/ 0 h 842535"/>
                  <a:gd name="connsiteX1" fmla="*/ 4460883 w 4528732"/>
                  <a:gd name="connsiteY1" fmla="*/ 0 h 842535"/>
                  <a:gd name="connsiteX2" fmla="*/ 4528732 w 4528732"/>
                  <a:gd name="connsiteY2" fmla="*/ 67849 h 842535"/>
                  <a:gd name="connsiteX3" fmla="*/ 4528732 w 4528732"/>
                  <a:gd name="connsiteY3" fmla="*/ 774686 h 842535"/>
                  <a:gd name="connsiteX4" fmla="*/ 4460883 w 4528732"/>
                  <a:gd name="connsiteY4" fmla="*/ 842535 h 842535"/>
                  <a:gd name="connsiteX5" fmla="*/ 324652 w 4528732"/>
                  <a:gd name="connsiteY5" fmla="*/ 842535 h 842535"/>
                  <a:gd name="connsiteX6" fmla="*/ 256803 w 4528732"/>
                  <a:gd name="connsiteY6" fmla="*/ 774686 h 842535"/>
                  <a:gd name="connsiteX7" fmla="*/ 256803 w 4528732"/>
                  <a:gd name="connsiteY7" fmla="*/ 485362 h 842535"/>
                  <a:gd name="connsiteX8" fmla="*/ 0 w 4528732"/>
                  <a:gd name="connsiteY8" fmla="*/ 396430 h 842535"/>
                  <a:gd name="connsiteX9" fmla="*/ 256803 w 4528732"/>
                  <a:gd name="connsiteY9" fmla="*/ 307499 h 842535"/>
                  <a:gd name="connsiteX10" fmla="*/ 256803 w 4528732"/>
                  <a:gd name="connsiteY10" fmla="*/ 67849 h 842535"/>
                  <a:gd name="connsiteX11" fmla="*/ 324652 w 4528732"/>
                  <a:gd name="connsiteY11" fmla="*/ 0 h 842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528732" h="842535">
                    <a:moveTo>
                      <a:pt x="324652" y="0"/>
                    </a:moveTo>
                    <a:lnTo>
                      <a:pt x="4460883" y="0"/>
                    </a:lnTo>
                    <a:cubicBezTo>
                      <a:pt x="4498355" y="0"/>
                      <a:pt x="4528732" y="30377"/>
                      <a:pt x="4528732" y="67849"/>
                    </a:cubicBezTo>
                    <a:lnTo>
                      <a:pt x="4528732" y="774686"/>
                    </a:lnTo>
                    <a:cubicBezTo>
                      <a:pt x="4528732" y="812158"/>
                      <a:pt x="4498355" y="842535"/>
                      <a:pt x="4460883" y="842535"/>
                    </a:cubicBezTo>
                    <a:lnTo>
                      <a:pt x="324652" y="842535"/>
                    </a:lnTo>
                    <a:cubicBezTo>
                      <a:pt x="287180" y="842535"/>
                      <a:pt x="256803" y="812158"/>
                      <a:pt x="256803" y="774686"/>
                    </a:cubicBezTo>
                    <a:lnTo>
                      <a:pt x="256803" y="485362"/>
                    </a:lnTo>
                    <a:lnTo>
                      <a:pt x="0" y="396430"/>
                    </a:lnTo>
                    <a:lnTo>
                      <a:pt x="256803" y="307499"/>
                    </a:lnTo>
                    <a:lnTo>
                      <a:pt x="256803" y="67849"/>
                    </a:lnTo>
                    <a:cubicBezTo>
                      <a:pt x="256803" y="30377"/>
                      <a:pt x="287180" y="0"/>
                      <a:pt x="324652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9600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zh-CN" altLang="en-US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在这里添加标题</a:t>
                </a:r>
                <a:endPara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r>
                  <a:rPr lang="zh-CN" alt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单击添加内容详情单击添加内容详情</a:t>
                </a:r>
                <a:endPara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72" name="任意多边形 571"/>
              <p:cNvSpPr/>
              <p:nvPr/>
            </p:nvSpPr>
            <p:spPr>
              <a:xfrm>
                <a:off x="7079308" y="3591225"/>
                <a:ext cx="4528732" cy="842535"/>
              </a:xfrm>
              <a:custGeom>
                <a:avLst/>
                <a:gdLst>
                  <a:gd name="connsiteX0" fmla="*/ 324652 w 4528732"/>
                  <a:gd name="connsiteY0" fmla="*/ 0 h 842535"/>
                  <a:gd name="connsiteX1" fmla="*/ 4460883 w 4528732"/>
                  <a:gd name="connsiteY1" fmla="*/ 0 h 842535"/>
                  <a:gd name="connsiteX2" fmla="*/ 4528732 w 4528732"/>
                  <a:gd name="connsiteY2" fmla="*/ 67849 h 842535"/>
                  <a:gd name="connsiteX3" fmla="*/ 4528732 w 4528732"/>
                  <a:gd name="connsiteY3" fmla="*/ 774686 h 842535"/>
                  <a:gd name="connsiteX4" fmla="*/ 4460883 w 4528732"/>
                  <a:gd name="connsiteY4" fmla="*/ 842535 h 842535"/>
                  <a:gd name="connsiteX5" fmla="*/ 324652 w 4528732"/>
                  <a:gd name="connsiteY5" fmla="*/ 842535 h 842535"/>
                  <a:gd name="connsiteX6" fmla="*/ 256803 w 4528732"/>
                  <a:gd name="connsiteY6" fmla="*/ 774686 h 842535"/>
                  <a:gd name="connsiteX7" fmla="*/ 256803 w 4528732"/>
                  <a:gd name="connsiteY7" fmla="*/ 485362 h 842535"/>
                  <a:gd name="connsiteX8" fmla="*/ 0 w 4528732"/>
                  <a:gd name="connsiteY8" fmla="*/ 396430 h 842535"/>
                  <a:gd name="connsiteX9" fmla="*/ 256803 w 4528732"/>
                  <a:gd name="connsiteY9" fmla="*/ 307499 h 842535"/>
                  <a:gd name="connsiteX10" fmla="*/ 256803 w 4528732"/>
                  <a:gd name="connsiteY10" fmla="*/ 67849 h 842535"/>
                  <a:gd name="connsiteX11" fmla="*/ 324652 w 4528732"/>
                  <a:gd name="connsiteY11" fmla="*/ 0 h 842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528732" h="842535">
                    <a:moveTo>
                      <a:pt x="324652" y="0"/>
                    </a:moveTo>
                    <a:lnTo>
                      <a:pt x="4460883" y="0"/>
                    </a:lnTo>
                    <a:cubicBezTo>
                      <a:pt x="4498355" y="0"/>
                      <a:pt x="4528732" y="30377"/>
                      <a:pt x="4528732" y="67849"/>
                    </a:cubicBezTo>
                    <a:lnTo>
                      <a:pt x="4528732" y="774686"/>
                    </a:lnTo>
                    <a:cubicBezTo>
                      <a:pt x="4528732" y="812158"/>
                      <a:pt x="4498355" y="842535"/>
                      <a:pt x="4460883" y="842535"/>
                    </a:cubicBezTo>
                    <a:lnTo>
                      <a:pt x="324652" y="842535"/>
                    </a:lnTo>
                    <a:cubicBezTo>
                      <a:pt x="287180" y="842535"/>
                      <a:pt x="256803" y="812158"/>
                      <a:pt x="256803" y="774686"/>
                    </a:cubicBezTo>
                    <a:lnTo>
                      <a:pt x="256803" y="485362"/>
                    </a:lnTo>
                    <a:lnTo>
                      <a:pt x="0" y="396430"/>
                    </a:lnTo>
                    <a:lnTo>
                      <a:pt x="256803" y="307499"/>
                    </a:lnTo>
                    <a:lnTo>
                      <a:pt x="256803" y="67849"/>
                    </a:lnTo>
                    <a:cubicBezTo>
                      <a:pt x="256803" y="30377"/>
                      <a:pt x="287180" y="0"/>
                      <a:pt x="324652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9600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zh-CN" altLang="en-US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在这里添加标题</a:t>
                </a:r>
                <a:endPara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r>
                  <a:rPr lang="zh-CN" alt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单击添加内容详情单击添加内容详情</a:t>
                </a:r>
                <a:endPara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73" name="任意多边形 572"/>
              <p:cNvSpPr/>
              <p:nvPr/>
            </p:nvSpPr>
            <p:spPr>
              <a:xfrm>
                <a:off x="7079308" y="5186284"/>
                <a:ext cx="4528732" cy="842535"/>
              </a:xfrm>
              <a:custGeom>
                <a:avLst/>
                <a:gdLst>
                  <a:gd name="connsiteX0" fmla="*/ 324652 w 4528732"/>
                  <a:gd name="connsiteY0" fmla="*/ 0 h 842535"/>
                  <a:gd name="connsiteX1" fmla="*/ 4460883 w 4528732"/>
                  <a:gd name="connsiteY1" fmla="*/ 0 h 842535"/>
                  <a:gd name="connsiteX2" fmla="*/ 4528732 w 4528732"/>
                  <a:gd name="connsiteY2" fmla="*/ 67849 h 842535"/>
                  <a:gd name="connsiteX3" fmla="*/ 4528732 w 4528732"/>
                  <a:gd name="connsiteY3" fmla="*/ 774686 h 842535"/>
                  <a:gd name="connsiteX4" fmla="*/ 4460883 w 4528732"/>
                  <a:gd name="connsiteY4" fmla="*/ 842535 h 842535"/>
                  <a:gd name="connsiteX5" fmla="*/ 324652 w 4528732"/>
                  <a:gd name="connsiteY5" fmla="*/ 842535 h 842535"/>
                  <a:gd name="connsiteX6" fmla="*/ 256803 w 4528732"/>
                  <a:gd name="connsiteY6" fmla="*/ 774686 h 842535"/>
                  <a:gd name="connsiteX7" fmla="*/ 256803 w 4528732"/>
                  <a:gd name="connsiteY7" fmla="*/ 485362 h 842535"/>
                  <a:gd name="connsiteX8" fmla="*/ 0 w 4528732"/>
                  <a:gd name="connsiteY8" fmla="*/ 396430 h 842535"/>
                  <a:gd name="connsiteX9" fmla="*/ 256803 w 4528732"/>
                  <a:gd name="connsiteY9" fmla="*/ 307499 h 842535"/>
                  <a:gd name="connsiteX10" fmla="*/ 256803 w 4528732"/>
                  <a:gd name="connsiteY10" fmla="*/ 67849 h 842535"/>
                  <a:gd name="connsiteX11" fmla="*/ 324652 w 4528732"/>
                  <a:gd name="connsiteY11" fmla="*/ 0 h 842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528732" h="842535">
                    <a:moveTo>
                      <a:pt x="324652" y="0"/>
                    </a:moveTo>
                    <a:lnTo>
                      <a:pt x="4460883" y="0"/>
                    </a:lnTo>
                    <a:cubicBezTo>
                      <a:pt x="4498355" y="0"/>
                      <a:pt x="4528732" y="30377"/>
                      <a:pt x="4528732" y="67849"/>
                    </a:cubicBezTo>
                    <a:lnTo>
                      <a:pt x="4528732" y="774686"/>
                    </a:lnTo>
                    <a:cubicBezTo>
                      <a:pt x="4528732" y="812158"/>
                      <a:pt x="4498355" y="842535"/>
                      <a:pt x="4460883" y="842535"/>
                    </a:cubicBezTo>
                    <a:lnTo>
                      <a:pt x="324652" y="842535"/>
                    </a:lnTo>
                    <a:cubicBezTo>
                      <a:pt x="287180" y="842535"/>
                      <a:pt x="256803" y="812158"/>
                      <a:pt x="256803" y="774686"/>
                    </a:cubicBezTo>
                    <a:lnTo>
                      <a:pt x="256803" y="485362"/>
                    </a:lnTo>
                    <a:lnTo>
                      <a:pt x="0" y="396430"/>
                    </a:lnTo>
                    <a:lnTo>
                      <a:pt x="256803" y="307499"/>
                    </a:lnTo>
                    <a:lnTo>
                      <a:pt x="256803" y="67849"/>
                    </a:lnTo>
                    <a:cubicBezTo>
                      <a:pt x="256803" y="30377"/>
                      <a:pt x="287180" y="0"/>
                      <a:pt x="324652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9600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zh-CN" altLang="en-US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在这里添加标题</a:t>
                </a:r>
                <a:endPara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r>
                  <a:rPr lang="zh-CN" alt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单击添加内容详情单击添加内容详情</a:t>
                </a:r>
                <a:endPara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74" name="任意多边形 573"/>
              <p:cNvSpPr/>
              <p:nvPr/>
            </p:nvSpPr>
            <p:spPr>
              <a:xfrm rot="10800000" flipV="1">
                <a:off x="604282" y="2801637"/>
                <a:ext cx="4528732" cy="842400"/>
              </a:xfrm>
              <a:custGeom>
                <a:avLst/>
                <a:gdLst>
                  <a:gd name="connsiteX0" fmla="*/ 324652 w 4528732"/>
                  <a:gd name="connsiteY0" fmla="*/ 0 h 842535"/>
                  <a:gd name="connsiteX1" fmla="*/ 4460883 w 4528732"/>
                  <a:gd name="connsiteY1" fmla="*/ 0 h 842535"/>
                  <a:gd name="connsiteX2" fmla="*/ 4528732 w 4528732"/>
                  <a:gd name="connsiteY2" fmla="*/ 67849 h 842535"/>
                  <a:gd name="connsiteX3" fmla="*/ 4528732 w 4528732"/>
                  <a:gd name="connsiteY3" fmla="*/ 774686 h 842535"/>
                  <a:gd name="connsiteX4" fmla="*/ 4460883 w 4528732"/>
                  <a:gd name="connsiteY4" fmla="*/ 842535 h 842535"/>
                  <a:gd name="connsiteX5" fmla="*/ 324652 w 4528732"/>
                  <a:gd name="connsiteY5" fmla="*/ 842535 h 842535"/>
                  <a:gd name="connsiteX6" fmla="*/ 256803 w 4528732"/>
                  <a:gd name="connsiteY6" fmla="*/ 774686 h 842535"/>
                  <a:gd name="connsiteX7" fmla="*/ 256803 w 4528732"/>
                  <a:gd name="connsiteY7" fmla="*/ 485362 h 842535"/>
                  <a:gd name="connsiteX8" fmla="*/ 0 w 4528732"/>
                  <a:gd name="connsiteY8" fmla="*/ 396430 h 842535"/>
                  <a:gd name="connsiteX9" fmla="*/ 256803 w 4528732"/>
                  <a:gd name="connsiteY9" fmla="*/ 307499 h 842535"/>
                  <a:gd name="connsiteX10" fmla="*/ 256803 w 4528732"/>
                  <a:gd name="connsiteY10" fmla="*/ 67849 h 842535"/>
                  <a:gd name="connsiteX11" fmla="*/ 324652 w 4528732"/>
                  <a:gd name="connsiteY11" fmla="*/ 0 h 842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528732" h="842535">
                    <a:moveTo>
                      <a:pt x="324652" y="0"/>
                    </a:moveTo>
                    <a:lnTo>
                      <a:pt x="4460883" y="0"/>
                    </a:lnTo>
                    <a:cubicBezTo>
                      <a:pt x="4498355" y="0"/>
                      <a:pt x="4528732" y="30377"/>
                      <a:pt x="4528732" y="67849"/>
                    </a:cubicBezTo>
                    <a:lnTo>
                      <a:pt x="4528732" y="774686"/>
                    </a:lnTo>
                    <a:cubicBezTo>
                      <a:pt x="4528732" y="812158"/>
                      <a:pt x="4498355" y="842535"/>
                      <a:pt x="4460883" y="842535"/>
                    </a:cubicBezTo>
                    <a:lnTo>
                      <a:pt x="324652" y="842535"/>
                    </a:lnTo>
                    <a:cubicBezTo>
                      <a:pt x="287180" y="842535"/>
                      <a:pt x="256803" y="812158"/>
                      <a:pt x="256803" y="774686"/>
                    </a:cubicBezTo>
                    <a:lnTo>
                      <a:pt x="256803" y="485362"/>
                    </a:lnTo>
                    <a:lnTo>
                      <a:pt x="0" y="396430"/>
                    </a:lnTo>
                    <a:lnTo>
                      <a:pt x="256803" y="307499"/>
                    </a:lnTo>
                    <a:lnTo>
                      <a:pt x="256803" y="67849"/>
                    </a:lnTo>
                    <a:cubicBezTo>
                      <a:pt x="256803" y="30377"/>
                      <a:pt x="287180" y="0"/>
                      <a:pt x="324652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0000" tIns="45720" rIns="39600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/>
                <a:r>
                  <a:rPr lang="zh-CN" altLang="en-US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在这里添加标题</a:t>
                </a:r>
                <a:endPara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r"/>
                <a:r>
                  <a:rPr lang="zh-CN" alt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单击添加内容详情单击添加内容详情</a:t>
                </a:r>
                <a:endPara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75" name="任意多边形 574"/>
              <p:cNvSpPr/>
              <p:nvPr/>
            </p:nvSpPr>
            <p:spPr>
              <a:xfrm rot="10800000" flipV="1">
                <a:off x="604282" y="4353284"/>
                <a:ext cx="4528732" cy="842400"/>
              </a:xfrm>
              <a:custGeom>
                <a:avLst/>
                <a:gdLst>
                  <a:gd name="connsiteX0" fmla="*/ 324652 w 4528732"/>
                  <a:gd name="connsiteY0" fmla="*/ 0 h 842535"/>
                  <a:gd name="connsiteX1" fmla="*/ 4460883 w 4528732"/>
                  <a:gd name="connsiteY1" fmla="*/ 0 h 842535"/>
                  <a:gd name="connsiteX2" fmla="*/ 4528732 w 4528732"/>
                  <a:gd name="connsiteY2" fmla="*/ 67849 h 842535"/>
                  <a:gd name="connsiteX3" fmla="*/ 4528732 w 4528732"/>
                  <a:gd name="connsiteY3" fmla="*/ 774686 h 842535"/>
                  <a:gd name="connsiteX4" fmla="*/ 4460883 w 4528732"/>
                  <a:gd name="connsiteY4" fmla="*/ 842535 h 842535"/>
                  <a:gd name="connsiteX5" fmla="*/ 324652 w 4528732"/>
                  <a:gd name="connsiteY5" fmla="*/ 842535 h 842535"/>
                  <a:gd name="connsiteX6" fmla="*/ 256803 w 4528732"/>
                  <a:gd name="connsiteY6" fmla="*/ 774686 h 842535"/>
                  <a:gd name="connsiteX7" fmla="*/ 256803 w 4528732"/>
                  <a:gd name="connsiteY7" fmla="*/ 485362 h 842535"/>
                  <a:gd name="connsiteX8" fmla="*/ 0 w 4528732"/>
                  <a:gd name="connsiteY8" fmla="*/ 396430 h 842535"/>
                  <a:gd name="connsiteX9" fmla="*/ 256803 w 4528732"/>
                  <a:gd name="connsiteY9" fmla="*/ 307499 h 842535"/>
                  <a:gd name="connsiteX10" fmla="*/ 256803 w 4528732"/>
                  <a:gd name="connsiteY10" fmla="*/ 67849 h 842535"/>
                  <a:gd name="connsiteX11" fmla="*/ 324652 w 4528732"/>
                  <a:gd name="connsiteY11" fmla="*/ 0 h 842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528732" h="842535">
                    <a:moveTo>
                      <a:pt x="324652" y="0"/>
                    </a:moveTo>
                    <a:lnTo>
                      <a:pt x="4460883" y="0"/>
                    </a:lnTo>
                    <a:cubicBezTo>
                      <a:pt x="4498355" y="0"/>
                      <a:pt x="4528732" y="30377"/>
                      <a:pt x="4528732" y="67849"/>
                    </a:cubicBezTo>
                    <a:lnTo>
                      <a:pt x="4528732" y="774686"/>
                    </a:lnTo>
                    <a:cubicBezTo>
                      <a:pt x="4528732" y="812158"/>
                      <a:pt x="4498355" y="842535"/>
                      <a:pt x="4460883" y="842535"/>
                    </a:cubicBezTo>
                    <a:lnTo>
                      <a:pt x="324652" y="842535"/>
                    </a:lnTo>
                    <a:cubicBezTo>
                      <a:pt x="287180" y="842535"/>
                      <a:pt x="256803" y="812158"/>
                      <a:pt x="256803" y="774686"/>
                    </a:cubicBezTo>
                    <a:lnTo>
                      <a:pt x="256803" y="485362"/>
                    </a:lnTo>
                    <a:lnTo>
                      <a:pt x="0" y="396430"/>
                    </a:lnTo>
                    <a:lnTo>
                      <a:pt x="256803" y="307499"/>
                    </a:lnTo>
                    <a:lnTo>
                      <a:pt x="256803" y="67849"/>
                    </a:lnTo>
                    <a:cubicBezTo>
                      <a:pt x="256803" y="30377"/>
                      <a:pt x="287180" y="0"/>
                      <a:pt x="324652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0000" tIns="45720" rIns="39600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/>
                <a:r>
                  <a:rPr lang="zh-CN" altLang="en-US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在这里添加标题</a:t>
                </a:r>
                <a:endPara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r"/>
                <a:r>
                  <a:rPr lang="zh-CN" alt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单击添加内容详情单击添加内容详情</a:t>
                </a:r>
                <a:endPara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555" name="Freeform 31"/>
            <p:cNvSpPr>
              <a:spLocks/>
            </p:cNvSpPr>
            <p:nvPr/>
          </p:nvSpPr>
          <p:spPr bwMode="auto">
            <a:xfrm>
              <a:off x="5555979" y="3087984"/>
              <a:ext cx="360000" cy="360000"/>
            </a:xfrm>
            <a:custGeom>
              <a:avLst/>
              <a:gdLst>
                <a:gd name="T0" fmla="*/ 58 w 116"/>
                <a:gd name="T1" fmla="*/ 100 h 115"/>
                <a:gd name="T2" fmla="*/ 48 w 116"/>
                <a:gd name="T3" fmla="*/ 103 h 115"/>
                <a:gd name="T4" fmla="*/ 29 w 116"/>
                <a:gd name="T5" fmla="*/ 114 h 115"/>
                <a:gd name="T6" fmla="*/ 26 w 116"/>
                <a:gd name="T7" fmla="*/ 115 h 115"/>
                <a:gd name="T8" fmla="*/ 21 w 116"/>
                <a:gd name="T9" fmla="*/ 111 h 115"/>
                <a:gd name="T10" fmla="*/ 22 w 116"/>
                <a:gd name="T11" fmla="*/ 105 h 115"/>
                <a:gd name="T12" fmla="*/ 25 w 116"/>
                <a:gd name="T13" fmla="*/ 83 h 115"/>
                <a:gd name="T14" fmla="*/ 24 w 116"/>
                <a:gd name="T15" fmla="*/ 74 h 115"/>
                <a:gd name="T16" fmla="*/ 19 w 116"/>
                <a:gd name="T17" fmla="*/ 65 h 115"/>
                <a:gd name="T18" fmla="*/ 4 w 116"/>
                <a:gd name="T19" fmla="*/ 50 h 115"/>
                <a:gd name="T20" fmla="*/ 1 w 116"/>
                <a:gd name="T21" fmla="*/ 47 h 115"/>
                <a:gd name="T22" fmla="*/ 3 w 116"/>
                <a:gd name="T23" fmla="*/ 42 h 115"/>
                <a:gd name="T24" fmla="*/ 8 w 116"/>
                <a:gd name="T25" fmla="*/ 40 h 115"/>
                <a:gd name="T26" fmla="*/ 29 w 116"/>
                <a:gd name="T27" fmla="*/ 37 h 115"/>
                <a:gd name="T28" fmla="*/ 39 w 116"/>
                <a:gd name="T29" fmla="*/ 32 h 115"/>
                <a:gd name="T30" fmla="*/ 44 w 116"/>
                <a:gd name="T31" fmla="*/ 25 h 115"/>
                <a:gd name="T32" fmla="*/ 54 w 116"/>
                <a:gd name="T33" fmla="*/ 5 h 115"/>
                <a:gd name="T34" fmla="*/ 55 w 116"/>
                <a:gd name="T35" fmla="*/ 2 h 115"/>
                <a:gd name="T36" fmla="*/ 61 w 116"/>
                <a:gd name="T37" fmla="*/ 2 h 115"/>
                <a:gd name="T38" fmla="*/ 63 w 116"/>
                <a:gd name="T39" fmla="*/ 5 h 115"/>
                <a:gd name="T40" fmla="*/ 73 w 116"/>
                <a:gd name="T41" fmla="*/ 26 h 115"/>
                <a:gd name="T42" fmla="*/ 89 w 116"/>
                <a:gd name="T43" fmla="*/ 37 h 115"/>
                <a:gd name="T44" fmla="*/ 111 w 116"/>
                <a:gd name="T45" fmla="*/ 41 h 115"/>
                <a:gd name="T46" fmla="*/ 113 w 116"/>
                <a:gd name="T47" fmla="*/ 42 h 115"/>
                <a:gd name="T48" fmla="*/ 115 w 116"/>
                <a:gd name="T49" fmla="*/ 47 h 115"/>
                <a:gd name="T50" fmla="*/ 113 w 116"/>
                <a:gd name="T51" fmla="*/ 50 h 115"/>
                <a:gd name="T52" fmla="*/ 97 w 116"/>
                <a:gd name="T53" fmla="*/ 66 h 115"/>
                <a:gd name="T54" fmla="*/ 91 w 116"/>
                <a:gd name="T55" fmla="*/ 85 h 115"/>
                <a:gd name="T56" fmla="*/ 95 w 116"/>
                <a:gd name="T57" fmla="*/ 109 h 115"/>
                <a:gd name="T58" fmla="*/ 95 w 116"/>
                <a:gd name="T59" fmla="*/ 111 h 115"/>
                <a:gd name="T60" fmla="*/ 90 w 116"/>
                <a:gd name="T61" fmla="*/ 115 h 115"/>
                <a:gd name="T62" fmla="*/ 87 w 116"/>
                <a:gd name="T63" fmla="*/ 113 h 115"/>
                <a:gd name="T64" fmla="*/ 68 w 116"/>
                <a:gd name="T65" fmla="*/ 103 h 115"/>
                <a:gd name="T66" fmla="*/ 58 w 116"/>
                <a:gd name="T67" fmla="*/ 10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6" h="115">
                  <a:moveTo>
                    <a:pt x="58" y="100"/>
                  </a:moveTo>
                  <a:cubicBezTo>
                    <a:pt x="55" y="101"/>
                    <a:pt x="51" y="101"/>
                    <a:pt x="48" y="103"/>
                  </a:cubicBezTo>
                  <a:cubicBezTo>
                    <a:pt x="42" y="107"/>
                    <a:pt x="35" y="110"/>
                    <a:pt x="29" y="114"/>
                  </a:cubicBezTo>
                  <a:cubicBezTo>
                    <a:pt x="28" y="114"/>
                    <a:pt x="27" y="115"/>
                    <a:pt x="26" y="115"/>
                  </a:cubicBezTo>
                  <a:cubicBezTo>
                    <a:pt x="23" y="115"/>
                    <a:pt x="21" y="114"/>
                    <a:pt x="21" y="111"/>
                  </a:cubicBezTo>
                  <a:cubicBezTo>
                    <a:pt x="21" y="109"/>
                    <a:pt x="22" y="107"/>
                    <a:pt x="22" y="105"/>
                  </a:cubicBezTo>
                  <a:cubicBezTo>
                    <a:pt x="23" y="98"/>
                    <a:pt x="24" y="91"/>
                    <a:pt x="25" y="83"/>
                  </a:cubicBezTo>
                  <a:cubicBezTo>
                    <a:pt x="26" y="80"/>
                    <a:pt x="25" y="77"/>
                    <a:pt x="24" y="74"/>
                  </a:cubicBezTo>
                  <a:cubicBezTo>
                    <a:pt x="23" y="71"/>
                    <a:pt x="21" y="68"/>
                    <a:pt x="19" y="65"/>
                  </a:cubicBezTo>
                  <a:cubicBezTo>
                    <a:pt x="14" y="60"/>
                    <a:pt x="9" y="55"/>
                    <a:pt x="4" y="50"/>
                  </a:cubicBezTo>
                  <a:cubicBezTo>
                    <a:pt x="3" y="49"/>
                    <a:pt x="2" y="48"/>
                    <a:pt x="1" y="47"/>
                  </a:cubicBezTo>
                  <a:cubicBezTo>
                    <a:pt x="0" y="45"/>
                    <a:pt x="1" y="43"/>
                    <a:pt x="3" y="42"/>
                  </a:cubicBezTo>
                  <a:cubicBezTo>
                    <a:pt x="5" y="41"/>
                    <a:pt x="6" y="41"/>
                    <a:pt x="8" y="40"/>
                  </a:cubicBezTo>
                  <a:cubicBezTo>
                    <a:pt x="15" y="39"/>
                    <a:pt x="22" y="38"/>
                    <a:pt x="29" y="37"/>
                  </a:cubicBezTo>
                  <a:cubicBezTo>
                    <a:pt x="33" y="36"/>
                    <a:pt x="37" y="34"/>
                    <a:pt x="39" y="32"/>
                  </a:cubicBezTo>
                  <a:cubicBezTo>
                    <a:pt x="41" y="30"/>
                    <a:pt x="43" y="28"/>
                    <a:pt x="44" y="25"/>
                  </a:cubicBezTo>
                  <a:cubicBezTo>
                    <a:pt x="47" y="18"/>
                    <a:pt x="50" y="11"/>
                    <a:pt x="54" y="5"/>
                  </a:cubicBezTo>
                  <a:cubicBezTo>
                    <a:pt x="54" y="4"/>
                    <a:pt x="55" y="3"/>
                    <a:pt x="55" y="2"/>
                  </a:cubicBezTo>
                  <a:cubicBezTo>
                    <a:pt x="57" y="0"/>
                    <a:pt x="59" y="0"/>
                    <a:pt x="61" y="2"/>
                  </a:cubicBezTo>
                  <a:cubicBezTo>
                    <a:pt x="62" y="3"/>
                    <a:pt x="62" y="4"/>
                    <a:pt x="63" y="5"/>
                  </a:cubicBezTo>
                  <a:cubicBezTo>
                    <a:pt x="66" y="12"/>
                    <a:pt x="69" y="19"/>
                    <a:pt x="73" y="26"/>
                  </a:cubicBezTo>
                  <a:cubicBezTo>
                    <a:pt x="76" y="32"/>
                    <a:pt x="81" y="36"/>
                    <a:pt x="89" y="37"/>
                  </a:cubicBezTo>
                  <a:cubicBezTo>
                    <a:pt x="96" y="39"/>
                    <a:pt x="104" y="40"/>
                    <a:pt x="111" y="41"/>
                  </a:cubicBezTo>
                  <a:cubicBezTo>
                    <a:pt x="112" y="41"/>
                    <a:pt x="113" y="41"/>
                    <a:pt x="113" y="42"/>
                  </a:cubicBezTo>
                  <a:cubicBezTo>
                    <a:pt x="115" y="43"/>
                    <a:pt x="116" y="45"/>
                    <a:pt x="115" y="47"/>
                  </a:cubicBezTo>
                  <a:cubicBezTo>
                    <a:pt x="114" y="48"/>
                    <a:pt x="114" y="49"/>
                    <a:pt x="113" y="50"/>
                  </a:cubicBezTo>
                  <a:cubicBezTo>
                    <a:pt x="108" y="55"/>
                    <a:pt x="102" y="61"/>
                    <a:pt x="97" y="66"/>
                  </a:cubicBezTo>
                  <a:cubicBezTo>
                    <a:pt x="92" y="71"/>
                    <a:pt x="90" y="78"/>
                    <a:pt x="91" y="85"/>
                  </a:cubicBezTo>
                  <a:cubicBezTo>
                    <a:pt x="92" y="93"/>
                    <a:pt x="94" y="101"/>
                    <a:pt x="95" y="109"/>
                  </a:cubicBezTo>
                  <a:cubicBezTo>
                    <a:pt x="95" y="109"/>
                    <a:pt x="95" y="110"/>
                    <a:pt x="95" y="111"/>
                  </a:cubicBezTo>
                  <a:cubicBezTo>
                    <a:pt x="95" y="114"/>
                    <a:pt x="93" y="115"/>
                    <a:pt x="90" y="115"/>
                  </a:cubicBezTo>
                  <a:cubicBezTo>
                    <a:pt x="89" y="114"/>
                    <a:pt x="88" y="114"/>
                    <a:pt x="87" y="113"/>
                  </a:cubicBezTo>
                  <a:cubicBezTo>
                    <a:pt x="81" y="110"/>
                    <a:pt x="75" y="107"/>
                    <a:pt x="68" y="103"/>
                  </a:cubicBezTo>
                  <a:cubicBezTo>
                    <a:pt x="65" y="101"/>
                    <a:pt x="62" y="101"/>
                    <a:pt x="58" y="1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grpSp>
          <p:nvGrpSpPr>
            <p:cNvPr id="556" name="Group 18"/>
            <p:cNvGrpSpPr>
              <a:grpSpLocks noChangeAspect="1"/>
            </p:cNvGrpSpPr>
            <p:nvPr/>
          </p:nvGrpSpPr>
          <p:grpSpPr bwMode="auto">
            <a:xfrm>
              <a:off x="5536453" y="4597079"/>
              <a:ext cx="382915" cy="360000"/>
              <a:chOff x="2647" y="2985"/>
              <a:chExt cx="518" cy="487"/>
            </a:xfrm>
            <a:solidFill>
              <a:schemeClr val="bg1"/>
            </a:solidFill>
          </p:grpSpPr>
          <p:sp>
            <p:nvSpPr>
              <p:cNvPr id="566" name="Freeform 20"/>
              <p:cNvSpPr>
                <a:spLocks/>
              </p:cNvSpPr>
              <p:nvPr/>
            </p:nvSpPr>
            <p:spPr bwMode="auto">
              <a:xfrm>
                <a:off x="2852" y="2985"/>
                <a:ext cx="103" cy="382"/>
              </a:xfrm>
              <a:custGeom>
                <a:avLst/>
                <a:gdLst>
                  <a:gd name="T0" fmla="*/ 43 w 43"/>
                  <a:gd name="T1" fmla="*/ 160 h 160"/>
                  <a:gd name="T2" fmla="*/ 0 w 43"/>
                  <a:gd name="T3" fmla="*/ 160 h 160"/>
                  <a:gd name="T4" fmla="*/ 0 w 43"/>
                  <a:gd name="T5" fmla="*/ 0 h 160"/>
                  <a:gd name="T6" fmla="*/ 43 w 43"/>
                  <a:gd name="T7" fmla="*/ 0 h 160"/>
                  <a:gd name="T8" fmla="*/ 43 w 43"/>
                  <a:gd name="T9" fmla="*/ 16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60">
                    <a:moveTo>
                      <a:pt x="43" y="160"/>
                    </a:moveTo>
                    <a:cubicBezTo>
                      <a:pt x="29" y="160"/>
                      <a:pt x="15" y="160"/>
                      <a:pt x="0" y="160"/>
                    </a:cubicBezTo>
                    <a:cubicBezTo>
                      <a:pt x="0" y="107"/>
                      <a:pt x="0" y="53"/>
                      <a:pt x="0" y="0"/>
                    </a:cubicBezTo>
                    <a:cubicBezTo>
                      <a:pt x="15" y="0"/>
                      <a:pt x="29" y="0"/>
                      <a:pt x="43" y="0"/>
                    </a:cubicBezTo>
                    <a:cubicBezTo>
                      <a:pt x="43" y="53"/>
                      <a:pt x="43" y="107"/>
                      <a:pt x="43" y="1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7" name="Freeform 21"/>
              <p:cNvSpPr>
                <a:spLocks/>
              </p:cNvSpPr>
              <p:nvPr/>
            </p:nvSpPr>
            <p:spPr bwMode="auto">
              <a:xfrm>
                <a:off x="2647" y="3406"/>
                <a:ext cx="518" cy="66"/>
              </a:xfrm>
              <a:custGeom>
                <a:avLst/>
                <a:gdLst>
                  <a:gd name="T0" fmla="*/ 0 w 217"/>
                  <a:gd name="T1" fmla="*/ 28 h 28"/>
                  <a:gd name="T2" fmla="*/ 0 w 217"/>
                  <a:gd name="T3" fmla="*/ 0 h 28"/>
                  <a:gd name="T4" fmla="*/ 217 w 217"/>
                  <a:gd name="T5" fmla="*/ 0 h 28"/>
                  <a:gd name="T6" fmla="*/ 217 w 217"/>
                  <a:gd name="T7" fmla="*/ 28 h 28"/>
                  <a:gd name="T8" fmla="*/ 0 w 217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7" h="28">
                    <a:moveTo>
                      <a:pt x="0" y="28"/>
                    </a:moveTo>
                    <a:cubicBezTo>
                      <a:pt x="0" y="18"/>
                      <a:pt x="0" y="9"/>
                      <a:pt x="0" y="0"/>
                    </a:cubicBezTo>
                    <a:cubicBezTo>
                      <a:pt x="72" y="0"/>
                      <a:pt x="144" y="0"/>
                      <a:pt x="217" y="0"/>
                    </a:cubicBezTo>
                    <a:cubicBezTo>
                      <a:pt x="217" y="9"/>
                      <a:pt x="217" y="18"/>
                      <a:pt x="217" y="28"/>
                    </a:cubicBezTo>
                    <a:cubicBezTo>
                      <a:pt x="144" y="28"/>
                      <a:pt x="72" y="28"/>
                      <a:pt x="0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8" name="Freeform 22"/>
              <p:cNvSpPr>
                <a:spLocks/>
              </p:cNvSpPr>
              <p:nvPr/>
            </p:nvSpPr>
            <p:spPr bwMode="auto">
              <a:xfrm>
                <a:off x="2991" y="3093"/>
                <a:ext cx="105" cy="274"/>
              </a:xfrm>
              <a:custGeom>
                <a:avLst/>
                <a:gdLst>
                  <a:gd name="T0" fmla="*/ 44 w 44"/>
                  <a:gd name="T1" fmla="*/ 115 h 115"/>
                  <a:gd name="T2" fmla="*/ 0 w 44"/>
                  <a:gd name="T3" fmla="*/ 115 h 115"/>
                  <a:gd name="T4" fmla="*/ 0 w 44"/>
                  <a:gd name="T5" fmla="*/ 0 h 115"/>
                  <a:gd name="T6" fmla="*/ 44 w 44"/>
                  <a:gd name="T7" fmla="*/ 0 h 115"/>
                  <a:gd name="T8" fmla="*/ 44 w 44"/>
                  <a:gd name="T9" fmla="*/ 1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15">
                    <a:moveTo>
                      <a:pt x="44" y="115"/>
                    </a:moveTo>
                    <a:cubicBezTo>
                      <a:pt x="29" y="115"/>
                      <a:pt x="15" y="115"/>
                      <a:pt x="0" y="115"/>
                    </a:cubicBezTo>
                    <a:cubicBezTo>
                      <a:pt x="0" y="77"/>
                      <a:pt x="0" y="39"/>
                      <a:pt x="0" y="0"/>
                    </a:cubicBezTo>
                    <a:cubicBezTo>
                      <a:pt x="15" y="0"/>
                      <a:pt x="29" y="0"/>
                      <a:pt x="44" y="0"/>
                    </a:cubicBezTo>
                    <a:cubicBezTo>
                      <a:pt x="44" y="39"/>
                      <a:pt x="44" y="77"/>
                      <a:pt x="44" y="1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9" name="Freeform 23"/>
              <p:cNvSpPr>
                <a:spLocks/>
              </p:cNvSpPr>
              <p:nvPr/>
            </p:nvSpPr>
            <p:spPr bwMode="auto">
              <a:xfrm>
                <a:off x="2714" y="3162"/>
                <a:ext cx="102" cy="205"/>
              </a:xfrm>
              <a:custGeom>
                <a:avLst/>
                <a:gdLst>
                  <a:gd name="T0" fmla="*/ 0 w 43"/>
                  <a:gd name="T1" fmla="*/ 0 h 86"/>
                  <a:gd name="T2" fmla="*/ 43 w 43"/>
                  <a:gd name="T3" fmla="*/ 0 h 86"/>
                  <a:gd name="T4" fmla="*/ 43 w 43"/>
                  <a:gd name="T5" fmla="*/ 86 h 86"/>
                  <a:gd name="T6" fmla="*/ 0 w 43"/>
                  <a:gd name="T7" fmla="*/ 86 h 86"/>
                  <a:gd name="T8" fmla="*/ 0 w 43"/>
                  <a:gd name="T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86">
                    <a:moveTo>
                      <a:pt x="0" y="0"/>
                    </a:moveTo>
                    <a:cubicBezTo>
                      <a:pt x="14" y="0"/>
                      <a:pt x="29" y="0"/>
                      <a:pt x="43" y="0"/>
                    </a:cubicBezTo>
                    <a:cubicBezTo>
                      <a:pt x="43" y="29"/>
                      <a:pt x="43" y="58"/>
                      <a:pt x="43" y="86"/>
                    </a:cubicBezTo>
                    <a:cubicBezTo>
                      <a:pt x="29" y="86"/>
                      <a:pt x="14" y="86"/>
                      <a:pt x="0" y="86"/>
                    </a:cubicBezTo>
                    <a:cubicBezTo>
                      <a:pt x="0" y="58"/>
                      <a:pt x="0" y="2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57" name="Group 13"/>
            <p:cNvGrpSpPr>
              <a:grpSpLocks noChangeAspect="1"/>
            </p:cNvGrpSpPr>
            <p:nvPr/>
          </p:nvGrpSpPr>
          <p:grpSpPr bwMode="auto">
            <a:xfrm>
              <a:off x="6294906" y="5427551"/>
              <a:ext cx="352577" cy="360000"/>
              <a:chOff x="1151" y="2911"/>
              <a:chExt cx="190" cy="194"/>
            </a:xfrm>
            <a:solidFill>
              <a:schemeClr val="bg1"/>
            </a:solidFill>
          </p:grpSpPr>
          <p:sp>
            <p:nvSpPr>
              <p:cNvPr id="562" name="Freeform 15"/>
              <p:cNvSpPr>
                <a:spLocks/>
              </p:cNvSpPr>
              <p:nvPr/>
            </p:nvSpPr>
            <p:spPr bwMode="auto">
              <a:xfrm>
                <a:off x="1151" y="2911"/>
                <a:ext cx="89" cy="90"/>
              </a:xfrm>
              <a:custGeom>
                <a:avLst/>
                <a:gdLst>
                  <a:gd name="T0" fmla="*/ 37 w 37"/>
                  <a:gd name="T1" fmla="*/ 25 h 37"/>
                  <a:gd name="T2" fmla="*/ 37 w 37"/>
                  <a:gd name="T3" fmla="*/ 32 h 37"/>
                  <a:gd name="T4" fmla="*/ 32 w 37"/>
                  <a:gd name="T5" fmla="*/ 37 h 37"/>
                  <a:gd name="T6" fmla="*/ 19 w 37"/>
                  <a:gd name="T7" fmla="*/ 37 h 37"/>
                  <a:gd name="T8" fmla="*/ 4 w 37"/>
                  <a:gd name="T9" fmla="*/ 29 h 37"/>
                  <a:gd name="T10" fmla="*/ 1 w 37"/>
                  <a:gd name="T11" fmla="*/ 16 h 37"/>
                  <a:gd name="T12" fmla="*/ 10 w 37"/>
                  <a:gd name="T13" fmla="*/ 3 h 37"/>
                  <a:gd name="T14" fmla="*/ 21 w 37"/>
                  <a:gd name="T15" fmla="*/ 1 h 37"/>
                  <a:gd name="T16" fmla="*/ 34 w 37"/>
                  <a:gd name="T17" fmla="*/ 10 h 37"/>
                  <a:gd name="T18" fmla="*/ 37 w 37"/>
                  <a:gd name="T19" fmla="*/ 19 h 37"/>
                  <a:gd name="T20" fmla="*/ 37 w 37"/>
                  <a:gd name="T21" fmla="*/ 25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" h="37">
                    <a:moveTo>
                      <a:pt x="37" y="25"/>
                    </a:moveTo>
                    <a:cubicBezTo>
                      <a:pt x="37" y="27"/>
                      <a:pt x="37" y="30"/>
                      <a:pt x="37" y="32"/>
                    </a:cubicBezTo>
                    <a:cubicBezTo>
                      <a:pt x="37" y="35"/>
                      <a:pt x="35" y="37"/>
                      <a:pt x="32" y="37"/>
                    </a:cubicBezTo>
                    <a:cubicBezTo>
                      <a:pt x="28" y="37"/>
                      <a:pt x="23" y="37"/>
                      <a:pt x="19" y="37"/>
                    </a:cubicBezTo>
                    <a:cubicBezTo>
                      <a:pt x="12" y="37"/>
                      <a:pt x="7" y="34"/>
                      <a:pt x="4" y="29"/>
                    </a:cubicBezTo>
                    <a:cubicBezTo>
                      <a:pt x="1" y="25"/>
                      <a:pt x="0" y="21"/>
                      <a:pt x="1" y="16"/>
                    </a:cubicBezTo>
                    <a:cubicBezTo>
                      <a:pt x="2" y="10"/>
                      <a:pt x="5" y="6"/>
                      <a:pt x="10" y="3"/>
                    </a:cubicBezTo>
                    <a:cubicBezTo>
                      <a:pt x="13" y="1"/>
                      <a:pt x="17" y="0"/>
                      <a:pt x="21" y="1"/>
                    </a:cubicBezTo>
                    <a:cubicBezTo>
                      <a:pt x="27" y="2"/>
                      <a:pt x="31" y="5"/>
                      <a:pt x="34" y="10"/>
                    </a:cubicBezTo>
                    <a:cubicBezTo>
                      <a:pt x="36" y="13"/>
                      <a:pt x="36" y="16"/>
                      <a:pt x="37" y="19"/>
                    </a:cubicBezTo>
                    <a:cubicBezTo>
                      <a:pt x="37" y="21"/>
                      <a:pt x="37" y="23"/>
                      <a:pt x="37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3" name="Freeform 16"/>
              <p:cNvSpPr>
                <a:spLocks/>
              </p:cNvSpPr>
              <p:nvPr/>
            </p:nvSpPr>
            <p:spPr bwMode="auto">
              <a:xfrm>
                <a:off x="1151" y="3015"/>
                <a:ext cx="89" cy="87"/>
              </a:xfrm>
              <a:custGeom>
                <a:avLst/>
                <a:gdLst>
                  <a:gd name="T0" fmla="*/ 25 w 37"/>
                  <a:gd name="T1" fmla="*/ 0 h 36"/>
                  <a:gd name="T2" fmla="*/ 32 w 37"/>
                  <a:gd name="T3" fmla="*/ 0 h 36"/>
                  <a:gd name="T4" fmla="*/ 37 w 37"/>
                  <a:gd name="T5" fmla="*/ 4 h 36"/>
                  <a:gd name="T6" fmla="*/ 37 w 37"/>
                  <a:gd name="T7" fmla="*/ 18 h 36"/>
                  <a:gd name="T8" fmla="*/ 29 w 37"/>
                  <a:gd name="T9" fmla="*/ 33 h 36"/>
                  <a:gd name="T10" fmla="*/ 16 w 37"/>
                  <a:gd name="T11" fmla="*/ 36 h 36"/>
                  <a:gd name="T12" fmla="*/ 3 w 37"/>
                  <a:gd name="T13" fmla="*/ 27 h 36"/>
                  <a:gd name="T14" fmla="*/ 1 w 37"/>
                  <a:gd name="T15" fmla="*/ 15 h 36"/>
                  <a:gd name="T16" fmla="*/ 10 w 37"/>
                  <a:gd name="T17" fmla="*/ 2 h 36"/>
                  <a:gd name="T18" fmla="*/ 19 w 37"/>
                  <a:gd name="T19" fmla="*/ 0 h 36"/>
                  <a:gd name="T20" fmla="*/ 25 w 37"/>
                  <a:gd name="T2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" h="36">
                    <a:moveTo>
                      <a:pt x="25" y="0"/>
                    </a:moveTo>
                    <a:cubicBezTo>
                      <a:pt x="27" y="0"/>
                      <a:pt x="30" y="0"/>
                      <a:pt x="32" y="0"/>
                    </a:cubicBezTo>
                    <a:cubicBezTo>
                      <a:pt x="35" y="0"/>
                      <a:pt x="37" y="1"/>
                      <a:pt x="37" y="4"/>
                    </a:cubicBezTo>
                    <a:cubicBezTo>
                      <a:pt x="37" y="9"/>
                      <a:pt x="37" y="13"/>
                      <a:pt x="37" y="18"/>
                    </a:cubicBezTo>
                    <a:cubicBezTo>
                      <a:pt x="36" y="24"/>
                      <a:pt x="34" y="29"/>
                      <a:pt x="29" y="33"/>
                    </a:cubicBezTo>
                    <a:cubicBezTo>
                      <a:pt x="25" y="35"/>
                      <a:pt x="20" y="36"/>
                      <a:pt x="16" y="36"/>
                    </a:cubicBezTo>
                    <a:cubicBezTo>
                      <a:pt x="10" y="35"/>
                      <a:pt x="6" y="32"/>
                      <a:pt x="3" y="27"/>
                    </a:cubicBezTo>
                    <a:cubicBezTo>
                      <a:pt x="1" y="23"/>
                      <a:pt x="0" y="19"/>
                      <a:pt x="1" y="15"/>
                    </a:cubicBezTo>
                    <a:cubicBezTo>
                      <a:pt x="2" y="9"/>
                      <a:pt x="5" y="5"/>
                      <a:pt x="10" y="2"/>
                    </a:cubicBezTo>
                    <a:cubicBezTo>
                      <a:pt x="12" y="0"/>
                      <a:pt x="16" y="0"/>
                      <a:pt x="19" y="0"/>
                    </a:cubicBezTo>
                    <a:cubicBezTo>
                      <a:pt x="21" y="0"/>
                      <a:pt x="23" y="0"/>
                      <a:pt x="2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4" name="Freeform 17"/>
              <p:cNvSpPr>
                <a:spLocks/>
              </p:cNvSpPr>
              <p:nvPr/>
            </p:nvSpPr>
            <p:spPr bwMode="auto">
              <a:xfrm>
                <a:off x="1252" y="3015"/>
                <a:ext cx="89" cy="90"/>
              </a:xfrm>
              <a:custGeom>
                <a:avLst/>
                <a:gdLst>
                  <a:gd name="T0" fmla="*/ 12 w 37"/>
                  <a:gd name="T1" fmla="*/ 0 h 37"/>
                  <a:gd name="T2" fmla="*/ 20 w 37"/>
                  <a:gd name="T3" fmla="*/ 0 h 37"/>
                  <a:gd name="T4" fmla="*/ 31 w 37"/>
                  <a:gd name="T5" fmla="*/ 5 h 37"/>
                  <a:gd name="T6" fmla="*/ 36 w 37"/>
                  <a:gd name="T7" fmla="*/ 20 h 37"/>
                  <a:gd name="T8" fmla="*/ 22 w 37"/>
                  <a:gd name="T9" fmla="*/ 36 h 37"/>
                  <a:gd name="T10" fmla="*/ 1 w 37"/>
                  <a:gd name="T11" fmla="*/ 23 h 37"/>
                  <a:gd name="T12" fmla="*/ 0 w 37"/>
                  <a:gd name="T13" fmla="*/ 18 h 37"/>
                  <a:gd name="T14" fmla="*/ 0 w 37"/>
                  <a:gd name="T15" fmla="*/ 4 h 37"/>
                  <a:gd name="T16" fmla="*/ 5 w 37"/>
                  <a:gd name="T17" fmla="*/ 0 h 37"/>
                  <a:gd name="T18" fmla="*/ 12 w 37"/>
                  <a:gd name="T19" fmla="*/ 0 h 37"/>
                  <a:gd name="T20" fmla="*/ 12 w 37"/>
                  <a:gd name="T21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" h="37">
                    <a:moveTo>
                      <a:pt x="12" y="0"/>
                    </a:moveTo>
                    <a:cubicBezTo>
                      <a:pt x="15" y="0"/>
                      <a:pt x="17" y="0"/>
                      <a:pt x="20" y="0"/>
                    </a:cubicBezTo>
                    <a:cubicBezTo>
                      <a:pt x="24" y="0"/>
                      <a:pt x="28" y="2"/>
                      <a:pt x="31" y="5"/>
                    </a:cubicBezTo>
                    <a:cubicBezTo>
                      <a:pt x="35" y="9"/>
                      <a:pt x="37" y="14"/>
                      <a:pt x="36" y="20"/>
                    </a:cubicBezTo>
                    <a:cubicBezTo>
                      <a:pt x="36" y="28"/>
                      <a:pt x="30" y="34"/>
                      <a:pt x="22" y="36"/>
                    </a:cubicBezTo>
                    <a:cubicBezTo>
                      <a:pt x="13" y="37"/>
                      <a:pt x="4" y="32"/>
                      <a:pt x="1" y="23"/>
                    </a:cubicBezTo>
                    <a:cubicBezTo>
                      <a:pt x="1" y="21"/>
                      <a:pt x="0" y="19"/>
                      <a:pt x="0" y="18"/>
                    </a:cubicBezTo>
                    <a:cubicBezTo>
                      <a:pt x="0" y="13"/>
                      <a:pt x="0" y="9"/>
                      <a:pt x="0" y="4"/>
                    </a:cubicBezTo>
                    <a:cubicBezTo>
                      <a:pt x="0" y="1"/>
                      <a:pt x="2" y="0"/>
                      <a:pt x="5" y="0"/>
                    </a:cubicBezTo>
                    <a:cubicBezTo>
                      <a:pt x="7" y="0"/>
                      <a:pt x="10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5" name="Freeform 18"/>
              <p:cNvSpPr>
                <a:spLocks noEditPoints="1"/>
              </p:cNvSpPr>
              <p:nvPr/>
            </p:nvSpPr>
            <p:spPr bwMode="auto">
              <a:xfrm>
                <a:off x="1252" y="2911"/>
                <a:ext cx="89" cy="90"/>
              </a:xfrm>
              <a:custGeom>
                <a:avLst/>
                <a:gdLst>
                  <a:gd name="T0" fmla="*/ 12 w 37"/>
                  <a:gd name="T1" fmla="*/ 37 h 37"/>
                  <a:gd name="T2" fmla="*/ 5 w 37"/>
                  <a:gd name="T3" fmla="*/ 37 h 37"/>
                  <a:gd name="T4" fmla="*/ 0 w 37"/>
                  <a:gd name="T5" fmla="*/ 32 h 37"/>
                  <a:gd name="T6" fmla="*/ 0 w 37"/>
                  <a:gd name="T7" fmla="*/ 19 h 37"/>
                  <a:gd name="T8" fmla="*/ 8 w 37"/>
                  <a:gd name="T9" fmla="*/ 4 h 37"/>
                  <a:gd name="T10" fmla="*/ 21 w 37"/>
                  <a:gd name="T11" fmla="*/ 1 h 37"/>
                  <a:gd name="T12" fmla="*/ 35 w 37"/>
                  <a:gd name="T13" fmla="*/ 12 h 37"/>
                  <a:gd name="T14" fmla="*/ 34 w 37"/>
                  <a:gd name="T15" fmla="*/ 28 h 37"/>
                  <a:gd name="T16" fmla="*/ 22 w 37"/>
                  <a:gd name="T17" fmla="*/ 36 h 37"/>
                  <a:gd name="T18" fmla="*/ 18 w 37"/>
                  <a:gd name="T19" fmla="*/ 37 h 37"/>
                  <a:gd name="T20" fmla="*/ 12 w 37"/>
                  <a:gd name="T21" fmla="*/ 37 h 37"/>
                  <a:gd name="T22" fmla="*/ 7 w 37"/>
                  <a:gd name="T23" fmla="*/ 31 h 37"/>
                  <a:gd name="T24" fmla="*/ 7 w 37"/>
                  <a:gd name="T25" fmla="*/ 31 h 37"/>
                  <a:gd name="T26" fmla="*/ 18 w 37"/>
                  <a:gd name="T27" fmla="*/ 31 h 37"/>
                  <a:gd name="T28" fmla="*/ 30 w 37"/>
                  <a:gd name="T29" fmla="*/ 17 h 37"/>
                  <a:gd name="T30" fmla="*/ 16 w 37"/>
                  <a:gd name="T31" fmla="*/ 7 h 37"/>
                  <a:gd name="T32" fmla="*/ 7 w 37"/>
                  <a:gd name="T33" fmla="*/ 19 h 37"/>
                  <a:gd name="T34" fmla="*/ 7 w 37"/>
                  <a:gd name="T35" fmla="*/ 29 h 37"/>
                  <a:gd name="T36" fmla="*/ 7 w 37"/>
                  <a:gd name="T37" fmla="*/ 3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7" h="37">
                    <a:moveTo>
                      <a:pt x="12" y="37"/>
                    </a:moveTo>
                    <a:cubicBezTo>
                      <a:pt x="10" y="37"/>
                      <a:pt x="7" y="37"/>
                      <a:pt x="5" y="37"/>
                    </a:cubicBezTo>
                    <a:cubicBezTo>
                      <a:pt x="2" y="37"/>
                      <a:pt x="0" y="35"/>
                      <a:pt x="0" y="32"/>
                    </a:cubicBezTo>
                    <a:cubicBezTo>
                      <a:pt x="0" y="28"/>
                      <a:pt x="0" y="23"/>
                      <a:pt x="0" y="19"/>
                    </a:cubicBezTo>
                    <a:cubicBezTo>
                      <a:pt x="1" y="13"/>
                      <a:pt x="3" y="8"/>
                      <a:pt x="8" y="4"/>
                    </a:cubicBezTo>
                    <a:cubicBezTo>
                      <a:pt x="12" y="1"/>
                      <a:pt x="17" y="0"/>
                      <a:pt x="21" y="1"/>
                    </a:cubicBezTo>
                    <a:cubicBezTo>
                      <a:pt x="28" y="2"/>
                      <a:pt x="32" y="6"/>
                      <a:pt x="35" y="12"/>
                    </a:cubicBezTo>
                    <a:cubicBezTo>
                      <a:pt x="37" y="17"/>
                      <a:pt x="37" y="23"/>
                      <a:pt x="34" y="28"/>
                    </a:cubicBezTo>
                    <a:cubicBezTo>
                      <a:pt x="32" y="32"/>
                      <a:pt x="28" y="35"/>
                      <a:pt x="22" y="36"/>
                    </a:cubicBezTo>
                    <a:cubicBezTo>
                      <a:pt x="21" y="37"/>
                      <a:pt x="20" y="37"/>
                      <a:pt x="18" y="37"/>
                    </a:cubicBezTo>
                    <a:cubicBezTo>
                      <a:pt x="16" y="37"/>
                      <a:pt x="14" y="37"/>
                      <a:pt x="12" y="37"/>
                    </a:cubicBezTo>
                    <a:close/>
                    <a:moveTo>
                      <a:pt x="7" y="31"/>
                    </a:moveTo>
                    <a:cubicBezTo>
                      <a:pt x="7" y="31"/>
                      <a:pt x="7" y="31"/>
                      <a:pt x="7" y="31"/>
                    </a:cubicBezTo>
                    <a:cubicBezTo>
                      <a:pt x="11" y="31"/>
                      <a:pt x="15" y="31"/>
                      <a:pt x="18" y="31"/>
                    </a:cubicBezTo>
                    <a:cubicBezTo>
                      <a:pt x="26" y="30"/>
                      <a:pt x="31" y="24"/>
                      <a:pt x="30" y="17"/>
                    </a:cubicBezTo>
                    <a:cubicBezTo>
                      <a:pt x="29" y="10"/>
                      <a:pt x="23" y="6"/>
                      <a:pt x="16" y="7"/>
                    </a:cubicBezTo>
                    <a:cubicBezTo>
                      <a:pt x="11" y="8"/>
                      <a:pt x="7" y="13"/>
                      <a:pt x="7" y="19"/>
                    </a:cubicBezTo>
                    <a:cubicBezTo>
                      <a:pt x="7" y="22"/>
                      <a:pt x="7" y="26"/>
                      <a:pt x="7" y="29"/>
                    </a:cubicBezTo>
                    <a:cubicBezTo>
                      <a:pt x="7" y="29"/>
                      <a:pt x="7" y="30"/>
                      <a:pt x="7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58" name="Group 83"/>
            <p:cNvGrpSpPr>
              <a:grpSpLocks noChangeAspect="1"/>
            </p:cNvGrpSpPr>
            <p:nvPr/>
          </p:nvGrpSpPr>
          <p:grpSpPr bwMode="auto">
            <a:xfrm>
              <a:off x="6346650" y="3893637"/>
              <a:ext cx="255145" cy="360000"/>
              <a:chOff x="2067" y="2979"/>
              <a:chExt cx="292" cy="412"/>
            </a:xfrm>
            <a:solidFill>
              <a:schemeClr val="bg1"/>
            </a:solidFill>
          </p:grpSpPr>
          <p:sp>
            <p:nvSpPr>
              <p:cNvPr id="560" name="Freeform 85"/>
              <p:cNvSpPr>
                <a:spLocks noEditPoints="1"/>
              </p:cNvSpPr>
              <p:nvPr/>
            </p:nvSpPr>
            <p:spPr bwMode="auto">
              <a:xfrm>
                <a:off x="2067" y="2979"/>
                <a:ext cx="292" cy="371"/>
              </a:xfrm>
              <a:custGeom>
                <a:avLst/>
                <a:gdLst>
                  <a:gd name="T0" fmla="*/ 60 w 122"/>
                  <a:gd name="T1" fmla="*/ 155 h 155"/>
                  <a:gd name="T2" fmla="*/ 42 w 122"/>
                  <a:gd name="T3" fmla="*/ 155 h 155"/>
                  <a:gd name="T4" fmla="*/ 28 w 122"/>
                  <a:gd name="T5" fmla="*/ 144 h 155"/>
                  <a:gd name="T6" fmla="*/ 28 w 122"/>
                  <a:gd name="T7" fmla="*/ 140 h 155"/>
                  <a:gd name="T8" fmla="*/ 28 w 122"/>
                  <a:gd name="T9" fmla="*/ 113 h 155"/>
                  <a:gd name="T10" fmla="*/ 27 w 122"/>
                  <a:gd name="T11" fmla="*/ 111 h 155"/>
                  <a:gd name="T12" fmla="*/ 6 w 122"/>
                  <a:gd name="T13" fmla="*/ 86 h 155"/>
                  <a:gd name="T14" fmla="*/ 1 w 122"/>
                  <a:gd name="T15" fmla="*/ 58 h 155"/>
                  <a:gd name="T16" fmla="*/ 12 w 122"/>
                  <a:gd name="T17" fmla="*/ 28 h 155"/>
                  <a:gd name="T18" fmla="*/ 48 w 122"/>
                  <a:gd name="T19" fmla="*/ 4 h 155"/>
                  <a:gd name="T20" fmla="*/ 98 w 122"/>
                  <a:gd name="T21" fmla="*/ 16 h 155"/>
                  <a:gd name="T22" fmla="*/ 119 w 122"/>
                  <a:gd name="T23" fmla="*/ 54 h 155"/>
                  <a:gd name="T24" fmla="*/ 99 w 122"/>
                  <a:gd name="T25" fmla="*/ 107 h 155"/>
                  <a:gd name="T26" fmla="*/ 93 w 122"/>
                  <a:gd name="T27" fmla="*/ 112 h 155"/>
                  <a:gd name="T28" fmla="*/ 93 w 122"/>
                  <a:gd name="T29" fmla="*/ 113 h 155"/>
                  <a:gd name="T30" fmla="*/ 93 w 122"/>
                  <a:gd name="T31" fmla="*/ 141 h 155"/>
                  <a:gd name="T32" fmla="*/ 83 w 122"/>
                  <a:gd name="T33" fmla="*/ 154 h 155"/>
                  <a:gd name="T34" fmla="*/ 78 w 122"/>
                  <a:gd name="T35" fmla="*/ 155 h 155"/>
                  <a:gd name="T36" fmla="*/ 60 w 122"/>
                  <a:gd name="T37" fmla="*/ 155 h 155"/>
                  <a:gd name="T38" fmla="*/ 82 w 122"/>
                  <a:gd name="T39" fmla="*/ 118 h 155"/>
                  <a:gd name="T40" fmla="*/ 82 w 122"/>
                  <a:gd name="T41" fmla="*/ 117 h 155"/>
                  <a:gd name="T42" fmla="*/ 82 w 122"/>
                  <a:gd name="T43" fmla="*/ 107 h 155"/>
                  <a:gd name="T44" fmla="*/ 83 w 122"/>
                  <a:gd name="T45" fmla="*/ 106 h 155"/>
                  <a:gd name="T46" fmla="*/ 88 w 122"/>
                  <a:gd name="T47" fmla="*/ 103 h 155"/>
                  <a:gd name="T48" fmla="*/ 109 w 122"/>
                  <a:gd name="T49" fmla="*/ 68 h 155"/>
                  <a:gd name="T50" fmla="*/ 103 w 122"/>
                  <a:gd name="T51" fmla="*/ 39 h 155"/>
                  <a:gd name="T52" fmla="*/ 52 w 122"/>
                  <a:gd name="T53" fmla="*/ 14 h 155"/>
                  <a:gd name="T54" fmla="*/ 19 w 122"/>
                  <a:gd name="T55" fmla="*/ 35 h 155"/>
                  <a:gd name="T56" fmla="*/ 12 w 122"/>
                  <a:gd name="T57" fmla="*/ 70 h 155"/>
                  <a:gd name="T58" fmla="*/ 24 w 122"/>
                  <a:gd name="T59" fmla="*/ 95 h 155"/>
                  <a:gd name="T60" fmla="*/ 36 w 122"/>
                  <a:gd name="T61" fmla="*/ 105 h 155"/>
                  <a:gd name="T62" fmla="*/ 38 w 122"/>
                  <a:gd name="T63" fmla="*/ 108 h 155"/>
                  <a:gd name="T64" fmla="*/ 38 w 122"/>
                  <a:gd name="T65" fmla="*/ 117 h 155"/>
                  <a:gd name="T66" fmla="*/ 38 w 122"/>
                  <a:gd name="T67" fmla="*/ 118 h 155"/>
                  <a:gd name="T68" fmla="*/ 82 w 122"/>
                  <a:gd name="T69" fmla="*/ 118 h 155"/>
                  <a:gd name="T70" fmla="*/ 38 w 122"/>
                  <a:gd name="T71" fmla="*/ 129 h 155"/>
                  <a:gd name="T72" fmla="*/ 38 w 122"/>
                  <a:gd name="T73" fmla="*/ 141 h 155"/>
                  <a:gd name="T74" fmla="*/ 42 w 122"/>
                  <a:gd name="T75" fmla="*/ 144 h 155"/>
                  <a:gd name="T76" fmla="*/ 79 w 122"/>
                  <a:gd name="T77" fmla="*/ 144 h 155"/>
                  <a:gd name="T78" fmla="*/ 82 w 122"/>
                  <a:gd name="T79" fmla="*/ 141 h 155"/>
                  <a:gd name="T80" fmla="*/ 82 w 122"/>
                  <a:gd name="T81" fmla="*/ 129 h 155"/>
                  <a:gd name="T82" fmla="*/ 82 w 122"/>
                  <a:gd name="T83" fmla="*/ 129 h 155"/>
                  <a:gd name="T84" fmla="*/ 38 w 122"/>
                  <a:gd name="T85" fmla="*/ 129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22" h="155">
                    <a:moveTo>
                      <a:pt x="60" y="155"/>
                    </a:moveTo>
                    <a:cubicBezTo>
                      <a:pt x="54" y="155"/>
                      <a:pt x="48" y="155"/>
                      <a:pt x="42" y="155"/>
                    </a:cubicBezTo>
                    <a:cubicBezTo>
                      <a:pt x="35" y="155"/>
                      <a:pt x="30" y="150"/>
                      <a:pt x="28" y="144"/>
                    </a:cubicBezTo>
                    <a:cubicBezTo>
                      <a:pt x="28" y="143"/>
                      <a:pt x="28" y="142"/>
                      <a:pt x="28" y="140"/>
                    </a:cubicBezTo>
                    <a:cubicBezTo>
                      <a:pt x="28" y="131"/>
                      <a:pt x="28" y="122"/>
                      <a:pt x="28" y="113"/>
                    </a:cubicBezTo>
                    <a:cubicBezTo>
                      <a:pt x="28" y="112"/>
                      <a:pt x="28" y="112"/>
                      <a:pt x="27" y="111"/>
                    </a:cubicBezTo>
                    <a:cubicBezTo>
                      <a:pt x="17" y="105"/>
                      <a:pt x="10" y="96"/>
                      <a:pt x="6" y="86"/>
                    </a:cubicBezTo>
                    <a:cubicBezTo>
                      <a:pt x="2" y="77"/>
                      <a:pt x="0" y="68"/>
                      <a:pt x="1" y="58"/>
                    </a:cubicBezTo>
                    <a:cubicBezTo>
                      <a:pt x="2" y="47"/>
                      <a:pt x="5" y="37"/>
                      <a:pt x="12" y="28"/>
                    </a:cubicBezTo>
                    <a:cubicBezTo>
                      <a:pt x="21" y="15"/>
                      <a:pt x="33" y="7"/>
                      <a:pt x="48" y="4"/>
                    </a:cubicBezTo>
                    <a:cubicBezTo>
                      <a:pt x="66" y="0"/>
                      <a:pt x="83" y="4"/>
                      <a:pt x="98" y="16"/>
                    </a:cubicBezTo>
                    <a:cubicBezTo>
                      <a:pt x="110" y="26"/>
                      <a:pt x="117" y="39"/>
                      <a:pt x="119" y="54"/>
                    </a:cubicBezTo>
                    <a:cubicBezTo>
                      <a:pt x="122" y="75"/>
                      <a:pt x="115" y="93"/>
                      <a:pt x="99" y="107"/>
                    </a:cubicBezTo>
                    <a:cubicBezTo>
                      <a:pt x="97" y="109"/>
                      <a:pt x="95" y="110"/>
                      <a:pt x="93" y="112"/>
                    </a:cubicBezTo>
                    <a:cubicBezTo>
                      <a:pt x="93" y="112"/>
                      <a:pt x="93" y="112"/>
                      <a:pt x="93" y="113"/>
                    </a:cubicBezTo>
                    <a:cubicBezTo>
                      <a:pt x="93" y="122"/>
                      <a:pt x="93" y="131"/>
                      <a:pt x="93" y="141"/>
                    </a:cubicBezTo>
                    <a:cubicBezTo>
                      <a:pt x="93" y="147"/>
                      <a:pt x="89" y="152"/>
                      <a:pt x="83" y="154"/>
                    </a:cubicBezTo>
                    <a:cubicBezTo>
                      <a:pt x="82" y="154"/>
                      <a:pt x="80" y="155"/>
                      <a:pt x="78" y="155"/>
                    </a:cubicBezTo>
                    <a:cubicBezTo>
                      <a:pt x="72" y="155"/>
                      <a:pt x="66" y="155"/>
                      <a:pt x="60" y="155"/>
                    </a:cubicBezTo>
                    <a:close/>
                    <a:moveTo>
                      <a:pt x="82" y="118"/>
                    </a:moveTo>
                    <a:cubicBezTo>
                      <a:pt x="82" y="118"/>
                      <a:pt x="82" y="117"/>
                      <a:pt x="82" y="117"/>
                    </a:cubicBezTo>
                    <a:cubicBezTo>
                      <a:pt x="82" y="114"/>
                      <a:pt x="82" y="110"/>
                      <a:pt x="82" y="107"/>
                    </a:cubicBezTo>
                    <a:cubicBezTo>
                      <a:pt x="82" y="106"/>
                      <a:pt x="82" y="106"/>
                      <a:pt x="83" y="106"/>
                    </a:cubicBezTo>
                    <a:cubicBezTo>
                      <a:pt x="84" y="105"/>
                      <a:pt x="86" y="104"/>
                      <a:pt x="88" y="103"/>
                    </a:cubicBezTo>
                    <a:cubicBezTo>
                      <a:pt x="100" y="94"/>
                      <a:pt x="107" y="83"/>
                      <a:pt x="109" y="68"/>
                    </a:cubicBezTo>
                    <a:cubicBezTo>
                      <a:pt x="110" y="58"/>
                      <a:pt x="108" y="48"/>
                      <a:pt x="103" y="39"/>
                    </a:cubicBezTo>
                    <a:cubicBezTo>
                      <a:pt x="93" y="20"/>
                      <a:pt x="73" y="10"/>
                      <a:pt x="52" y="14"/>
                    </a:cubicBezTo>
                    <a:cubicBezTo>
                      <a:pt x="38" y="16"/>
                      <a:pt x="27" y="24"/>
                      <a:pt x="19" y="35"/>
                    </a:cubicBezTo>
                    <a:cubicBezTo>
                      <a:pt x="12" y="46"/>
                      <a:pt x="10" y="58"/>
                      <a:pt x="12" y="70"/>
                    </a:cubicBezTo>
                    <a:cubicBezTo>
                      <a:pt x="14" y="80"/>
                      <a:pt x="18" y="88"/>
                      <a:pt x="24" y="95"/>
                    </a:cubicBezTo>
                    <a:cubicBezTo>
                      <a:pt x="28" y="99"/>
                      <a:pt x="32" y="103"/>
                      <a:pt x="36" y="105"/>
                    </a:cubicBezTo>
                    <a:cubicBezTo>
                      <a:pt x="38" y="106"/>
                      <a:pt x="38" y="107"/>
                      <a:pt x="38" y="108"/>
                    </a:cubicBezTo>
                    <a:cubicBezTo>
                      <a:pt x="38" y="111"/>
                      <a:pt x="38" y="114"/>
                      <a:pt x="38" y="117"/>
                    </a:cubicBezTo>
                    <a:cubicBezTo>
                      <a:pt x="38" y="117"/>
                      <a:pt x="38" y="118"/>
                      <a:pt x="38" y="118"/>
                    </a:cubicBezTo>
                    <a:cubicBezTo>
                      <a:pt x="53" y="118"/>
                      <a:pt x="67" y="118"/>
                      <a:pt x="82" y="118"/>
                    </a:cubicBezTo>
                    <a:close/>
                    <a:moveTo>
                      <a:pt x="38" y="129"/>
                    </a:moveTo>
                    <a:cubicBezTo>
                      <a:pt x="38" y="133"/>
                      <a:pt x="38" y="137"/>
                      <a:pt x="38" y="141"/>
                    </a:cubicBezTo>
                    <a:cubicBezTo>
                      <a:pt x="38" y="143"/>
                      <a:pt x="40" y="144"/>
                      <a:pt x="42" y="144"/>
                    </a:cubicBezTo>
                    <a:cubicBezTo>
                      <a:pt x="54" y="144"/>
                      <a:pt x="66" y="144"/>
                      <a:pt x="79" y="144"/>
                    </a:cubicBezTo>
                    <a:cubicBezTo>
                      <a:pt x="81" y="144"/>
                      <a:pt x="82" y="143"/>
                      <a:pt x="82" y="141"/>
                    </a:cubicBezTo>
                    <a:cubicBezTo>
                      <a:pt x="82" y="137"/>
                      <a:pt x="82" y="133"/>
                      <a:pt x="82" y="129"/>
                    </a:cubicBezTo>
                    <a:cubicBezTo>
                      <a:pt x="82" y="129"/>
                      <a:pt x="82" y="129"/>
                      <a:pt x="82" y="129"/>
                    </a:cubicBezTo>
                    <a:cubicBezTo>
                      <a:pt x="67" y="129"/>
                      <a:pt x="53" y="129"/>
                      <a:pt x="38" y="1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1" name="Freeform 86"/>
              <p:cNvSpPr>
                <a:spLocks/>
              </p:cNvSpPr>
              <p:nvPr/>
            </p:nvSpPr>
            <p:spPr bwMode="auto">
              <a:xfrm>
                <a:off x="2155" y="3365"/>
                <a:ext cx="113" cy="26"/>
              </a:xfrm>
              <a:custGeom>
                <a:avLst/>
                <a:gdLst>
                  <a:gd name="T0" fmla="*/ 23 w 47"/>
                  <a:gd name="T1" fmla="*/ 11 h 11"/>
                  <a:gd name="T2" fmla="*/ 5 w 47"/>
                  <a:gd name="T3" fmla="*/ 11 h 11"/>
                  <a:gd name="T4" fmla="*/ 0 w 47"/>
                  <a:gd name="T5" fmla="*/ 5 h 11"/>
                  <a:gd name="T6" fmla="*/ 5 w 47"/>
                  <a:gd name="T7" fmla="*/ 0 h 11"/>
                  <a:gd name="T8" fmla="*/ 6 w 47"/>
                  <a:gd name="T9" fmla="*/ 0 h 11"/>
                  <a:gd name="T10" fmla="*/ 41 w 47"/>
                  <a:gd name="T11" fmla="*/ 0 h 11"/>
                  <a:gd name="T12" fmla="*/ 46 w 47"/>
                  <a:gd name="T13" fmla="*/ 4 h 11"/>
                  <a:gd name="T14" fmla="*/ 41 w 47"/>
                  <a:gd name="T15" fmla="*/ 11 h 11"/>
                  <a:gd name="T16" fmla="*/ 27 w 47"/>
                  <a:gd name="T17" fmla="*/ 11 h 11"/>
                  <a:gd name="T18" fmla="*/ 23 w 47"/>
                  <a:gd name="T19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11">
                    <a:moveTo>
                      <a:pt x="23" y="11"/>
                    </a:moveTo>
                    <a:cubicBezTo>
                      <a:pt x="17" y="11"/>
                      <a:pt x="11" y="11"/>
                      <a:pt x="5" y="11"/>
                    </a:cubicBezTo>
                    <a:cubicBezTo>
                      <a:pt x="2" y="11"/>
                      <a:pt x="0" y="8"/>
                      <a:pt x="0" y="5"/>
                    </a:cubicBezTo>
                    <a:cubicBezTo>
                      <a:pt x="0" y="2"/>
                      <a:pt x="2" y="1"/>
                      <a:pt x="5" y="0"/>
                    </a:cubicBezTo>
                    <a:cubicBezTo>
                      <a:pt x="5" y="0"/>
                      <a:pt x="5" y="0"/>
                      <a:pt x="6" y="0"/>
                    </a:cubicBezTo>
                    <a:cubicBezTo>
                      <a:pt x="17" y="0"/>
                      <a:pt x="29" y="0"/>
                      <a:pt x="41" y="0"/>
                    </a:cubicBezTo>
                    <a:cubicBezTo>
                      <a:pt x="44" y="0"/>
                      <a:pt x="46" y="2"/>
                      <a:pt x="46" y="4"/>
                    </a:cubicBezTo>
                    <a:cubicBezTo>
                      <a:pt x="47" y="7"/>
                      <a:pt x="45" y="11"/>
                      <a:pt x="41" y="11"/>
                    </a:cubicBezTo>
                    <a:cubicBezTo>
                      <a:pt x="37" y="11"/>
                      <a:pt x="32" y="11"/>
                      <a:pt x="27" y="11"/>
                    </a:cubicBezTo>
                    <a:cubicBezTo>
                      <a:pt x="26" y="11"/>
                      <a:pt x="25" y="11"/>
                      <a:pt x="2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559" name="Freeform 93"/>
            <p:cNvSpPr>
              <a:spLocks noEditPoints="1"/>
            </p:cNvSpPr>
            <p:nvPr/>
          </p:nvSpPr>
          <p:spPr bwMode="auto">
            <a:xfrm>
              <a:off x="6292912" y="2322885"/>
              <a:ext cx="360000" cy="360000"/>
            </a:xfrm>
            <a:custGeom>
              <a:avLst/>
              <a:gdLst>
                <a:gd name="T0" fmla="*/ 60 w 81"/>
                <a:gd name="T1" fmla="*/ 0 h 80"/>
                <a:gd name="T2" fmla="*/ 64 w 81"/>
                <a:gd name="T3" fmla="*/ 2 h 80"/>
                <a:gd name="T4" fmla="*/ 64 w 81"/>
                <a:gd name="T5" fmla="*/ 5 h 80"/>
                <a:gd name="T6" fmla="*/ 67 w 81"/>
                <a:gd name="T7" fmla="*/ 6 h 80"/>
                <a:gd name="T8" fmla="*/ 80 w 81"/>
                <a:gd name="T9" fmla="*/ 13 h 80"/>
                <a:gd name="T10" fmla="*/ 77 w 81"/>
                <a:gd name="T11" fmla="*/ 30 h 80"/>
                <a:gd name="T12" fmla="*/ 63 w 81"/>
                <a:gd name="T13" fmla="*/ 40 h 80"/>
                <a:gd name="T14" fmla="*/ 54 w 81"/>
                <a:gd name="T15" fmla="*/ 50 h 80"/>
                <a:gd name="T16" fmla="*/ 44 w 81"/>
                <a:gd name="T17" fmla="*/ 54 h 80"/>
                <a:gd name="T18" fmla="*/ 43 w 81"/>
                <a:gd name="T19" fmla="*/ 63 h 80"/>
                <a:gd name="T20" fmla="*/ 50 w 81"/>
                <a:gd name="T21" fmla="*/ 67 h 80"/>
                <a:gd name="T22" fmla="*/ 58 w 81"/>
                <a:gd name="T23" fmla="*/ 80 h 80"/>
                <a:gd name="T24" fmla="*/ 31 w 81"/>
                <a:gd name="T25" fmla="*/ 80 h 80"/>
                <a:gd name="T26" fmla="*/ 24 w 81"/>
                <a:gd name="T27" fmla="*/ 80 h 80"/>
                <a:gd name="T28" fmla="*/ 27 w 81"/>
                <a:gd name="T29" fmla="*/ 68 h 80"/>
                <a:gd name="T30" fmla="*/ 36 w 81"/>
                <a:gd name="T31" fmla="*/ 66 h 80"/>
                <a:gd name="T32" fmla="*/ 38 w 81"/>
                <a:gd name="T33" fmla="*/ 57 h 80"/>
                <a:gd name="T34" fmla="*/ 32 w 81"/>
                <a:gd name="T35" fmla="*/ 53 h 80"/>
                <a:gd name="T36" fmla="*/ 23 w 81"/>
                <a:gd name="T37" fmla="*/ 44 h 80"/>
                <a:gd name="T38" fmla="*/ 12 w 81"/>
                <a:gd name="T39" fmla="*/ 37 h 80"/>
                <a:gd name="T40" fmla="*/ 1 w 81"/>
                <a:gd name="T41" fmla="*/ 21 h 80"/>
                <a:gd name="T42" fmla="*/ 8 w 81"/>
                <a:gd name="T43" fmla="*/ 7 h 80"/>
                <a:gd name="T44" fmla="*/ 16 w 81"/>
                <a:gd name="T45" fmla="*/ 7 h 80"/>
                <a:gd name="T46" fmla="*/ 16 w 81"/>
                <a:gd name="T47" fmla="*/ 3 h 80"/>
                <a:gd name="T48" fmla="*/ 21 w 81"/>
                <a:gd name="T49" fmla="*/ 0 h 80"/>
                <a:gd name="T50" fmla="*/ 40 w 81"/>
                <a:gd name="T51" fmla="*/ 4 h 80"/>
                <a:gd name="T52" fmla="*/ 25 w 81"/>
                <a:gd name="T53" fmla="*/ 4 h 80"/>
                <a:gd name="T54" fmla="*/ 21 w 81"/>
                <a:gd name="T55" fmla="*/ 7 h 80"/>
                <a:gd name="T56" fmla="*/ 23 w 81"/>
                <a:gd name="T57" fmla="*/ 23 h 80"/>
                <a:gd name="T58" fmla="*/ 25 w 81"/>
                <a:gd name="T59" fmla="*/ 40 h 80"/>
                <a:gd name="T60" fmla="*/ 44 w 81"/>
                <a:gd name="T61" fmla="*/ 50 h 80"/>
                <a:gd name="T62" fmla="*/ 57 w 81"/>
                <a:gd name="T63" fmla="*/ 33 h 80"/>
                <a:gd name="T64" fmla="*/ 59 w 81"/>
                <a:gd name="T65" fmla="*/ 10 h 80"/>
                <a:gd name="T66" fmla="*/ 58 w 81"/>
                <a:gd name="T67" fmla="*/ 4 h 80"/>
                <a:gd name="T68" fmla="*/ 40 w 81"/>
                <a:gd name="T69" fmla="*/ 4 h 80"/>
                <a:gd name="T70" fmla="*/ 76 w 81"/>
                <a:gd name="T71" fmla="*/ 14 h 80"/>
                <a:gd name="T72" fmla="*/ 63 w 81"/>
                <a:gd name="T73" fmla="*/ 15 h 80"/>
                <a:gd name="T74" fmla="*/ 61 w 81"/>
                <a:gd name="T75" fmla="*/ 30 h 80"/>
                <a:gd name="T76" fmla="*/ 61 w 81"/>
                <a:gd name="T77" fmla="*/ 35 h 80"/>
                <a:gd name="T78" fmla="*/ 65 w 81"/>
                <a:gd name="T79" fmla="*/ 35 h 80"/>
                <a:gd name="T80" fmla="*/ 76 w 81"/>
                <a:gd name="T81" fmla="*/ 18 h 80"/>
                <a:gd name="T82" fmla="*/ 5 w 81"/>
                <a:gd name="T83" fmla="*/ 20 h 80"/>
                <a:gd name="T84" fmla="*/ 12 w 81"/>
                <a:gd name="T85" fmla="*/ 32 h 80"/>
                <a:gd name="T86" fmla="*/ 20 w 81"/>
                <a:gd name="T87" fmla="*/ 34 h 80"/>
                <a:gd name="T88" fmla="*/ 20 w 81"/>
                <a:gd name="T89" fmla="*/ 29 h 80"/>
                <a:gd name="T90" fmla="*/ 17 w 81"/>
                <a:gd name="T91" fmla="*/ 12 h 80"/>
                <a:gd name="T92" fmla="*/ 5 w 81"/>
                <a:gd name="T93" fmla="*/ 18 h 80"/>
                <a:gd name="T94" fmla="*/ 41 w 81"/>
                <a:gd name="T95" fmla="*/ 76 h 80"/>
                <a:gd name="T96" fmla="*/ 53 w 81"/>
                <a:gd name="T97" fmla="*/ 76 h 80"/>
                <a:gd name="T98" fmla="*/ 54 w 81"/>
                <a:gd name="T99" fmla="*/ 74 h 80"/>
                <a:gd name="T100" fmla="*/ 33 w 81"/>
                <a:gd name="T101" fmla="*/ 71 h 80"/>
                <a:gd name="T102" fmla="*/ 28 w 81"/>
                <a:gd name="T103" fmla="*/ 76 h 80"/>
                <a:gd name="T104" fmla="*/ 41 w 81"/>
                <a:gd name="T105" fmla="*/ 7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1" h="80">
                  <a:moveTo>
                    <a:pt x="41" y="0"/>
                  </a:moveTo>
                  <a:cubicBezTo>
                    <a:pt x="47" y="0"/>
                    <a:pt x="53" y="0"/>
                    <a:pt x="60" y="0"/>
                  </a:cubicBezTo>
                  <a:cubicBezTo>
                    <a:pt x="60" y="0"/>
                    <a:pt x="61" y="0"/>
                    <a:pt x="62" y="0"/>
                  </a:cubicBezTo>
                  <a:cubicBezTo>
                    <a:pt x="64" y="0"/>
                    <a:pt x="64" y="1"/>
                    <a:pt x="64" y="2"/>
                  </a:cubicBezTo>
                  <a:cubicBezTo>
                    <a:pt x="64" y="3"/>
                    <a:pt x="64" y="4"/>
                    <a:pt x="64" y="5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64" y="6"/>
                    <a:pt x="65" y="6"/>
                    <a:pt x="66" y="6"/>
                  </a:cubicBezTo>
                  <a:cubicBezTo>
                    <a:pt x="66" y="6"/>
                    <a:pt x="67" y="6"/>
                    <a:pt x="67" y="6"/>
                  </a:cubicBezTo>
                  <a:cubicBezTo>
                    <a:pt x="70" y="6"/>
                    <a:pt x="73" y="6"/>
                    <a:pt x="76" y="8"/>
                  </a:cubicBezTo>
                  <a:cubicBezTo>
                    <a:pt x="78" y="9"/>
                    <a:pt x="79" y="11"/>
                    <a:pt x="80" y="13"/>
                  </a:cubicBezTo>
                  <a:cubicBezTo>
                    <a:pt x="81" y="16"/>
                    <a:pt x="81" y="19"/>
                    <a:pt x="80" y="21"/>
                  </a:cubicBezTo>
                  <a:cubicBezTo>
                    <a:pt x="80" y="24"/>
                    <a:pt x="78" y="27"/>
                    <a:pt x="77" y="30"/>
                  </a:cubicBezTo>
                  <a:cubicBezTo>
                    <a:pt x="74" y="34"/>
                    <a:pt x="72" y="36"/>
                    <a:pt x="68" y="38"/>
                  </a:cubicBezTo>
                  <a:cubicBezTo>
                    <a:pt x="66" y="39"/>
                    <a:pt x="65" y="39"/>
                    <a:pt x="63" y="40"/>
                  </a:cubicBezTo>
                  <a:cubicBezTo>
                    <a:pt x="61" y="41"/>
                    <a:pt x="59" y="43"/>
                    <a:pt x="58" y="45"/>
                  </a:cubicBezTo>
                  <a:cubicBezTo>
                    <a:pt x="57" y="47"/>
                    <a:pt x="55" y="48"/>
                    <a:pt x="54" y="50"/>
                  </a:cubicBezTo>
                  <a:cubicBezTo>
                    <a:pt x="52" y="52"/>
                    <a:pt x="49" y="53"/>
                    <a:pt x="47" y="54"/>
                  </a:cubicBezTo>
                  <a:cubicBezTo>
                    <a:pt x="46" y="54"/>
                    <a:pt x="45" y="54"/>
                    <a:pt x="44" y="54"/>
                  </a:cubicBezTo>
                  <a:cubicBezTo>
                    <a:pt x="43" y="55"/>
                    <a:pt x="43" y="56"/>
                    <a:pt x="43" y="58"/>
                  </a:cubicBezTo>
                  <a:cubicBezTo>
                    <a:pt x="43" y="59"/>
                    <a:pt x="43" y="61"/>
                    <a:pt x="43" y="63"/>
                  </a:cubicBezTo>
                  <a:cubicBezTo>
                    <a:pt x="43" y="65"/>
                    <a:pt x="44" y="66"/>
                    <a:pt x="46" y="66"/>
                  </a:cubicBezTo>
                  <a:cubicBezTo>
                    <a:pt x="47" y="66"/>
                    <a:pt x="49" y="66"/>
                    <a:pt x="50" y="67"/>
                  </a:cubicBezTo>
                  <a:cubicBezTo>
                    <a:pt x="55" y="68"/>
                    <a:pt x="59" y="72"/>
                    <a:pt x="60" y="76"/>
                  </a:cubicBezTo>
                  <a:cubicBezTo>
                    <a:pt x="60" y="78"/>
                    <a:pt x="59" y="80"/>
                    <a:pt x="58" y="80"/>
                  </a:cubicBezTo>
                  <a:cubicBezTo>
                    <a:pt x="56" y="80"/>
                    <a:pt x="55" y="80"/>
                    <a:pt x="53" y="80"/>
                  </a:cubicBezTo>
                  <a:cubicBezTo>
                    <a:pt x="46" y="80"/>
                    <a:pt x="39" y="80"/>
                    <a:pt x="31" y="80"/>
                  </a:cubicBezTo>
                  <a:cubicBezTo>
                    <a:pt x="29" y="80"/>
                    <a:pt x="28" y="80"/>
                    <a:pt x="26" y="80"/>
                  </a:cubicBezTo>
                  <a:cubicBezTo>
                    <a:pt x="25" y="80"/>
                    <a:pt x="24" y="80"/>
                    <a:pt x="24" y="80"/>
                  </a:cubicBezTo>
                  <a:cubicBezTo>
                    <a:pt x="22" y="80"/>
                    <a:pt x="21" y="78"/>
                    <a:pt x="21" y="76"/>
                  </a:cubicBezTo>
                  <a:cubicBezTo>
                    <a:pt x="22" y="73"/>
                    <a:pt x="24" y="70"/>
                    <a:pt x="27" y="68"/>
                  </a:cubicBezTo>
                  <a:cubicBezTo>
                    <a:pt x="29" y="67"/>
                    <a:pt x="31" y="67"/>
                    <a:pt x="32" y="66"/>
                  </a:cubicBezTo>
                  <a:cubicBezTo>
                    <a:pt x="34" y="66"/>
                    <a:pt x="35" y="66"/>
                    <a:pt x="36" y="66"/>
                  </a:cubicBezTo>
                  <a:cubicBezTo>
                    <a:pt x="38" y="66"/>
                    <a:pt x="38" y="65"/>
                    <a:pt x="38" y="64"/>
                  </a:cubicBezTo>
                  <a:cubicBezTo>
                    <a:pt x="39" y="62"/>
                    <a:pt x="39" y="60"/>
                    <a:pt x="38" y="57"/>
                  </a:cubicBezTo>
                  <a:cubicBezTo>
                    <a:pt x="38" y="56"/>
                    <a:pt x="37" y="55"/>
                    <a:pt x="36" y="54"/>
                  </a:cubicBezTo>
                  <a:cubicBezTo>
                    <a:pt x="35" y="54"/>
                    <a:pt x="33" y="53"/>
                    <a:pt x="32" y="53"/>
                  </a:cubicBezTo>
                  <a:cubicBezTo>
                    <a:pt x="29" y="51"/>
                    <a:pt x="26" y="49"/>
                    <a:pt x="24" y="47"/>
                  </a:cubicBezTo>
                  <a:cubicBezTo>
                    <a:pt x="24" y="46"/>
                    <a:pt x="23" y="45"/>
                    <a:pt x="23" y="44"/>
                  </a:cubicBezTo>
                  <a:cubicBezTo>
                    <a:pt x="21" y="42"/>
                    <a:pt x="20" y="41"/>
                    <a:pt x="18" y="40"/>
                  </a:cubicBezTo>
                  <a:cubicBezTo>
                    <a:pt x="16" y="39"/>
                    <a:pt x="14" y="38"/>
                    <a:pt x="12" y="37"/>
                  </a:cubicBezTo>
                  <a:cubicBezTo>
                    <a:pt x="8" y="35"/>
                    <a:pt x="5" y="32"/>
                    <a:pt x="3" y="28"/>
                  </a:cubicBezTo>
                  <a:cubicBezTo>
                    <a:pt x="2" y="26"/>
                    <a:pt x="1" y="24"/>
                    <a:pt x="1" y="21"/>
                  </a:cubicBezTo>
                  <a:cubicBezTo>
                    <a:pt x="0" y="19"/>
                    <a:pt x="0" y="16"/>
                    <a:pt x="2" y="13"/>
                  </a:cubicBezTo>
                  <a:cubicBezTo>
                    <a:pt x="3" y="10"/>
                    <a:pt x="5" y="8"/>
                    <a:pt x="8" y="7"/>
                  </a:cubicBezTo>
                  <a:cubicBezTo>
                    <a:pt x="10" y="6"/>
                    <a:pt x="12" y="6"/>
                    <a:pt x="15" y="7"/>
                  </a:cubicBezTo>
                  <a:cubicBezTo>
                    <a:pt x="15" y="7"/>
                    <a:pt x="15" y="7"/>
                    <a:pt x="16" y="7"/>
                  </a:cubicBezTo>
                  <a:cubicBezTo>
                    <a:pt x="16" y="7"/>
                    <a:pt x="17" y="6"/>
                    <a:pt x="17" y="5"/>
                  </a:cubicBezTo>
                  <a:cubicBezTo>
                    <a:pt x="17" y="5"/>
                    <a:pt x="17" y="4"/>
                    <a:pt x="16" y="3"/>
                  </a:cubicBezTo>
                  <a:cubicBezTo>
                    <a:pt x="16" y="2"/>
                    <a:pt x="17" y="0"/>
                    <a:pt x="19" y="0"/>
                  </a:cubicBezTo>
                  <a:cubicBezTo>
                    <a:pt x="19" y="0"/>
                    <a:pt x="20" y="0"/>
                    <a:pt x="21" y="0"/>
                  </a:cubicBezTo>
                  <a:cubicBezTo>
                    <a:pt x="27" y="0"/>
                    <a:pt x="34" y="0"/>
                    <a:pt x="41" y="0"/>
                  </a:cubicBezTo>
                  <a:close/>
                  <a:moveTo>
                    <a:pt x="40" y="4"/>
                  </a:moveTo>
                  <a:cubicBezTo>
                    <a:pt x="40" y="4"/>
                    <a:pt x="40" y="4"/>
                    <a:pt x="40" y="4"/>
                  </a:cubicBezTo>
                  <a:cubicBezTo>
                    <a:pt x="35" y="4"/>
                    <a:pt x="30" y="4"/>
                    <a:pt x="25" y="4"/>
                  </a:cubicBezTo>
                  <a:cubicBezTo>
                    <a:pt x="25" y="4"/>
                    <a:pt x="24" y="4"/>
                    <a:pt x="24" y="4"/>
                  </a:cubicBezTo>
                  <a:cubicBezTo>
                    <a:pt x="22" y="4"/>
                    <a:pt x="21" y="5"/>
                    <a:pt x="21" y="7"/>
                  </a:cubicBezTo>
                  <a:cubicBezTo>
                    <a:pt x="22" y="9"/>
                    <a:pt x="22" y="12"/>
                    <a:pt x="22" y="14"/>
                  </a:cubicBezTo>
                  <a:cubicBezTo>
                    <a:pt x="23" y="17"/>
                    <a:pt x="23" y="20"/>
                    <a:pt x="23" y="23"/>
                  </a:cubicBezTo>
                  <a:cubicBezTo>
                    <a:pt x="24" y="27"/>
                    <a:pt x="24" y="30"/>
                    <a:pt x="24" y="34"/>
                  </a:cubicBezTo>
                  <a:cubicBezTo>
                    <a:pt x="24" y="36"/>
                    <a:pt x="25" y="38"/>
                    <a:pt x="25" y="40"/>
                  </a:cubicBezTo>
                  <a:cubicBezTo>
                    <a:pt x="26" y="43"/>
                    <a:pt x="28" y="46"/>
                    <a:pt x="31" y="48"/>
                  </a:cubicBezTo>
                  <a:cubicBezTo>
                    <a:pt x="35" y="50"/>
                    <a:pt x="39" y="51"/>
                    <a:pt x="44" y="50"/>
                  </a:cubicBezTo>
                  <a:cubicBezTo>
                    <a:pt x="49" y="49"/>
                    <a:pt x="52" y="47"/>
                    <a:pt x="55" y="42"/>
                  </a:cubicBezTo>
                  <a:cubicBezTo>
                    <a:pt x="56" y="40"/>
                    <a:pt x="57" y="37"/>
                    <a:pt x="57" y="33"/>
                  </a:cubicBezTo>
                  <a:cubicBezTo>
                    <a:pt x="57" y="30"/>
                    <a:pt x="57" y="27"/>
                    <a:pt x="57" y="23"/>
                  </a:cubicBezTo>
                  <a:cubicBezTo>
                    <a:pt x="58" y="19"/>
                    <a:pt x="58" y="15"/>
                    <a:pt x="59" y="10"/>
                  </a:cubicBezTo>
                  <a:cubicBezTo>
                    <a:pt x="59" y="9"/>
                    <a:pt x="59" y="8"/>
                    <a:pt x="59" y="7"/>
                  </a:cubicBezTo>
                  <a:cubicBezTo>
                    <a:pt x="60" y="5"/>
                    <a:pt x="59" y="4"/>
                    <a:pt x="58" y="4"/>
                  </a:cubicBezTo>
                  <a:cubicBezTo>
                    <a:pt x="57" y="4"/>
                    <a:pt x="57" y="4"/>
                    <a:pt x="56" y="4"/>
                  </a:cubicBezTo>
                  <a:cubicBezTo>
                    <a:pt x="51" y="4"/>
                    <a:pt x="45" y="4"/>
                    <a:pt x="40" y="4"/>
                  </a:cubicBezTo>
                  <a:close/>
                  <a:moveTo>
                    <a:pt x="76" y="18"/>
                  </a:moveTo>
                  <a:cubicBezTo>
                    <a:pt x="76" y="17"/>
                    <a:pt x="76" y="15"/>
                    <a:pt x="76" y="14"/>
                  </a:cubicBezTo>
                  <a:cubicBezTo>
                    <a:pt x="74" y="11"/>
                    <a:pt x="71" y="9"/>
                    <a:pt x="68" y="10"/>
                  </a:cubicBezTo>
                  <a:cubicBezTo>
                    <a:pt x="65" y="11"/>
                    <a:pt x="64" y="13"/>
                    <a:pt x="63" y="15"/>
                  </a:cubicBezTo>
                  <a:cubicBezTo>
                    <a:pt x="62" y="16"/>
                    <a:pt x="62" y="17"/>
                    <a:pt x="62" y="19"/>
                  </a:cubicBezTo>
                  <a:cubicBezTo>
                    <a:pt x="61" y="22"/>
                    <a:pt x="61" y="26"/>
                    <a:pt x="61" y="30"/>
                  </a:cubicBezTo>
                  <a:cubicBezTo>
                    <a:pt x="61" y="31"/>
                    <a:pt x="61" y="32"/>
                    <a:pt x="61" y="33"/>
                  </a:cubicBezTo>
                  <a:cubicBezTo>
                    <a:pt x="61" y="34"/>
                    <a:pt x="61" y="34"/>
                    <a:pt x="61" y="35"/>
                  </a:cubicBezTo>
                  <a:cubicBezTo>
                    <a:pt x="62" y="35"/>
                    <a:pt x="62" y="36"/>
                    <a:pt x="63" y="36"/>
                  </a:cubicBezTo>
                  <a:cubicBezTo>
                    <a:pt x="64" y="36"/>
                    <a:pt x="64" y="35"/>
                    <a:pt x="65" y="35"/>
                  </a:cubicBezTo>
                  <a:cubicBezTo>
                    <a:pt x="68" y="34"/>
                    <a:pt x="71" y="31"/>
                    <a:pt x="73" y="28"/>
                  </a:cubicBezTo>
                  <a:cubicBezTo>
                    <a:pt x="75" y="25"/>
                    <a:pt x="76" y="22"/>
                    <a:pt x="76" y="18"/>
                  </a:cubicBezTo>
                  <a:close/>
                  <a:moveTo>
                    <a:pt x="5" y="18"/>
                  </a:moveTo>
                  <a:cubicBezTo>
                    <a:pt x="5" y="19"/>
                    <a:pt x="5" y="19"/>
                    <a:pt x="5" y="20"/>
                  </a:cubicBezTo>
                  <a:cubicBezTo>
                    <a:pt x="5" y="20"/>
                    <a:pt x="5" y="21"/>
                    <a:pt x="5" y="21"/>
                  </a:cubicBezTo>
                  <a:cubicBezTo>
                    <a:pt x="6" y="26"/>
                    <a:pt x="8" y="29"/>
                    <a:pt x="12" y="32"/>
                  </a:cubicBezTo>
                  <a:cubicBezTo>
                    <a:pt x="13" y="34"/>
                    <a:pt x="16" y="35"/>
                    <a:pt x="18" y="35"/>
                  </a:cubicBezTo>
                  <a:cubicBezTo>
                    <a:pt x="19" y="36"/>
                    <a:pt x="20" y="35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2"/>
                    <a:pt x="20" y="30"/>
                    <a:pt x="20" y="29"/>
                  </a:cubicBezTo>
                  <a:cubicBezTo>
                    <a:pt x="20" y="25"/>
                    <a:pt x="19" y="21"/>
                    <a:pt x="19" y="18"/>
                  </a:cubicBezTo>
                  <a:cubicBezTo>
                    <a:pt x="19" y="16"/>
                    <a:pt x="18" y="14"/>
                    <a:pt x="17" y="12"/>
                  </a:cubicBezTo>
                  <a:cubicBezTo>
                    <a:pt x="14" y="10"/>
                    <a:pt x="11" y="9"/>
                    <a:pt x="9" y="11"/>
                  </a:cubicBezTo>
                  <a:cubicBezTo>
                    <a:pt x="6" y="13"/>
                    <a:pt x="5" y="15"/>
                    <a:pt x="5" y="18"/>
                  </a:cubicBezTo>
                  <a:close/>
                  <a:moveTo>
                    <a:pt x="41" y="76"/>
                  </a:moveTo>
                  <a:cubicBezTo>
                    <a:pt x="41" y="76"/>
                    <a:pt x="41" y="76"/>
                    <a:pt x="41" y="76"/>
                  </a:cubicBezTo>
                  <a:cubicBezTo>
                    <a:pt x="45" y="76"/>
                    <a:pt x="49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4" y="76"/>
                    <a:pt x="54" y="76"/>
                    <a:pt x="55" y="75"/>
                  </a:cubicBezTo>
                  <a:cubicBezTo>
                    <a:pt x="55" y="75"/>
                    <a:pt x="55" y="74"/>
                    <a:pt x="54" y="74"/>
                  </a:cubicBezTo>
                  <a:cubicBezTo>
                    <a:pt x="53" y="72"/>
                    <a:pt x="51" y="71"/>
                    <a:pt x="48" y="71"/>
                  </a:cubicBezTo>
                  <a:cubicBezTo>
                    <a:pt x="43" y="71"/>
                    <a:pt x="38" y="71"/>
                    <a:pt x="33" y="71"/>
                  </a:cubicBezTo>
                  <a:cubicBezTo>
                    <a:pt x="30" y="71"/>
                    <a:pt x="28" y="72"/>
                    <a:pt x="27" y="74"/>
                  </a:cubicBezTo>
                  <a:cubicBezTo>
                    <a:pt x="26" y="75"/>
                    <a:pt x="27" y="76"/>
                    <a:pt x="28" y="76"/>
                  </a:cubicBezTo>
                  <a:cubicBezTo>
                    <a:pt x="28" y="76"/>
                    <a:pt x="29" y="76"/>
                    <a:pt x="29" y="76"/>
                  </a:cubicBezTo>
                  <a:cubicBezTo>
                    <a:pt x="33" y="76"/>
                    <a:pt x="37" y="76"/>
                    <a:pt x="41" y="7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558411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8a82c9f13b4b41ec473164c186faee9b9a7d42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70</Words>
  <Application>Microsoft Office PowerPoint</Application>
  <PresentationFormat>宽屏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微软雅黑</vt:lpstr>
      <vt:lpstr>Arial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48</cp:revision>
  <dcterms:created xsi:type="dcterms:W3CDTF">2015-07-15T07:19:39Z</dcterms:created>
  <dcterms:modified xsi:type="dcterms:W3CDTF">2018-09-09T09:34:04Z</dcterms:modified>
</cp:coreProperties>
</file>