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5D45D0-6609-48C5-A426-791229257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9612A8-923D-44FF-AB3A-923221C62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8D9740-25D8-4C1B-A851-DD9E1715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352A13-239F-4D1F-B35E-AA26D0D8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4B3CB6-04B5-4C32-9709-F119A4CA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6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80F3F-D844-4862-A12C-B56AB864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CCD650-E04E-4861-86A9-008E8EB1D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70EA29-8CB5-403B-B5D6-15F1D633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51EB74-529F-4BF7-8F7E-02B051B2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0CDEE1-D675-4A18-A505-857C6163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6AB24AD-0B1E-4599-A8BD-B08EF0D6F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A28746-DAA5-4EC7-9096-A0ABD2D23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946FD0-0C35-4A9E-87AF-5EEEEB6DA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4E5294-5337-4B59-BAEA-4CB53633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C33EDC-8C01-4ED5-AB87-171A84B9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45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7EF80-0E76-4714-B285-5014B403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7CC7F9-A64A-4703-A7F3-555D3BBC5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00F5C1-4FA7-404A-A919-87106791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76F051-7608-4CFC-ADA3-ED069732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86DC19-67A9-4E5A-BD0B-251F38E4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84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926EA5-1B92-4760-ABF0-291CC1B67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20A563-16D7-40AD-B530-048AEF74E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2D3A70-F66A-4DC2-B13D-81CE7F71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518926-F185-421B-BE4B-76638155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F8CDF7-E962-416F-A33A-7773529D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6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D8CF0-12C4-47DD-923A-7AA3C3A6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C30891-366B-4C0D-8035-12C56435A1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5C942B-5053-4C82-A8E7-CA924B9A8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D05626-5721-4E11-9700-816B9253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054BDA-CE27-4A24-AC0F-1ECA1B2A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2DA37B-9233-4E92-86D0-CA5D1CFA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4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88ADFA-F7CE-4306-B8E6-B5CC47BAD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ACC358-BBCB-42D6-B895-5B3EBA6B4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CBEE66E-D8DA-4E3E-847C-B8B305ABD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B88188E-192E-47DF-9B8C-70CBE5362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A3349D-DAF0-4928-8C46-94EB44400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3082171-F419-4C6A-9883-20592EEF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7F533D-1514-471E-AE29-C00A7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242B842-2AD9-490E-AC0B-D006F3E1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07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A48BD2-A86D-4737-B782-9E38D616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F326D68-EB8A-4B34-9D6F-4DFE0AEB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A0911EA-488C-448E-B140-0348AACC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589F7D-8FA1-45C9-8786-EF4F1640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81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8C1FE0B-D3BF-4ED7-A934-8B954937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644B76C-6DED-4FF2-B803-8BE35685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F656F2-7F57-4A3E-8B96-C1E81F3E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14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26AAC-4B7C-45D5-82B7-DEB74D31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F84000-0E5A-4AB6-8103-3701A5879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34A31BA-92D9-4CB3-A5FB-A00EA9CFD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9BB367-CE0B-48BB-A3FE-9B1EB6D0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96943E-D3FD-418E-BC5D-F7CF2084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326C42-FB0D-45D3-9E03-0E3EE9B9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017DCA-4005-44C1-BCB2-69BEE810D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4AA2F67-0FF9-4E44-AE67-F8D44652D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497FF26-ED7E-4A09-95A6-0BDFD5C23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756E91-D7D8-46A3-B5A2-22B4A025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3A157B-41EF-4299-9473-84533270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0AF2A0-CDA1-44E8-B46A-198E4C91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82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D75C9C0-1223-43C4-B2D9-801C8F2F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577721-F4B9-4F40-9450-542E9CFF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6F10A9-C0AF-4A9B-8FE1-8B0C783DE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12F7-6028-42A7-BDB6-B9479C60EC0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987FB0-CE92-488E-8718-3484B4F42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C0A39C-1813-4882-9B01-B19982A3B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F738-EAB4-4534-8EFD-BAA866B19D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2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Simple PERT Chart for PowerPoint</a:t>
            </a:r>
            <a:endParaRPr lang="en-US" sz="3600" dirty="0"/>
          </a:p>
        </p:txBody>
      </p:sp>
      <p:cxnSp>
        <p:nvCxnSpPr>
          <p:cNvPr id="51" name="Straight Arrow Connector 50"/>
          <p:cNvCxnSpPr>
            <a:endCxn id="55" idx="1"/>
          </p:cNvCxnSpPr>
          <p:nvPr/>
        </p:nvCxnSpPr>
        <p:spPr>
          <a:xfrm>
            <a:off x="3745957" y="1789893"/>
            <a:ext cx="1133934" cy="1456307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6" idx="3"/>
          </p:cNvCxnSpPr>
          <p:nvPr/>
        </p:nvCxnSpPr>
        <p:spPr>
          <a:xfrm flipV="1">
            <a:off x="2496769" y="1978110"/>
            <a:ext cx="1033192" cy="1419545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5" idx="2"/>
          </p:cNvCxnSpPr>
          <p:nvPr/>
        </p:nvCxnSpPr>
        <p:spPr>
          <a:xfrm flipV="1">
            <a:off x="2513255" y="3434297"/>
            <a:ext cx="2288723" cy="78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2204270" y="31682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4801978" y="31682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3452048" y="1524000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867401" y="1896612"/>
            <a:ext cx="4267200" cy="11430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lang="en-US" sz="14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i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400" i="1" kern="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172201" y="3154273"/>
            <a:ext cx="861641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172201" y="3637347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006129" y="4082321"/>
            <a:ext cx="1027713" cy="685800"/>
            <a:chOff x="1524000" y="3124200"/>
            <a:chExt cx="1027713" cy="685800"/>
          </a:xfrm>
        </p:grpSpPr>
        <p:sp>
          <p:nvSpPr>
            <p:cNvPr id="20" name="Rectangle 19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Task Name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162800" y="3498848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Critical path activity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2800" y="3029675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Normal activity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62800" y="4058122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Earliest start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2800" y="4425222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Earliest finish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2800" y="4719975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Latest start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62800" y="5087075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Latest finish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69945" y="4058122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DR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Duration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686800" y="4425222"/>
            <a:ext cx="125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Total Float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1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Simple PERT Chart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PERT Chart for PowerPoint</dc:title>
  <dc:creator>Mloong</dc:creator>
  <cp:lastModifiedBy>Mloong</cp:lastModifiedBy>
  <cp:revision>1</cp:revision>
  <dcterms:created xsi:type="dcterms:W3CDTF">2018-08-30T10:22:26Z</dcterms:created>
  <dcterms:modified xsi:type="dcterms:W3CDTF">2018-09-09T09:34:30Z</dcterms:modified>
</cp:coreProperties>
</file>