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AA3E0E-B6B0-4367-B630-E69E7FF90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848576B-9B4D-4681-8FC1-C996DA639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12CEA1-23A7-4EE0-8C72-2939FF48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24E0AD-3453-468C-A53C-BB9A683B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7C7D41-FB51-4A66-A7BF-FC9741A0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41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331D2C-B7A4-4B64-A847-FE6B609C9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E68A21-A8E5-4061-B86C-EEE5DBC9D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0A42DA-C4CC-43F4-BAD0-982610F0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096002-9603-4A1F-9E46-EE3891B2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EA31B6-55C4-46F6-B02F-F32AE7BE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348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8C4E88-BD06-420B-93FD-F3EFBF051E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945D557-314A-440F-9BA3-6371A51B4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A4BC8B-CA35-4E5F-B522-6099D2736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265E94-B52F-41D2-8AFF-681D25BF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968B62-2C02-4EF3-A4A2-E3E457A4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363F8-6A26-4ACA-8365-29088120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BC4737-C549-4D0E-9B2F-F9DE95787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4C4DB5-0CE9-4162-9631-DF48FFC6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3739D6-320B-4CAA-91E3-3F6CD58D5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22A18D-6226-43A8-BFDF-F636E74C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141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7B472-A36D-40BB-A30E-A4BDCAD7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22B97F-08B6-4745-91D9-05D1CAE52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AA7BC5-7C17-4020-9E93-C92D1843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C52F84-1ADB-4BD4-A62B-CA0EFFAB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277C0B-AF80-4359-9776-9E10B8C5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30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DEF674-0D2B-417C-994D-08015A78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759E5C-79B3-470C-BF65-26E11600C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59EC16E-F26E-463B-9683-34F626C5D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9856B0-5582-4DF3-8285-89E431A8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2333C6-4DAC-4E55-935C-A83F6BF0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08539D-3731-4207-AD27-DE18A445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56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DDD94E-1346-436B-9DEA-8E143B9C3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5E509B-48C3-4CB5-B16A-6F1AC93C4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A8C624-4C31-496B-86D6-2D77423B6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A72A239-0012-4398-B5E9-8957DEB69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900582B-D47C-4E1F-BD22-BAA010353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490EB2C-34D6-4CC7-B6D8-86F0EF99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C012192-3CEB-4BD9-86A0-0CABCCF8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1A7B8EF-ABD5-418A-B2DC-12B0FE22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05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B88C1-38DA-4806-BCDD-4AFC91AE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342ACF-32E7-4DE2-BF14-5DDA49C2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AF5DB4E-DB6A-4ADF-B6E0-63D1A7CE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7E7F8AB-9D96-450B-8E13-56262CDF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3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E6CA54A-D9C3-46FD-BF04-1A26569A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79B53-6014-41BD-A920-11BCF499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AA2355-B4E9-44E6-8211-D57E2D1D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4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D6CC6-8853-430C-8C02-07259A1A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5153CB-24C2-45F2-B52D-2A19A428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4A12C8-6936-46C0-889C-39B5C32A9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874A4F-849A-45FC-939B-DA593476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735574-592C-4CE0-BA1E-EBB5E28F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B85CE8-1FE2-4F81-9038-B96AA1B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8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9F881E-D7D2-4D71-A9F1-63E758EA9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CF46CF3-9E8C-4CE7-8F94-A7970D298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46F825-8AF3-445F-819E-98E9565F1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CEEB58-AC1A-4F9C-89C0-17420672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F57F0B-3758-48DA-9B21-C3EBD529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2044BA-A26A-4CD2-AE25-7E3F797F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7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24E5E89-2B59-400E-B485-C06AA829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B4A74F-1C84-4B98-A21A-865805A2D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F5D197-FD9F-4739-8570-590BF0DC4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385F-DD96-4266-9B5E-78402DFD60FB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717381B-C1ED-4192-B8FA-EEB95BCC5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C3D536-59B9-4B42-8405-D539FC8EB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5DC93-D89E-4EFC-B7DA-FDC9988532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4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590800" y="301176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4 </a:t>
            </a:r>
            <a:r>
              <a:rPr lang="en-US" sz="4000" b="1">
                <a:solidFill>
                  <a:schemeClr val="tx2">
                    <a:lumMod val="75000"/>
                  </a:schemeClr>
                </a:solidFill>
              </a:rPr>
              <a:t>Boxes Power 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Point</a:t>
            </a:r>
          </a:p>
        </p:txBody>
      </p:sp>
      <p:sp>
        <p:nvSpPr>
          <p:cNvPr id="40" name="Pentagon 39"/>
          <p:cNvSpPr/>
          <p:nvPr/>
        </p:nvSpPr>
        <p:spPr>
          <a:xfrm>
            <a:off x="3875315" y="4876800"/>
            <a:ext cx="5863771" cy="1103088"/>
          </a:xfrm>
          <a:prstGeom prst="homePlate">
            <a:avLst>
              <a:gd name="adj" fmla="val 0"/>
            </a:avLst>
          </a:prstGeom>
          <a:gradFill flip="none" rotWithShape="1">
            <a:gsLst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1" name="Pentagon 40"/>
          <p:cNvSpPr/>
          <p:nvPr/>
        </p:nvSpPr>
        <p:spPr>
          <a:xfrm>
            <a:off x="2626466" y="4876800"/>
            <a:ext cx="2007220" cy="1103088"/>
          </a:xfrm>
          <a:prstGeom prst="homePlate">
            <a:avLst/>
          </a:prstGeom>
          <a:gradFill flip="none" rotWithShape="1">
            <a:gsLst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2" name="Pentagon 41"/>
          <p:cNvSpPr/>
          <p:nvPr/>
        </p:nvSpPr>
        <p:spPr>
          <a:xfrm>
            <a:off x="3875315" y="3672114"/>
            <a:ext cx="5863771" cy="1103088"/>
          </a:xfrm>
          <a:prstGeom prst="homePlate">
            <a:avLst>
              <a:gd name="adj" fmla="val 0"/>
            </a:avLst>
          </a:prstGeom>
          <a:gradFill flip="none" rotWithShape="1">
            <a:gsLst>
              <a:gs pos="81000">
                <a:srgbClr val="910808"/>
              </a:gs>
              <a:gs pos="0">
                <a:srgbClr val="ED1111"/>
              </a:gs>
              <a:gs pos="100000">
                <a:srgbClr val="3E0000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2626466" y="3672114"/>
            <a:ext cx="2007220" cy="1103088"/>
          </a:xfrm>
          <a:prstGeom prst="homePlate">
            <a:avLst/>
          </a:prstGeom>
          <a:gradFill flip="none" rotWithShape="1">
            <a:gsLst>
              <a:gs pos="81000">
                <a:srgbClr val="910808"/>
              </a:gs>
              <a:gs pos="0">
                <a:srgbClr val="ED1111"/>
              </a:gs>
              <a:gs pos="100000">
                <a:srgbClr val="3E0000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Pentagon 43"/>
          <p:cNvSpPr/>
          <p:nvPr/>
        </p:nvSpPr>
        <p:spPr>
          <a:xfrm>
            <a:off x="3875315" y="2467428"/>
            <a:ext cx="5863771" cy="1103088"/>
          </a:xfrm>
          <a:prstGeom prst="homePlate">
            <a:avLst>
              <a:gd name="adj" fmla="val 0"/>
            </a:avLst>
          </a:prstGeom>
          <a:gradFill flip="none" rotWithShape="1">
            <a:gsLst>
              <a:gs pos="81000">
                <a:srgbClr val="0E618F"/>
              </a:gs>
              <a:gs pos="0">
                <a:srgbClr val="00B0F0"/>
              </a:gs>
              <a:gs pos="100000">
                <a:srgbClr val="18284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5" name="Pentagon 44"/>
          <p:cNvSpPr/>
          <p:nvPr/>
        </p:nvSpPr>
        <p:spPr>
          <a:xfrm>
            <a:off x="2626466" y="2467428"/>
            <a:ext cx="2007220" cy="1103088"/>
          </a:xfrm>
          <a:prstGeom prst="homePlate">
            <a:avLst/>
          </a:prstGeom>
          <a:gradFill flip="none" rotWithShape="1">
            <a:gsLst>
              <a:gs pos="81000">
                <a:srgbClr val="0E618F"/>
              </a:gs>
              <a:gs pos="0">
                <a:srgbClr val="00B0F0"/>
              </a:gs>
              <a:gs pos="100000">
                <a:srgbClr val="18284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3875315" y="1262742"/>
            <a:ext cx="5863771" cy="1103088"/>
          </a:xfrm>
          <a:prstGeom prst="homePlate">
            <a:avLst>
              <a:gd name="adj" fmla="val 0"/>
            </a:avLst>
          </a:prstGeom>
          <a:gradFill flip="none" rotWithShape="1">
            <a:gsLst>
              <a:gs pos="83000">
                <a:srgbClr val="5A930E"/>
              </a:gs>
              <a:gs pos="0">
                <a:srgbClr val="9BED17"/>
              </a:gs>
              <a:gs pos="100000">
                <a:srgbClr val="30580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2626466" y="1262742"/>
            <a:ext cx="2007220" cy="1103088"/>
          </a:xfrm>
          <a:prstGeom prst="homePlate">
            <a:avLst/>
          </a:prstGeom>
          <a:gradFill flip="none" rotWithShape="1">
            <a:gsLst>
              <a:gs pos="83000">
                <a:srgbClr val="5A930E"/>
              </a:gs>
              <a:gs pos="0">
                <a:srgbClr val="9BED17"/>
              </a:gs>
              <a:gs pos="100000">
                <a:srgbClr val="305808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75122" y="1337234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5122" y="2541919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75122" y="3746605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75122" y="4980319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4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8288" y="1491121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elit, sed diam nonummy nibh euismod tincidunt sed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08288" y="2681293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elit, sed diam nonummy nibh euismod tincidunt sed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08288" y="3900493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elit, sed diam nonummy nibh euismod tincidunt sed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608288" y="5105179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consectetuer adipiscing elit, sed diam nonummy nibh euismod tincidunt sed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2018-08-30T10:17:44Z</dcterms:created>
  <dcterms:modified xsi:type="dcterms:W3CDTF">2018-09-09T09:22:26Z</dcterms:modified>
</cp:coreProperties>
</file>