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5" r:id="rId5"/>
    <p:sldMasterId id="2147493467" r:id="rId6"/>
    <p:sldMasterId id="2147493462" r:id="rId7"/>
  </p:sldMasterIdLst>
  <p:sldIdLst>
    <p:sldId id="257" r:id="rId8"/>
    <p:sldId id="269" r:id="rId9"/>
    <p:sldId id="270" r:id="rId10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E6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80" autoAdjust="0"/>
    <p:restoredTop sz="94620"/>
  </p:normalViewPr>
  <p:slideViewPr>
    <p:cSldViewPr snapToGrid="0" snapToObjects="1">
      <p:cViewPr varScale="1">
        <p:scale>
          <a:sx n="34" d="100"/>
          <a:sy n="34" d="100"/>
        </p:scale>
        <p:origin x="78" y="318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351133" y="224217"/>
            <a:ext cx="5644403" cy="586316"/>
          </a:xfrm>
          <a:prstGeom prst="rect">
            <a:avLst/>
          </a:prstGeom>
        </p:spPr>
        <p:txBody>
          <a:bodyPr vert="horz" anchor="ctr"/>
          <a:lstStyle>
            <a:lvl1pPr marL="0" indent="0" algn="r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2667" dirty="0"/>
              <a:t>CLICK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HERE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TO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ADD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YOUR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TITLE</a:t>
            </a:r>
            <a:endParaRPr kumimoji="1" lang="zh-CN" altLang="en-US" dirty="0"/>
          </a:p>
        </p:txBody>
      </p:sp>
      <p:sp>
        <p:nvSpPr>
          <p:cNvPr id="11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203228" y="6094894"/>
            <a:ext cx="678875" cy="586316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351133" y="224217"/>
            <a:ext cx="5644403" cy="586316"/>
          </a:xfrm>
          <a:prstGeom prst="rect">
            <a:avLst/>
          </a:prstGeom>
        </p:spPr>
        <p:txBody>
          <a:bodyPr vert="horz" anchor="ctr"/>
          <a:lstStyle>
            <a:lvl1pPr marL="0" indent="0" algn="r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2667" dirty="0"/>
              <a:t>CLICK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HERE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TO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ADD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YOUR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TITLE</a:t>
            </a:r>
            <a:endParaRPr kumimoji="1" lang="zh-CN" altLang="en-US" dirty="0"/>
          </a:p>
        </p:txBody>
      </p:sp>
      <p:sp>
        <p:nvSpPr>
          <p:cNvPr id="11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203228" y="6094894"/>
            <a:ext cx="678875" cy="586316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558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351133" y="224217"/>
            <a:ext cx="5644403" cy="586316"/>
          </a:xfrm>
          <a:prstGeom prst="rect">
            <a:avLst/>
          </a:prstGeom>
        </p:spPr>
        <p:txBody>
          <a:bodyPr vert="horz" anchor="ctr"/>
          <a:lstStyle>
            <a:lvl1pPr marL="0" indent="0" algn="r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2667" dirty="0"/>
              <a:t>CLICK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HERE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TO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ADD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YOUR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TITLE</a:t>
            </a:r>
            <a:endParaRPr kumimoji="1" lang="zh-CN" altLang="en-US" dirty="0"/>
          </a:p>
        </p:txBody>
      </p:sp>
      <p:sp>
        <p:nvSpPr>
          <p:cNvPr id="11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203228" y="6094894"/>
            <a:ext cx="678875" cy="586316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095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61" y="759873"/>
            <a:ext cx="662447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924" y="759874"/>
            <a:ext cx="1402184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552" y="759874"/>
            <a:ext cx="7075266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英文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1.3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61" y="182446"/>
            <a:ext cx="7778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 charset="0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112719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290" y="2788087"/>
            <a:ext cx="3178317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601" y="4007796"/>
            <a:ext cx="334782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307172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489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6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48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387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3" r:id="rId1"/>
    <p:sldLayoutId id="2147493464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空心弧 12"/>
          <p:cNvSpPr/>
          <p:nvPr/>
        </p:nvSpPr>
        <p:spPr>
          <a:xfrm>
            <a:off x="3398470" y="1646340"/>
            <a:ext cx="2935705" cy="2935707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9" name="空心弧 8"/>
          <p:cNvSpPr/>
          <p:nvPr/>
        </p:nvSpPr>
        <p:spPr>
          <a:xfrm flipV="1">
            <a:off x="1067774" y="1646340"/>
            <a:ext cx="2935705" cy="2935707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6" name="空心弧 15"/>
          <p:cNvSpPr/>
          <p:nvPr/>
        </p:nvSpPr>
        <p:spPr>
          <a:xfrm flipV="1">
            <a:off x="5765972" y="1646340"/>
            <a:ext cx="2935705" cy="2935707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2" name="空心弧 21"/>
          <p:cNvSpPr/>
          <p:nvPr/>
        </p:nvSpPr>
        <p:spPr>
          <a:xfrm>
            <a:off x="8129700" y="1646340"/>
            <a:ext cx="2935705" cy="2935707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3" name="空心弧 4"/>
          <p:cNvSpPr/>
          <p:nvPr/>
        </p:nvSpPr>
        <p:spPr>
          <a:xfrm flipV="1">
            <a:off x="8129700" y="2539500"/>
            <a:ext cx="3166372" cy="204254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7" name="空心弧 4"/>
          <p:cNvSpPr/>
          <p:nvPr/>
        </p:nvSpPr>
        <p:spPr>
          <a:xfrm>
            <a:off x="5765972" y="1646341"/>
            <a:ext cx="3166372" cy="204254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4" name="空心弧 4"/>
          <p:cNvSpPr/>
          <p:nvPr/>
        </p:nvSpPr>
        <p:spPr>
          <a:xfrm flipV="1">
            <a:off x="3398469" y="2539500"/>
            <a:ext cx="3166372" cy="204254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5" name="空心弧 4"/>
          <p:cNvSpPr/>
          <p:nvPr/>
        </p:nvSpPr>
        <p:spPr>
          <a:xfrm>
            <a:off x="1067773" y="1646341"/>
            <a:ext cx="3166372" cy="204254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4" name="文本框 8"/>
          <p:cNvSpPr txBox="1"/>
          <p:nvPr/>
        </p:nvSpPr>
        <p:spPr>
          <a:xfrm>
            <a:off x="1207180" y="5120271"/>
            <a:ext cx="2417497" cy="732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标题数字等都可以通过点击和重新输入进行更改，顶部“开始”面板中可以对字体、字号、行距等进行修改。</a:t>
            </a:r>
          </a:p>
        </p:txBody>
      </p:sp>
      <p:sp>
        <p:nvSpPr>
          <p:cNvPr id="25" name="矩形 24"/>
          <p:cNvSpPr/>
          <p:nvPr/>
        </p:nvSpPr>
        <p:spPr>
          <a:xfrm>
            <a:off x="1207179" y="4655235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1"/>
                </a:solidFill>
              </a:rPr>
              <a:t>点击此处添加标题</a:t>
            </a:r>
            <a:endParaRPr lang="en-US" altLang="zh-CN" sz="1600" b="1" dirty="0">
              <a:solidFill>
                <a:schemeClr val="accent1"/>
              </a:solidFill>
            </a:endParaRPr>
          </a:p>
        </p:txBody>
      </p:sp>
      <p:sp>
        <p:nvSpPr>
          <p:cNvPr id="28" name="文本框 8"/>
          <p:cNvSpPr txBox="1"/>
          <p:nvPr/>
        </p:nvSpPr>
        <p:spPr>
          <a:xfrm>
            <a:off x="3754332" y="5134182"/>
            <a:ext cx="2417497" cy="732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标题数字等都可以通过点击和重新输入进行更改，顶部“开始”面板中可以对字体、字号、行距等进行修改。</a:t>
            </a:r>
          </a:p>
        </p:txBody>
      </p:sp>
      <p:sp>
        <p:nvSpPr>
          <p:cNvPr id="29" name="矩形 28"/>
          <p:cNvSpPr/>
          <p:nvPr/>
        </p:nvSpPr>
        <p:spPr>
          <a:xfrm>
            <a:off x="3754331" y="4669146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2"/>
                </a:solidFill>
              </a:rPr>
              <a:t>点击此处添加标题</a:t>
            </a:r>
            <a:endParaRPr lang="en-US" altLang="zh-CN" sz="1600" b="1" dirty="0">
              <a:solidFill>
                <a:schemeClr val="accent2"/>
              </a:solidFill>
            </a:endParaRPr>
          </a:p>
        </p:txBody>
      </p:sp>
      <p:sp>
        <p:nvSpPr>
          <p:cNvPr id="31" name="文本框 8"/>
          <p:cNvSpPr txBox="1"/>
          <p:nvPr/>
        </p:nvSpPr>
        <p:spPr>
          <a:xfrm>
            <a:off x="6100755" y="5110247"/>
            <a:ext cx="2417497" cy="732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标题数字等都可以通过点击和重新输入进行更改，顶部“开始”面板中可以对字体、字号、行距等进行修改。</a:t>
            </a:r>
          </a:p>
        </p:txBody>
      </p:sp>
      <p:sp>
        <p:nvSpPr>
          <p:cNvPr id="32" name="矩形 31"/>
          <p:cNvSpPr/>
          <p:nvPr/>
        </p:nvSpPr>
        <p:spPr>
          <a:xfrm>
            <a:off x="6100753" y="4645211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3"/>
                </a:solidFill>
              </a:rPr>
              <a:t>点击此处添加标题</a:t>
            </a:r>
            <a:endParaRPr lang="en-US" altLang="zh-CN" sz="1600" b="1" dirty="0">
              <a:solidFill>
                <a:schemeClr val="accent3"/>
              </a:solidFill>
            </a:endParaRPr>
          </a:p>
        </p:txBody>
      </p:sp>
      <p:sp>
        <p:nvSpPr>
          <p:cNvPr id="34" name="文本框 8"/>
          <p:cNvSpPr txBox="1"/>
          <p:nvPr/>
        </p:nvSpPr>
        <p:spPr>
          <a:xfrm>
            <a:off x="8647910" y="5124158"/>
            <a:ext cx="2417497" cy="732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标题数字等都可以通过点击和重新输入进行更改，顶部“开始”面板中可以对字体、字号、行距等进行修改。</a:t>
            </a:r>
          </a:p>
        </p:txBody>
      </p:sp>
      <p:sp>
        <p:nvSpPr>
          <p:cNvPr id="35" name="矩形 34"/>
          <p:cNvSpPr/>
          <p:nvPr/>
        </p:nvSpPr>
        <p:spPr>
          <a:xfrm>
            <a:off x="8647907" y="465912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6"/>
                </a:solidFill>
              </a:rPr>
              <a:t>点击此处添加标题</a:t>
            </a:r>
            <a:endParaRPr lang="en-US" altLang="zh-CN" sz="1600" b="1" dirty="0">
              <a:solidFill>
                <a:schemeClr val="accent6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873068" y="1127284"/>
            <a:ext cx="1301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1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1"/>
                </a:solidFill>
              </a:rPr>
              <a:t>ONE</a:t>
            </a:r>
            <a:endParaRPr kumimoji="1" lang="zh-CN" altLang="en-US" sz="1600" b="1" dirty="0">
              <a:solidFill>
                <a:schemeClr val="accent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164662" y="1127284"/>
            <a:ext cx="1313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2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2"/>
                </a:solidFill>
              </a:rPr>
              <a:t>TWO</a:t>
            </a:r>
            <a:endParaRPr kumimoji="1" lang="zh-CN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472563" y="1127284"/>
            <a:ext cx="1428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3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3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3"/>
                </a:solidFill>
              </a:rPr>
              <a:t>THREE</a:t>
            </a:r>
            <a:endParaRPr kumimoji="1" lang="zh-CN" altLang="en-US" sz="1600" b="1" dirty="0">
              <a:solidFill>
                <a:schemeClr val="accent3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8899330" y="1127284"/>
            <a:ext cx="1390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6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6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6"/>
                </a:solidFill>
              </a:rPr>
              <a:t>FOUR</a:t>
            </a:r>
            <a:endParaRPr kumimoji="1" lang="zh-CN" altLang="en-US" sz="1600" b="1" dirty="0">
              <a:solidFill>
                <a:schemeClr val="accent6"/>
              </a:solidFill>
            </a:endParaRPr>
          </a:p>
        </p:txBody>
      </p:sp>
      <p:sp>
        <p:nvSpPr>
          <p:cNvPr id="45" name="Freeform 217"/>
          <p:cNvSpPr>
            <a:spLocks noEditPoints="1"/>
          </p:cNvSpPr>
          <p:nvPr/>
        </p:nvSpPr>
        <p:spPr bwMode="auto">
          <a:xfrm>
            <a:off x="2118330" y="2847847"/>
            <a:ext cx="800457" cy="582151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76" y="176"/>
              </a:cxn>
              <a:cxn ang="0">
                <a:pos x="352" y="32"/>
              </a:cxn>
              <a:cxn ang="0">
                <a:pos x="352" y="0"/>
              </a:cxn>
              <a:cxn ang="0">
                <a:pos x="0" y="0"/>
              </a:cxn>
              <a:cxn ang="0">
                <a:pos x="0" y="32"/>
              </a:cxn>
              <a:cxn ang="0">
                <a:pos x="0" y="228"/>
              </a:cxn>
              <a:cxn ang="0">
                <a:pos x="86" y="132"/>
              </a:cxn>
              <a:cxn ang="0">
                <a:pos x="0" y="54"/>
              </a:cxn>
              <a:cxn ang="0">
                <a:pos x="0" y="228"/>
              </a:cxn>
              <a:cxn ang="0">
                <a:pos x="352" y="230"/>
              </a:cxn>
              <a:cxn ang="0">
                <a:pos x="262" y="132"/>
              </a:cxn>
              <a:cxn ang="0">
                <a:pos x="352" y="56"/>
              </a:cxn>
              <a:cxn ang="0">
                <a:pos x="352" y="230"/>
              </a:cxn>
              <a:cxn ang="0">
                <a:pos x="176" y="204"/>
              </a:cxn>
              <a:cxn ang="0">
                <a:pos x="104" y="144"/>
              </a:cxn>
              <a:cxn ang="0">
                <a:pos x="0" y="256"/>
              </a:cxn>
              <a:cxn ang="0">
                <a:pos x="352" y="256"/>
              </a:cxn>
              <a:cxn ang="0">
                <a:pos x="248" y="144"/>
              </a:cxn>
              <a:cxn ang="0">
                <a:pos x="176" y="204"/>
              </a:cxn>
            </a:cxnLst>
            <a:rect l="0" t="0" r="r" b="b"/>
            <a:pathLst>
              <a:path w="352" h="256">
                <a:moveTo>
                  <a:pt x="0" y="32"/>
                </a:moveTo>
                <a:lnTo>
                  <a:pt x="176" y="176"/>
                </a:lnTo>
                <a:lnTo>
                  <a:pt x="352" y="32"/>
                </a:lnTo>
                <a:lnTo>
                  <a:pt x="352" y="0"/>
                </a:lnTo>
                <a:lnTo>
                  <a:pt x="0" y="0"/>
                </a:lnTo>
                <a:lnTo>
                  <a:pt x="0" y="32"/>
                </a:lnTo>
                <a:close/>
                <a:moveTo>
                  <a:pt x="0" y="228"/>
                </a:moveTo>
                <a:lnTo>
                  <a:pt x="86" y="132"/>
                </a:lnTo>
                <a:lnTo>
                  <a:pt x="0" y="54"/>
                </a:lnTo>
                <a:lnTo>
                  <a:pt x="0" y="228"/>
                </a:lnTo>
                <a:close/>
                <a:moveTo>
                  <a:pt x="352" y="230"/>
                </a:moveTo>
                <a:lnTo>
                  <a:pt x="262" y="132"/>
                </a:lnTo>
                <a:lnTo>
                  <a:pt x="352" y="56"/>
                </a:lnTo>
                <a:lnTo>
                  <a:pt x="352" y="230"/>
                </a:lnTo>
                <a:close/>
                <a:moveTo>
                  <a:pt x="176" y="204"/>
                </a:moveTo>
                <a:lnTo>
                  <a:pt x="104" y="144"/>
                </a:lnTo>
                <a:lnTo>
                  <a:pt x="0" y="256"/>
                </a:lnTo>
                <a:lnTo>
                  <a:pt x="352" y="256"/>
                </a:lnTo>
                <a:lnTo>
                  <a:pt x="248" y="144"/>
                </a:lnTo>
                <a:lnTo>
                  <a:pt x="176" y="204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46" name="Freeform 119"/>
          <p:cNvSpPr>
            <a:spLocks noEditPoints="1"/>
          </p:cNvSpPr>
          <p:nvPr/>
        </p:nvSpPr>
        <p:spPr bwMode="auto">
          <a:xfrm>
            <a:off x="6816695" y="2722199"/>
            <a:ext cx="786891" cy="786891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grpSp>
        <p:nvGrpSpPr>
          <p:cNvPr id="47" name="组 46"/>
          <p:cNvGrpSpPr/>
          <p:nvPr/>
        </p:nvGrpSpPr>
        <p:grpSpPr>
          <a:xfrm>
            <a:off x="4395685" y="2571348"/>
            <a:ext cx="937333" cy="1123369"/>
            <a:chOff x="1536700" y="911225"/>
            <a:chExt cx="831850" cy="996950"/>
          </a:xfrm>
          <a:solidFill>
            <a:schemeClr val="accent2"/>
          </a:solidFill>
        </p:grpSpPr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1838325" y="1765300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2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2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6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2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6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1838325" y="1857375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0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4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0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4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1714500" y="1143000"/>
              <a:ext cx="476250" cy="581025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42" y="0"/>
                </a:cxn>
                <a:cxn ang="0">
                  <a:pos x="100" y="10"/>
                </a:cxn>
                <a:cxn ang="0">
                  <a:pos x="62" y="28"/>
                </a:cxn>
                <a:cxn ang="0">
                  <a:pos x="32" y="58"/>
                </a:cxn>
                <a:cxn ang="0">
                  <a:pos x="12" y="94"/>
                </a:cxn>
                <a:cxn ang="0">
                  <a:pos x="2" y="136"/>
                </a:cxn>
                <a:cxn ang="0">
                  <a:pos x="2" y="166"/>
                </a:cxn>
                <a:cxn ang="0">
                  <a:pos x="16" y="214"/>
                </a:cxn>
                <a:cxn ang="0">
                  <a:pos x="56" y="266"/>
                </a:cxn>
                <a:cxn ang="0">
                  <a:pos x="72" y="290"/>
                </a:cxn>
                <a:cxn ang="0">
                  <a:pos x="78" y="322"/>
                </a:cxn>
                <a:cxn ang="0">
                  <a:pos x="78" y="340"/>
                </a:cxn>
                <a:cxn ang="0">
                  <a:pos x="96" y="364"/>
                </a:cxn>
                <a:cxn ang="0">
                  <a:pos x="150" y="366"/>
                </a:cxn>
                <a:cxn ang="0">
                  <a:pos x="192" y="366"/>
                </a:cxn>
                <a:cxn ang="0">
                  <a:pos x="214" y="356"/>
                </a:cxn>
                <a:cxn ang="0">
                  <a:pos x="224" y="334"/>
                </a:cxn>
                <a:cxn ang="0">
                  <a:pos x="224" y="304"/>
                </a:cxn>
                <a:cxn ang="0">
                  <a:pos x="236" y="276"/>
                </a:cxn>
                <a:cxn ang="0">
                  <a:pos x="266" y="242"/>
                </a:cxn>
                <a:cxn ang="0">
                  <a:pos x="290" y="198"/>
                </a:cxn>
                <a:cxn ang="0">
                  <a:pos x="300" y="150"/>
                </a:cxn>
                <a:cxn ang="0">
                  <a:pos x="298" y="122"/>
                </a:cxn>
                <a:cxn ang="0">
                  <a:pos x="284" y="82"/>
                </a:cxn>
                <a:cxn ang="0">
                  <a:pos x="260" y="48"/>
                </a:cxn>
                <a:cxn ang="0">
                  <a:pos x="226" y="22"/>
                </a:cxn>
                <a:cxn ang="0">
                  <a:pos x="188" y="6"/>
                </a:cxn>
                <a:cxn ang="0">
                  <a:pos x="158" y="0"/>
                </a:cxn>
                <a:cxn ang="0">
                  <a:pos x="244" y="156"/>
                </a:cxn>
                <a:cxn ang="0">
                  <a:pos x="234" y="146"/>
                </a:cxn>
                <a:cxn ang="0">
                  <a:pos x="232" y="126"/>
                </a:cxn>
                <a:cxn ang="0">
                  <a:pos x="214" y="92"/>
                </a:cxn>
                <a:cxn ang="0">
                  <a:pos x="182" y="72"/>
                </a:cxn>
                <a:cxn ang="0">
                  <a:pos x="160" y="68"/>
                </a:cxn>
                <a:cxn ang="0">
                  <a:pos x="150" y="50"/>
                </a:cxn>
                <a:cxn ang="0">
                  <a:pos x="156" y="38"/>
                </a:cxn>
                <a:cxn ang="0">
                  <a:pos x="170" y="32"/>
                </a:cxn>
                <a:cxn ang="0">
                  <a:pos x="226" y="52"/>
                </a:cxn>
                <a:cxn ang="0">
                  <a:pos x="262" y="98"/>
                </a:cxn>
                <a:cxn ang="0">
                  <a:pos x="270" y="138"/>
                </a:cxn>
                <a:cxn ang="0">
                  <a:pos x="266" y="152"/>
                </a:cxn>
                <a:cxn ang="0">
                  <a:pos x="252" y="158"/>
                </a:cxn>
              </a:cxnLst>
              <a:rect l="0" t="0" r="r" b="b"/>
              <a:pathLst>
                <a:path w="300" h="366">
                  <a:moveTo>
                    <a:pt x="158" y="0"/>
                  </a:moveTo>
                  <a:lnTo>
                    <a:pt x="158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28" y="2"/>
                  </a:lnTo>
                  <a:lnTo>
                    <a:pt x="114" y="6"/>
                  </a:lnTo>
                  <a:lnTo>
                    <a:pt x="100" y="10"/>
                  </a:lnTo>
                  <a:lnTo>
                    <a:pt x="88" y="14"/>
                  </a:lnTo>
                  <a:lnTo>
                    <a:pt x="74" y="22"/>
                  </a:lnTo>
                  <a:lnTo>
                    <a:pt x="62" y="28"/>
                  </a:lnTo>
                  <a:lnTo>
                    <a:pt x="52" y="38"/>
                  </a:lnTo>
                  <a:lnTo>
                    <a:pt x="42" y="48"/>
                  </a:lnTo>
                  <a:lnTo>
                    <a:pt x="32" y="58"/>
                  </a:lnTo>
                  <a:lnTo>
                    <a:pt x="24" y="68"/>
                  </a:lnTo>
                  <a:lnTo>
                    <a:pt x="18" y="82"/>
                  </a:lnTo>
                  <a:lnTo>
                    <a:pt x="12" y="94"/>
                  </a:lnTo>
                  <a:lnTo>
                    <a:pt x="6" y="108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66"/>
                  </a:lnTo>
                  <a:lnTo>
                    <a:pt x="4" y="182"/>
                  </a:lnTo>
                  <a:lnTo>
                    <a:pt x="10" y="198"/>
                  </a:lnTo>
                  <a:lnTo>
                    <a:pt x="16" y="214"/>
                  </a:lnTo>
                  <a:lnTo>
                    <a:pt x="26" y="228"/>
                  </a:lnTo>
                  <a:lnTo>
                    <a:pt x="34" y="242"/>
                  </a:lnTo>
                  <a:lnTo>
                    <a:pt x="56" y="266"/>
                  </a:lnTo>
                  <a:lnTo>
                    <a:pt x="56" y="266"/>
                  </a:lnTo>
                  <a:lnTo>
                    <a:pt x="66" y="276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6" y="304"/>
                  </a:lnTo>
                  <a:lnTo>
                    <a:pt x="78" y="322"/>
                  </a:lnTo>
                  <a:lnTo>
                    <a:pt x="78" y="334"/>
                  </a:lnTo>
                  <a:lnTo>
                    <a:pt x="78" y="334"/>
                  </a:lnTo>
                  <a:lnTo>
                    <a:pt x="78" y="340"/>
                  </a:lnTo>
                  <a:lnTo>
                    <a:pt x="80" y="346"/>
                  </a:lnTo>
                  <a:lnTo>
                    <a:pt x="86" y="356"/>
                  </a:lnTo>
                  <a:lnTo>
                    <a:pt x="96" y="364"/>
                  </a:lnTo>
                  <a:lnTo>
                    <a:pt x="102" y="366"/>
                  </a:lnTo>
                  <a:lnTo>
                    <a:pt x="110" y="366"/>
                  </a:lnTo>
                  <a:lnTo>
                    <a:pt x="150" y="366"/>
                  </a:lnTo>
                  <a:lnTo>
                    <a:pt x="150" y="366"/>
                  </a:lnTo>
                  <a:lnTo>
                    <a:pt x="192" y="366"/>
                  </a:lnTo>
                  <a:lnTo>
                    <a:pt x="192" y="366"/>
                  </a:lnTo>
                  <a:lnTo>
                    <a:pt x="198" y="366"/>
                  </a:lnTo>
                  <a:lnTo>
                    <a:pt x="204" y="364"/>
                  </a:lnTo>
                  <a:lnTo>
                    <a:pt x="214" y="356"/>
                  </a:lnTo>
                  <a:lnTo>
                    <a:pt x="220" y="346"/>
                  </a:lnTo>
                  <a:lnTo>
                    <a:pt x="222" y="340"/>
                  </a:lnTo>
                  <a:lnTo>
                    <a:pt x="224" y="334"/>
                  </a:lnTo>
                  <a:lnTo>
                    <a:pt x="224" y="322"/>
                  </a:lnTo>
                  <a:lnTo>
                    <a:pt x="224" y="322"/>
                  </a:lnTo>
                  <a:lnTo>
                    <a:pt x="224" y="304"/>
                  </a:lnTo>
                  <a:lnTo>
                    <a:pt x="228" y="290"/>
                  </a:lnTo>
                  <a:lnTo>
                    <a:pt x="228" y="290"/>
                  </a:lnTo>
                  <a:lnTo>
                    <a:pt x="236" y="276"/>
                  </a:lnTo>
                  <a:lnTo>
                    <a:pt x="244" y="266"/>
                  </a:lnTo>
                  <a:lnTo>
                    <a:pt x="244" y="266"/>
                  </a:lnTo>
                  <a:lnTo>
                    <a:pt x="266" y="242"/>
                  </a:lnTo>
                  <a:lnTo>
                    <a:pt x="276" y="228"/>
                  </a:lnTo>
                  <a:lnTo>
                    <a:pt x="284" y="214"/>
                  </a:lnTo>
                  <a:lnTo>
                    <a:pt x="290" y="198"/>
                  </a:lnTo>
                  <a:lnTo>
                    <a:pt x="296" y="182"/>
                  </a:lnTo>
                  <a:lnTo>
                    <a:pt x="298" y="166"/>
                  </a:lnTo>
                  <a:lnTo>
                    <a:pt x="300" y="150"/>
                  </a:lnTo>
                  <a:lnTo>
                    <a:pt x="300" y="150"/>
                  </a:lnTo>
                  <a:lnTo>
                    <a:pt x="300" y="136"/>
                  </a:lnTo>
                  <a:lnTo>
                    <a:pt x="298" y="122"/>
                  </a:lnTo>
                  <a:lnTo>
                    <a:pt x="294" y="108"/>
                  </a:lnTo>
                  <a:lnTo>
                    <a:pt x="290" y="94"/>
                  </a:lnTo>
                  <a:lnTo>
                    <a:pt x="284" y="82"/>
                  </a:lnTo>
                  <a:lnTo>
                    <a:pt x="276" y="70"/>
                  </a:lnTo>
                  <a:lnTo>
                    <a:pt x="268" y="58"/>
                  </a:lnTo>
                  <a:lnTo>
                    <a:pt x="260" y="48"/>
                  </a:lnTo>
                  <a:lnTo>
                    <a:pt x="250" y="38"/>
                  </a:lnTo>
                  <a:lnTo>
                    <a:pt x="238" y="30"/>
                  </a:lnTo>
                  <a:lnTo>
                    <a:pt x="226" y="22"/>
                  </a:lnTo>
                  <a:lnTo>
                    <a:pt x="214" y="14"/>
                  </a:lnTo>
                  <a:lnTo>
                    <a:pt x="202" y="10"/>
                  </a:lnTo>
                  <a:lnTo>
                    <a:pt x="188" y="6"/>
                  </a:lnTo>
                  <a:lnTo>
                    <a:pt x="174" y="2"/>
                  </a:lnTo>
                  <a:lnTo>
                    <a:pt x="158" y="0"/>
                  </a:lnTo>
                  <a:lnTo>
                    <a:pt x="158" y="0"/>
                  </a:lnTo>
                  <a:close/>
                  <a:moveTo>
                    <a:pt x="252" y="158"/>
                  </a:moveTo>
                  <a:lnTo>
                    <a:pt x="252" y="158"/>
                  </a:lnTo>
                  <a:lnTo>
                    <a:pt x="244" y="156"/>
                  </a:lnTo>
                  <a:lnTo>
                    <a:pt x="238" y="152"/>
                  </a:lnTo>
                  <a:lnTo>
                    <a:pt x="238" y="152"/>
                  </a:lnTo>
                  <a:lnTo>
                    <a:pt x="234" y="146"/>
                  </a:lnTo>
                  <a:lnTo>
                    <a:pt x="232" y="138"/>
                  </a:lnTo>
                  <a:lnTo>
                    <a:pt x="232" y="138"/>
                  </a:lnTo>
                  <a:lnTo>
                    <a:pt x="232" y="126"/>
                  </a:lnTo>
                  <a:lnTo>
                    <a:pt x="228" y="112"/>
                  </a:lnTo>
                  <a:lnTo>
                    <a:pt x="222" y="102"/>
                  </a:lnTo>
                  <a:lnTo>
                    <a:pt x="214" y="92"/>
                  </a:lnTo>
                  <a:lnTo>
                    <a:pt x="204" y="84"/>
                  </a:lnTo>
                  <a:lnTo>
                    <a:pt x="194" y="76"/>
                  </a:lnTo>
                  <a:lnTo>
                    <a:pt x="182" y="72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0" y="68"/>
                  </a:lnTo>
                  <a:lnTo>
                    <a:pt x="154" y="64"/>
                  </a:lnTo>
                  <a:lnTo>
                    <a:pt x="150" y="58"/>
                  </a:lnTo>
                  <a:lnTo>
                    <a:pt x="150" y="50"/>
                  </a:lnTo>
                  <a:lnTo>
                    <a:pt x="150" y="50"/>
                  </a:lnTo>
                  <a:lnTo>
                    <a:pt x="152" y="42"/>
                  </a:lnTo>
                  <a:lnTo>
                    <a:pt x="156" y="38"/>
                  </a:lnTo>
                  <a:lnTo>
                    <a:pt x="162" y="34"/>
                  </a:lnTo>
                  <a:lnTo>
                    <a:pt x="170" y="32"/>
                  </a:lnTo>
                  <a:lnTo>
                    <a:pt x="170" y="32"/>
                  </a:lnTo>
                  <a:lnTo>
                    <a:pt x="190" y="36"/>
                  </a:lnTo>
                  <a:lnTo>
                    <a:pt x="210" y="42"/>
                  </a:lnTo>
                  <a:lnTo>
                    <a:pt x="226" y="52"/>
                  </a:lnTo>
                  <a:lnTo>
                    <a:pt x="242" y="66"/>
                  </a:lnTo>
                  <a:lnTo>
                    <a:pt x="254" y="80"/>
                  </a:lnTo>
                  <a:lnTo>
                    <a:pt x="262" y="98"/>
                  </a:lnTo>
                  <a:lnTo>
                    <a:pt x="268" y="118"/>
                  </a:lnTo>
                  <a:lnTo>
                    <a:pt x="270" y="138"/>
                  </a:lnTo>
                  <a:lnTo>
                    <a:pt x="270" y="138"/>
                  </a:lnTo>
                  <a:lnTo>
                    <a:pt x="270" y="146"/>
                  </a:lnTo>
                  <a:lnTo>
                    <a:pt x="266" y="152"/>
                  </a:lnTo>
                  <a:lnTo>
                    <a:pt x="266" y="152"/>
                  </a:lnTo>
                  <a:lnTo>
                    <a:pt x="260" y="156"/>
                  </a:lnTo>
                  <a:lnTo>
                    <a:pt x="252" y="158"/>
                  </a:lnTo>
                  <a:lnTo>
                    <a:pt x="252" y="1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1838325" y="1609725"/>
              <a:ext cx="234950" cy="1143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1838325" y="1765300"/>
              <a:ext cx="234950" cy="508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1927225" y="911225"/>
              <a:ext cx="53975" cy="180975"/>
            </a:xfrm>
            <a:custGeom>
              <a:avLst/>
              <a:gdLst/>
              <a:ahLst/>
              <a:cxnLst>
                <a:cxn ang="0">
                  <a:pos x="34" y="112"/>
                </a:cxn>
                <a:cxn ang="0">
                  <a:pos x="4" y="114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34" y="112"/>
                </a:cxn>
              </a:cxnLst>
              <a:rect l="0" t="0" r="r" b="b"/>
              <a:pathLst>
                <a:path w="34" h="114">
                  <a:moveTo>
                    <a:pt x="34" y="112"/>
                  </a:moveTo>
                  <a:lnTo>
                    <a:pt x="4" y="114"/>
                  </a:lnTo>
                  <a:lnTo>
                    <a:pt x="0" y="0"/>
                  </a:lnTo>
                  <a:lnTo>
                    <a:pt x="28" y="0"/>
                  </a:lnTo>
                  <a:lnTo>
                    <a:pt x="3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1698625" y="962025"/>
              <a:ext cx="130175" cy="177800"/>
            </a:xfrm>
            <a:custGeom>
              <a:avLst/>
              <a:gdLst/>
              <a:ahLst/>
              <a:cxnLst>
                <a:cxn ang="0">
                  <a:pos x="58" y="112"/>
                </a:cxn>
                <a:cxn ang="0">
                  <a:pos x="0" y="14"/>
                </a:cxn>
                <a:cxn ang="0">
                  <a:pos x="26" y="0"/>
                </a:cxn>
                <a:cxn ang="0">
                  <a:pos x="82" y="98"/>
                </a:cxn>
                <a:cxn ang="0">
                  <a:pos x="58" y="112"/>
                </a:cxn>
              </a:cxnLst>
              <a:rect l="0" t="0" r="r" b="b"/>
              <a:pathLst>
                <a:path w="82" h="112">
                  <a:moveTo>
                    <a:pt x="58" y="112"/>
                  </a:moveTo>
                  <a:lnTo>
                    <a:pt x="0" y="14"/>
                  </a:lnTo>
                  <a:lnTo>
                    <a:pt x="26" y="0"/>
                  </a:lnTo>
                  <a:lnTo>
                    <a:pt x="82" y="98"/>
                  </a:lnTo>
                  <a:lnTo>
                    <a:pt x="58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1536700" y="1123950"/>
              <a:ext cx="180975" cy="13017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4" y="58"/>
                </a:cxn>
                <a:cxn ang="0">
                  <a:pos x="98" y="82"/>
                </a:cxn>
                <a:cxn ang="0">
                  <a:pos x="0" y="26"/>
                </a:cxn>
                <a:cxn ang="0">
                  <a:pos x="14" y="0"/>
                </a:cxn>
              </a:cxnLst>
              <a:rect l="0" t="0" r="r" b="b"/>
              <a:pathLst>
                <a:path w="114" h="82">
                  <a:moveTo>
                    <a:pt x="14" y="0"/>
                  </a:moveTo>
                  <a:lnTo>
                    <a:pt x="114" y="58"/>
                  </a:lnTo>
                  <a:lnTo>
                    <a:pt x="98" y="82"/>
                  </a:lnTo>
                  <a:lnTo>
                    <a:pt x="0" y="2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2190750" y="1123950"/>
              <a:ext cx="177800" cy="130175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0" y="58"/>
                </a:cxn>
                <a:cxn ang="0">
                  <a:pos x="14" y="82"/>
                </a:cxn>
                <a:cxn ang="0">
                  <a:pos x="112" y="26"/>
                </a:cxn>
                <a:cxn ang="0">
                  <a:pos x="98" y="0"/>
                </a:cxn>
              </a:cxnLst>
              <a:rect l="0" t="0" r="r" b="b"/>
              <a:pathLst>
                <a:path w="112" h="82">
                  <a:moveTo>
                    <a:pt x="98" y="0"/>
                  </a:moveTo>
                  <a:lnTo>
                    <a:pt x="0" y="58"/>
                  </a:lnTo>
                  <a:lnTo>
                    <a:pt x="14" y="82"/>
                  </a:lnTo>
                  <a:lnTo>
                    <a:pt x="112" y="26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2076450" y="962025"/>
              <a:ext cx="130175" cy="177800"/>
            </a:xfrm>
            <a:custGeom>
              <a:avLst/>
              <a:gdLst/>
              <a:ahLst/>
              <a:cxnLst>
                <a:cxn ang="0">
                  <a:pos x="26" y="112"/>
                </a:cxn>
                <a:cxn ang="0">
                  <a:pos x="0" y="98"/>
                </a:cxn>
                <a:cxn ang="0">
                  <a:pos x="58" y="0"/>
                </a:cxn>
                <a:cxn ang="0">
                  <a:pos x="82" y="14"/>
                </a:cxn>
                <a:cxn ang="0">
                  <a:pos x="26" y="112"/>
                </a:cxn>
              </a:cxnLst>
              <a:rect l="0" t="0" r="r" b="b"/>
              <a:pathLst>
                <a:path w="82" h="112">
                  <a:moveTo>
                    <a:pt x="26" y="112"/>
                  </a:moveTo>
                  <a:lnTo>
                    <a:pt x="0" y="98"/>
                  </a:lnTo>
                  <a:lnTo>
                    <a:pt x="58" y="0"/>
                  </a:lnTo>
                  <a:lnTo>
                    <a:pt x="82" y="14"/>
                  </a:lnTo>
                  <a:lnTo>
                    <a:pt x="26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</p:grpSp>
      <p:grpSp>
        <p:nvGrpSpPr>
          <p:cNvPr id="65" name="组 64"/>
          <p:cNvGrpSpPr/>
          <p:nvPr/>
        </p:nvGrpSpPr>
        <p:grpSpPr>
          <a:xfrm>
            <a:off x="9147160" y="2847847"/>
            <a:ext cx="938028" cy="551360"/>
            <a:chOff x="3902075" y="4498975"/>
            <a:chExt cx="831850" cy="488950"/>
          </a:xfr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59" name="Freeform 231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0" name="Freeform 232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1" name="Freeform 233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2" name="Freeform 234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3" name="Freeform 235"/>
            <p:cNvSpPr>
              <a:spLocks/>
            </p:cNvSpPr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4" name="Freeform 236"/>
            <p:cNvSpPr>
              <a:spLocks/>
            </p:cNvSpPr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267870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空心弧 12"/>
          <p:cNvSpPr/>
          <p:nvPr/>
        </p:nvSpPr>
        <p:spPr>
          <a:xfrm>
            <a:off x="3398470" y="1646340"/>
            <a:ext cx="2935705" cy="2935707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9" name="空心弧 8"/>
          <p:cNvSpPr/>
          <p:nvPr/>
        </p:nvSpPr>
        <p:spPr>
          <a:xfrm flipV="1">
            <a:off x="1067774" y="1646340"/>
            <a:ext cx="2935705" cy="2935707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6" name="空心弧 15"/>
          <p:cNvSpPr/>
          <p:nvPr/>
        </p:nvSpPr>
        <p:spPr>
          <a:xfrm flipV="1">
            <a:off x="5765972" y="1646340"/>
            <a:ext cx="2935705" cy="2935707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2" name="空心弧 21"/>
          <p:cNvSpPr/>
          <p:nvPr/>
        </p:nvSpPr>
        <p:spPr>
          <a:xfrm>
            <a:off x="8129700" y="1646340"/>
            <a:ext cx="2935705" cy="2935707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3" name="空心弧 4"/>
          <p:cNvSpPr/>
          <p:nvPr/>
        </p:nvSpPr>
        <p:spPr>
          <a:xfrm flipV="1">
            <a:off x="8129700" y="2539500"/>
            <a:ext cx="3166372" cy="204254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7" name="空心弧 4"/>
          <p:cNvSpPr/>
          <p:nvPr/>
        </p:nvSpPr>
        <p:spPr>
          <a:xfrm>
            <a:off x="5765972" y="1646341"/>
            <a:ext cx="3166372" cy="204254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4" name="空心弧 4"/>
          <p:cNvSpPr/>
          <p:nvPr/>
        </p:nvSpPr>
        <p:spPr>
          <a:xfrm flipV="1">
            <a:off x="3398469" y="2539500"/>
            <a:ext cx="3166372" cy="204254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5" name="空心弧 4"/>
          <p:cNvSpPr/>
          <p:nvPr/>
        </p:nvSpPr>
        <p:spPr>
          <a:xfrm>
            <a:off x="1067773" y="1646341"/>
            <a:ext cx="3166372" cy="204254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4" name="文本框 8"/>
          <p:cNvSpPr txBox="1"/>
          <p:nvPr/>
        </p:nvSpPr>
        <p:spPr>
          <a:xfrm>
            <a:off x="1207180" y="5120271"/>
            <a:ext cx="2417497" cy="732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标题数字等都可以通过点击和重新输入进行更改，顶部“开始”面板中可以对字体、字号、行距等进行修改。</a:t>
            </a:r>
          </a:p>
        </p:txBody>
      </p:sp>
      <p:sp>
        <p:nvSpPr>
          <p:cNvPr id="25" name="矩形 24"/>
          <p:cNvSpPr/>
          <p:nvPr/>
        </p:nvSpPr>
        <p:spPr>
          <a:xfrm>
            <a:off x="1207179" y="4655235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1"/>
                </a:solidFill>
              </a:rPr>
              <a:t>点击此处添加标题</a:t>
            </a:r>
            <a:endParaRPr lang="en-US" altLang="zh-CN" sz="1600" b="1" dirty="0">
              <a:solidFill>
                <a:schemeClr val="accent1"/>
              </a:solidFill>
            </a:endParaRPr>
          </a:p>
        </p:txBody>
      </p:sp>
      <p:sp>
        <p:nvSpPr>
          <p:cNvPr id="28" name="文本框 8"/>
          <p:cNvSpPr txBox="1"/>
          <p:nvPr/>
        </p:nvSpPr>
        <p:spPr>
          <a:xfrm>
            <a:off x="3754332" y="5134182"/>
            <a:ext cx="2417497" cy="732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标题数字等都可以通过点击和重新输入进行更改，顶部“开始”面板中可以对字体、字号、行距等进行修改。</a:t>
            </a:r>
          </a:p>
        </p:txBody>
      </p:sp>
      <p:sp>
        <p:nvSpPr>
          <p:cNvPr id="29" name="矩形 28"/>
          <p:cNvSpPr/>
          <p:nvPr/>
        </p:nvSpPr>
        <p:spPr>
          <a:xfrm>
            <a:off x="3754331" y="4669146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2"/>
                </a:solidFill>
              </a:rPr>
              <a:t>点击此处添加标题</a:t>
            </a:r>
            <a:endParaRPr lang="en-US" altLang="zh-CN" sz="1600" b="1" dirty="0">
              <a:solidFill>
                <a:schemeClr val="accent2"/>
              </a:solidFill>
            </a:endParaRPr>
          </a:p>
        </p:txBody>
      </p:sp>
      <p:sp>
        <p:nvSpPr>
          <p:cNvPr id="31" name="文本框 8"/>
          <p:cNvSpPr txBox="1"/>
          <p:nvPr/>
        </p:nvSpPr>
        <p:spPr>
          <a:xfrm>
            <a:off x="6100755" y="5110247"/>
            <a:ext cx="2417497" cy="732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标题数字等都可以通过点击和重新输入进行更改，顶部“开始”面板中可以对字体、字号、行距等进行修改。</a:t>
            </a:r>
          </a:p>
        </p:txBody>
      </p:sp>
      <p:sp>
        <p:nvSpPr>
          <p:cNvPr id="32" name="矩形 31"/>
          <p:cNvSpPr/>
          <p:nvPr/>
        </p:nvSpPr>
        <p:spPr>
          <a:xfrm>
            <a:off x="6100753" y="4645211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3"/>
                </a:solidFill>
              </a:rPr>
              <a:t>点击此处添加标题</a:t>
            </a:r>
            <a:endParaRPr lang="en-US" altLang="zh-CN" sz="1600" b="1" dirty="0">
              <a:solidFill>
                <a:schemeClr val="accent3"/>
              </a:solidFill>
            </a:endParaRPr>
          </a:p>
        </p:txBody>
      </p:sp>
      <p:sp>
        <p:nvSpPr>
          <p:cNvPr id="34" name="文本框 8"/>
          <p:cNvSpPr txBox="1"/>
          <p:nvPr/>
        </p:nvSpPr>
        <p:spPr>
          <a:xfrm>
            <a:off x="8647910" y="5124158"/>
            <a:ext cx="2417497" cy="732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标题数字等都可以通过点击和重新输入进行更改，顶部“开始”面板中可以对字体、字号、行距等进行修改。</a:t>
            </a:r>
          </a:p>
        </p:txBody>
      </p:sp>
      <p:sp>
        <p:nvSpPr>
          <p:cNvPr id="35" name="矩形 34"/>
          <p:cNvSpPr/>
          <p:nvPr/>
        </p:nvSpPr>
        <p:spPr>
          <a:xfrm>
            <a:off x="8647907" y="465912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6"/>
                </a:solidFill>
              </a:rPr>
              <a:t>点击此处添加标题</a:t>
            </a:r>
            <a:endParaRPr lang="en-US" altLang="zh-CN" sz="1600" b="1" dirty="0">
              <a:solidFill>
                <a:schemeClr val="accent6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873068" y="1127284"/>
            <a:ext cx="1301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1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1"/>
                </a:solidFill>
              </a:rPr>
              <a:t>ONE</a:t>
            </a:r>
            <a:endParaRPr kumimoji="1" lang="zh-CN" altLang="en-US" sz="1600" b="1" dirty="0">
              <a:solidFill>
                <a:schemeClr val="accent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164662" y="1127284"/>
            <a:ext cx="1313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2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2"/>
                </a:solidFill>
              </a:rPr>
              <a:t>TWO</a:t>
            </a:r>
            <a:endParaRPr kumimoji="1" lang="zh-CN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472563" y="1127284"/>
            <a:ext cx="1428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3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3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3"/>
                </a:solidFill>
              </a:rPr>
              <a:t>THREE</a:t>
            </a:r>
            <a:endParaRPr kumimoji="1" lang="zh-CN" altLang="en-US" sz="1600" b="1" dirty="0">
              <a:solidFill>
                <a:schemeClr val="accent3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8899330" y="1127284"/>
            <a:ext cx="1390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6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6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6"/>
                </a:solidFill>
              </a:rPr>
              <a:t>FOUR</a:t>
            </a:r>
            <a:endParaRPr kumimoji="1" lang="zh-CN" altLang="en-US" sz="1600" b="1" dirty="0">
              <a:solidFill>
                <a:schemeClr val="accent6"/>
              </a:solidFill>
            </a:endParaRPr>
          </a:p>
        </p:txBody>
      </p:sp>
      <p:sp>
        <p:nvSpPr>
          <p:cNvPr id="45" name="Freeform 217"/>
          <p:cNvSpPr>
            <a:spLocks noEditPoints="1"/>
          </p:cNvSpPr>
          <p:nvPr/>
        </p:nvSpPr>
        <p:spPr bwMode="auto">
          <a:xfrm>
            <a:off x="2118330" y="2847847"/>
            <a:ext cx="800457" cy="582151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76" y="176"/>
              </a:cxn>
              <a:cxn ang="0">
                <a:pos x="352" y="32"/>
              </a:cxn>
              <a:cxn ang="0">
                <a:pos x="352" y="0"/>
              </a:cxn>
              <a:cxn ang="0">
                <a:pos x="0" y="0"/>
              </a:cxn>
              <a:cxn ang="0">
                <a:pos x="0" y="32"/>
              </a:cxn>
              <a:cxn ang="0">
                <a:pos x="0" y="228"/>
              </a:cxn>
              <a:cxn ang="0">
                <a:pos x="86" y="132"/>
              </a:cxn>
              <a:cxn ang="0">
                <a:pos x="0" y="54"/>
              </a:cxn>
              <a:cxn ang="0">
                <a:pos x="0" y="228"/>
              </a:cxn>
              <a:cxn ang="0">
                <a:pos x="352" y="230"/>
              </a:cxn>
              <a:cxn ang="0">
                <a:pos x="262" y="132"/>
              </a:cxn>
              <a:cxn ang="0">
                <a:pos x="352" y="56"/>
              </a:cxn>
              <a:cxn ang="0">
                <a:pos x="352" y="230"/>
              </a:cxn>
              <a:cxn ang="0">
                <a:pos x="176" y="204"/>
              </a:cxn>
              <a:cxn ang="0">
                <a:pos x="104" y="144"/>
              </a:cxn>
              <a:cxn ang="0">
                <a:pos x="0" y="256"/>
              </a:cxn>
              <a:cxn ang="0">
                <a:pos x="352" y="256"/>
              </a:cxn>
              <a:cxn ang="0">
                <a:pos x="248" y="144"/>
              </a:cxn>
              <a:cxn ang="0">
                <a:pos x="176" y="204"/>
              </a:cxn>
            </a:cxnLst>
            <a:rect l="0" t="0" r="r" b="b"/>
            <a:pathLst>
              <a:path w="352" h="256">
                <a:moveTo>
                  <a:pt x="0" y="32"/>
                </a:moveTo>
                <a:lnTo>
                  <a:pt x="176" y="176"/>
                </a:lnTo>
                <a:lnTo>
                  <a:pt x="352" y="32"/>
                </a:lnTo>
                <a:lnTo>
                  <a:pt x="352" y="0"/>
                </a:lnTo>
                <a:lnTo>
                  <a:pt x="0" y="0"/>
                </a:lnTo>
                <a:lnTo>
                  <a:pt x="0" y="32"/>
                </a:lnTo>
                <a:close/>
                <a:moveTo>
                  <a:pt x="0" y="228"/>
                </a:moveTo>
                <a:lnTo>
                  <a:pt x="86" y="132"/>
                </a:lnTo>
                <a:lnTo>
                  <a:pt x="0" y="54"/>
                </a:lnTo>
                <a:lnTo>
                  <a:pt x="0" y="228"/>
                </a:lnTo>
                <a:close/>
                <a:moveTo>
                  <a:pt x="352" y="230"/>
                </a:moveTo>
                <a:lnTo>
                  <a:pt x="262" y="132"/>
                </a:lnTo>
                <a:lnTo>
                  <a:pt x="352" y="56"/>
                </a:lnTo>
                <a:lnTo>
                  <a:pt x="352" y="230"/>
                </a:lnTo>
                <a:close/>
                <a:moveTo>
                  <a:pt x="176" y="204"/>
                </a:moveTo>
                <a:lnTo>
                  <a:pt x="104" y="144"/>
                </a:lnTo>
                <a:lnTo>
                  <a:pt x="0" y="256"/>
                </a:lnTo>
                <a:lnTo>
                  <a:pt x="352" y="256"/>
                </a:lnTo>
                <a:lnTo>
                  <a:pt x="248" y="144"/>
                </a:lnTo>
                <a:lnTo>
                  <a:pt x="176" y="204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46" name="Freeform 119"/>
          <p:cNvSpPr>
            <a:spLocks noEditPoints="1"/>
          </p:cNvSpPr>
          <p:nvPr/>
        </p:nvSpPr>
        <p:spPr bwMode="auto">
          <a:xfrm>
            <a:off x="6816695" y="2722199"/>
            <a:ext cx="786891" cy="786891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grpSp>
        <p:nvGrpSpPr>
          <p:cNvPr id="47" name="组 46"/>
          <p:cNvGrpSpPr/>
          <p:nvPr/>
        </p:nvGrpSpPr>
        <p:grpSpPr>
          <a:xfrm>
            <a:off x="4395685" y="2571348"/>
            <a:ext cx="937333" cy="1123369"/>
            <a:chOff x="1536700" y="911225"/>
            <a:chExt cx="831850" cy="996950"/>
          </a:xfrm>
          <a:solidFill>
            <a:schemeClr val="accent2"/>
          </a:solidFill>
        </p:grpSpPr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1838325" y="1765300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2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2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6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2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6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1838325" y="1857375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0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4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0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4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1714500" y="1143000"/>
              <a:ext cx="476250" cy="581025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42" y="0"/>
                </a:cxn>
                <a:cxn ang="0">
                  <a:pos x="100" y="10"/>
                </a:cxn>
                <a:cxn ang="0">
                  <a:pos x="62" y="28"/>
                </a:cxn>
                <a:cxn ang="0">
                  <a:pos x="32" y="58"/>
                </a:cxn>
                <a:cxn ang="0">
                  <a:pos x="12" y="94"/>
                </a:cxn>
                <a:cxn ang="0">
                  <a:pos x="2" y="136"/>
                </a:cxn>
                <a:cxn ang="0">
                  <a:pos x="2" y="166"/>
                </a:cxn>
                <a:cxn ang="0">
                  <a:pos x="16" y="214"/>
                </a:cxn>
                <a:cxn ang="0">
                  <a:pos x="56" y="266"/>
                </a:cxn>
                <a:cxn ang="0">
                  <a:pos x="72" y="290"/>
                </a:cxn>
                <a:cxn ang="0">
                  <a:pos x="78" y="322"/>
                </a:cxn>
                <a:cxn ang="0">
                  <a:pos x="78" y="340"/>
                </a:cxn>
                <a:cxn ang="0">
                  <a:pos x="96" y="364"/>
                </a:cxn>
                <a:cxn ang="0">
                  <a:pos x="150" y="366"/>
                </a:cxn>
                <a:cxn ang="0">
                  <a:pos x="192" y="366"/>
                </a:cxn>
                <a:cxn ang="0">
                  <a:pos x="214" y="356"/>
                </a:cxn>
                <a:cxn ang="0">
                  <a:pos x="224" y="334"/>
                </a:cxn>
                <a:cxn ang="0">
                  <a:pos x="224" y="304"/>
                </a:cxn>
                <a:cxn ang="0">
                  <a:pos x="236" y="276"/>
                </a:cxn>
                <a:cxn ang="0">
                  <a:pos x="266" y="242"/>
                </a:cxn>
                <a:cxn ang="0">
                  <a:pos x="290" y="198"/>
                </a:cxn>
                <a:cxn ang="0">
                  <a:pos x="300" y="150"/>
                </a:cxn>
                <a:cxn ang="0">
                  <a:pos x="298" y="122"/>
                </a:cxn>
                <a:cxn ang="0">
                  <a:pos x="284" y="82"/>
                </a:cxn>
                <a:cxn ang="0">
                  <a:pos x="260" y="48"/>
                </a:cxn>
                <a:cxn ang="0">
                  <a:pos x="226" y="22"/>
                </a:cxn>
                <a:cxn ang="0">
                  <a:pos x="188" y="6"/>
                </a:cxn>
                <a:cxn ang="0">
                  <a:pos x="158" y="0"/>
                </a:cxn>
                <a:cxn ang="0">
                  <a:pos x="244" y="156"/>
                </a:cxn>
                <a:cxn ang="0">
                  <a:pos x="234" y="146"/>
                </a:cxn>
                <a:cxn ang="0">
                  <a:pos x="232" y="126"/>
                </a:cxn>
                <a:cxn ang="0">
                  <a:pos x="214" y="92"/>
                </a:cxn>
                <a:cxn ang="0">
                  <a:pos x="182" y="72"/>
                </a:cxn>
                <a:cxn ang="0">
                  <a:pos x="160" y="68"/>
                </a:cxn>
                <a:cxn ang="0">
                  <a:pos x="150" y="50"/>
                </a:cxn>
                <a:cxn ang="0">
                  <a:pos x="156" y="38"/>
                </a:cxn>
                <a:cxn ang="0">
                  <a:pos x="170" y="32"/>
                </a:cxn>
                <a:cxn ang="0">
                  <a:pos x="226" y="52"/>
                </a:cxn>
                <a:cxn ang="0">
                  <a:pos x="262" y="98"/>
                </a:cxn>
                <a:cxn ang="0">
                  <a:pos x="270" y="138"/>
                </a:cxn>
                <a:cxn ang="0">
                  <a:pos x="266" y="152"/>
                </a:cxn>
                <a:cxn ang="0">
                  <a:pos x="252" y="158"/>
                </a:cxn>
              </a:cxnLst>
              <a:rect l="0" t="0" r="r" b="b"/>
              <a:pathLst>
                <a:path w="300" h="366">
                  <a:moveTo>
                    <a:pt x="158" y="0"/>
                  </a:moveTo>
                  <a:lnTo>
                    <a:pt x="158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28" y="2"/>
                  </a:lnTo>
                  <a:lnTo>
                    <a:pt x="114" y="6"/>
                  </a:lnTo>
                  <a:lnTo>
                    <a:pt x="100" y="10"/>
                  </a:lnTo>
                  <a:lnTo>
                    <a:pt x="88" y="14"/>
                  </a:lnTo>
                  <a:lnTo>
                    <a:pt x="74" y="22"/>
                  </a:lnTo>
                  <a:lnTo>
                    <a:pt x="62" y="28"/>
                  </a:lnTo>
                  <a:lnTo>
                    <a:pt x="52" y="38"/>
                  </a:lnTo>
                  <a:lnTo>
                    <a:pt x="42" y="48"/>
                  </a:lnTo>
                  <a:lnTo>
                    <a:pt x="32" y="58"/>
                  </a:lnTo>
                  <a:lnTo>
                    <a:pt x="24" y="68"/>
                  </a:lnTo>
                  <a:lnTo>
                    <a:pt x="18" y="82"/>
                  </a:lnTo>
                  <a:lnTo>
                    <a:pt x="12" y="94"/>
                  </a:lnTo>
                  <a:lnTo>
                    <a:pt x="6" y="108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66"/>
                  </a:lnTo>
                  <a:lnTo>
                    <a:pt x="4" y="182"/>
                  </a:lnTo>
                  <a:lnTo>
                    <a:pt x="10" y="198"/>
                  </a:lnTo>
                  <a:lnTo>
                    <a:pt x="16" y="214"/>
                  </a:lnTo>
                  <a:lnTo>
                    <a:pt x="26" y="228"/>
                  </a:lnTo>
                  <a:lnTo>
                    <a:pt x="34" y="242"/>
                  </a:lnTo>
                  <a:lnTo>
                    <a:pt x="56" y="266"/>
                  </a:lnTo>
                  <a:lnTo>
                    <a:pt x="56" y="266"/>
                  </a:lnTo>
                  <a:lnTo>
                    <a:pt x="66" y="276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6" y="304"/>
                  </a:lnTo>
                  <a:lnTo>
                    <a:pt x="78" y="322"/>
                  </a:lnTo>
                  <a:lnTo>
                    <a:pt x="78" y="334"/>
                  </a:lnTo>
                  <a:lnTo>
                    <a:pt x="78" y="334"/>
                  </a:lnTo>
                  <a:lnTo>
                    <a:pt x="78" y="340"/>
                  </a:lnTo>
                  <a:lnTo>
                    <a:pt x="80" y="346"/>
                  </a:lnTo>
                  <a:lnTo>
                    <a:pt x="86" y="356"/>
                  </a:lnTo>
                  <a:lnTo>
                    <a:pt x="96" y="364"/>
                  </a:lnTo>
                  <a:lnTo>
                    <a:pt x="102" y="366"/>
                  </a:lnTo>
                  <a:lnTo>
                    <a:pt x="110" y="366"/>
                  </a:lnTo>
                  <a:lnTo>
                    <a:pt x="150" y="366"/>
                  </a:lnTo>
                  <a:lnTo>
                    <a:pt x="150" y="366"/>
                  </a:lnTo>
                  <a:lnTo>
                    <a:pt x="192" y="366"/>
                  </a:lnTo>
                  <a:lnTo>
                    <a:pt x="192" y="366"/>
                  </a:lnTo>
                  <a:lnTo>
                    <a:pt x="198" y="366"/>
                  </a:lnTo>
                  <a:lnTo>
                    <a:pt x="204" y="364"/>
                  </a:lnTo>
                  <a:lnTo>
                    <a:pt x="214" y="356"/>
                  </a:lnTo>
                  <a:lnTo>
                    <a:pt x="220" y="346"/>
                  </a:lnTo>
                  <a:lnTo>
                    <a:pt x="222" y="340"/>
                  </a:lnTo>
                  <a:lnTo>
                    <a:pt x="224" y="334"/>
                  </a:lnTo>
                  <a:lnTo>
                    <a:pt x="224" y="322"/>
                  </a:lnTo>
                  <a:lnTo>
                    <a:pt x="224" y="322"/>
                  </a:lnTo>
                  <a:lnTo>
                    <a:pt x="224" y="304"/>
                  </a:lnTo>
                  <a:lnTo>
                    <a:pt x="228" y="290"/>
                  </a:lnTo>
                  <a:lnTo>
                    <a:pt x="228" y="290"/>
                  </a:lnTo>
                  <a:lnTo>
                    <a:pt x="236" y="276"/>
                  </a:lnTo>
                  <a:lnTo>
                    <a:pt x="244" y="266"/>
                  </a:lnTo>
                  <a:lnTo>
                    <a:pt x="244" y="266"/>
                  </a:lnTo>
                  <a:lnTo>
                    <a:pt x="266" y="242"/>
                  </a:lnTo>
                  <a:lnTo>
                    <a:pt x="276" y="228"/>
                  </a:lnTo>
                  <a:lnTo>
                    <a:pt x="284" y="214"/>
                  </a:lnTo>
                  <a:lnTo>
                    <a:pt x="290" y="198"/>
                  </a:lnTo>
                  <a:lnTo>
                    <a:pt x="296" y="182"/>
                  </a:lnTo>
                  <a:lnTo>
                    <a:pt x="298" y="166"/>
                  </a:lnTo>
                  <a:lnTo>
                    <a:pt x="300" y="150"/>
                  </a:lnTo>
                  <a:lnTo>
                    <a:pt x="300" y="150"/>
                  </a:lnTo>
                  <a:lnTo>
                    <a:pt x="300" y="136"/>
                  </a:lnTo>
                  <a:lnTo>
                    <a:pt x="298" y="122"/>
                  </a:lnTo>
                  <a:lnTo>
                    <a:pt x="294" y="108"/>
                  </a:lnTo>
                  <a:lnTo>
                    <a:pt x="290" y="94"/>
                  </a:lnTo>
                  <a:lnTo>
                    <a:pt x="284" y="82"/>
                  </a:lnTo>
                  <a:lnTo>
                    <a:pt x="276" y="70"/>
                  </a:lnTo>
                  <a:lnTo>
                    <a:pt x="268" y="58"/>
                  </a:lnTo>
                  <a:lnTo>
                    <a:pt x="260" y="48"/>
                  </a:lnTo>
                  <a:lnTo>
                    <a:pt x="250" y="38"/>
                  </a:lnTo>
                  <a:lnTo>
                    <a:pt x="238" y="30"/>
                  </a:lnTo>
                  <a:lnTo>
                    <a:pt x="226" y="22"/>
                  </a:lnTo>
                  <a:lnTo>
                    <a:pt x="214" y="14"/>
                  </a:lnTo>
                  <a:lnTo>
                    <a:pt x="202" y="10"/>
                  </a:lnTo>
                  <a:lnTo>
                    <a:pt x="188" y="6"/>
                  </a:lnTo>
                  <a:lnTo>
                    <a:pt x="174" y="2"/>
                  </a:lnTo>
                  <a:lnTo>
                    <a:pt x="158" y="0"/>
                  </a:lnTo>
                  <a:lnTo>
                    <a:pt x="158" y="0"/>
                  </a:lnTo>
                  <a:close/>
                  <a:moveTo>
                    <a:pt x="252" y="158"/>
                  </a:moveTo>
                  <a:lnTo>
                    <a:pt x="252" y="158"/>
                  </a:lnTo>
                  <a:lnTo>
                    <a:pt x="244" y="156"/>
                  </a:lnTo>
                  <a:lnTo>
                    <a:pt x="238" y="152"/>
                  </a:lnTo>
                  <a:lnTo>
                    <a:pt x="238" y="152"/>
                  </a:lnTo>
                  <a:lnTo>
                    <a:pt x="234" y="146"/>
                  </a:lnTo>
                  <a:lnTo>
                    <a:pt x="232" y="138"/>
                  </a:lnTo>
                  <a:lnTo>
                    <a:pt x="232" y="138"/>
                  </a:lnTo>
                  <a:lnTo>
                    <a:pt x="232" y="126"/>
                  </a:lnTo>
                  <a:lnTo>
                    <a:pt x="228" y="112"/>
                  </a:lnTo>
                  <a:lnTo>
                    <a:pt x="222" y="102"/>
                  </a:lnTo>
                  <a:lnTo>
                    <a:pt x="214" y="92"/>
                  </a:lnTo>
                  <a:lnTo>
                    <a:pt x="204" y="84"/>
                  </a:lnTo>
                  <a:lnTo>
                    <a:pt x="194" y="76"/>
                  </a:lnTo>
                  <a:lnTo>
                    <a:pt x="182" y="72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0" y="68"/>
                  </a:lnTo>
                  <a:lnTo>
                    <a:pt x="154" y="64"/>
                  </a:lnTo>
                  <a:lnTo>
                    <a:pt x="150" y="58"/>
                  </a:lnTo>
                  <a:lnTo>
                    <a:pt x="150" y="50"/>
                  </a:lnTo>
                  <a:lnTo>
                    <a:pt x="150" y="50"/>
                  </a:lnTo>
                  <a:lnTo>
                    <a:pt x="152" y="42"/>
                  </a:lnTo>
                  <a:lnTo>
                    <a:pt x="156" y="38"/>
                  </a:lnTo>
                  <a:lnTo>
                    <a:pt x="162" y="34"/>
                  </a:lnTo>
                  <a:lnTo>
                    <a:pt x="170" y="32"/>
                  </a:lnTo>
                  <a:lnTo>
                    <a:pt x="170" y="32"/>
                  </a:lnTo>
                  <a:lnTo>
                    <a:pt x="190" y="36"/>
                  </a:lnTo>
                  <a:lnTo>
                    <a:pt x="210" y="42"/>
                  </a:lnTo>
                  <a:lnTo>
                    <a:pt x="226" y="52"/>
                  </a:lnTo>
                  <a:lnTo>
                    <a:pt x="242" y="66"/>
                  </a:lnTo>
                  <a:lnTo>
                    <a:pt x="254" y="80"/>
                  </a:lnTo>
                  <a:lnTo>
                    <a:pt x="262" y="98"/>
                  </a:lnTo>
                  <a:lnTo>
                    <a:pt x="268" y="118"/>
                  </a:lnTo>
                  <a:lnTo>
                    <a:pt x="270" y="138"/>
                  </a:lnTo>
                  <a:lnTo>
                    <a:pt x="270" y="138"/>
                  </a:lnTo>
                  <a:lnTo>
                    <a:pt x="270" y="146"/>
                  </a:lnTo>
                  <a:lnTo>
                    <a:pt x="266" y="152"/>
                  </a:lnTo>
                  <a:lnTo>
                    <a:pt x="266" y="152"/>
                  </a:lnTo>
                  <a:lnTo>
                    <a:pt x="260" y="156"/>
                  </a:lnTo>
                  <a:lnTo>
                    <a:pt x="252" y="158"/>
                  </a:lnTo>
                  <a:lnTo>
                    <a:pt x="252" y="1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1838325" y="1609725"/>
              <a:ext cx="234950" cy="1143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1838325" y="1765300"/>
              <a:ext cx="234950" cy="508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1927225" y="911225"/>
              <a:ext cx="53975" cy="180975"/>
            </a:xfrm>
            <a:custGeom>
              <a:avLst/>
              <a:gdLst/>
              <a:ahLst/>
              <a:cxnLst>
                <a:cxn ang="0">
                  <a:pos x="34" y="112"/>
                </a:cxn>
                <a:cxn ang="0">
                  <a:pos x="4" y="114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34" y="112"/>
                </a:cxn>
              </a:cxnLst>
              <a:rect l="0" t="0" r="r" b="b"/>
              <a:pathLst>
                <a:path w="34" h="114">
                  <a:moveTo>
                    <a:pt x="34" y="112"/>
                  </a:moveTo>
                  <a:lnTo>
                    <a:pt x="4" y="114"/>
                  </a:lnTo>
                  <a:lnTo>
                    <a:pt x="0" y="0"/>
                  </a:lnTo>
                  <a:lnTo>
                    <a:pt x="28" y="0"/>
                  </a:lnTo>
                  <a:lnTo>
                    <a:pt x="3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1698625" y="962025"/>
              <a:ext cx="130175" cy="177800"/>
            </a:xfrm>
            <a:custGeom>
              <a:avLst/>
              <a:gdLst/>
              <a:ahLst/>
              <a:cxnLst>
                <a:cxn ang="0">
                  <a:pos x="58" y="112"/>
                </a:cxn>
                <a:cxn ang="0">
                  <a:pos x="0" y="14"/>
                </a:cxn>
                <a:cxn ang="0">
                  <a:pos x="26" y="0"/>
                </a:cxn>
                <a:cxn ang="0">
                  <a:pos x="82" y="98"/>
                </a:cxn>
                <a:cxn ang="0">
                  <a:pos x="58" y="112"/>
                </a:cxn>
              </a:cxnLst>
              <a:rect l="0" t="0" r="r" b="b"/>
              <a:pathLst>
                <a:path w="82" h="112">
                  <a:moveTo>
                    <a:pt x="58" y="112"/>
                  </a:moveTo>
                  <a:lnTo>
                    <a:pt x="0" y="14"/>
                  </a:lnTo>
                  <a:lnTo>
                    <a:pt x="26" y="0"/>
                  </a:lnTo>
                  <a:lnTo>
                    <a:pt x="82" y="98"/>
                  </a:lnTo>
                  <a:lnTo>
                    <a:pt x="58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1536700" y="1123950"/>
              <a:ext cx="180975" cy="13017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4" y="58"/>
                </a:cxn>
                <a:cxn ang="0">
                  <a:pos x="98" y="82"/>
                </a:cxn>
                <a:cxn ang="0">
                  <a:pos x="0" y="26"/>
                </a:cxn>
                <a:cxn ang="0">
                  <a:pos x="14" y="0"/>
                </a:cxn>
              </a:cxnLst>
              <a:rect l="0" t="0" r="r" b="b"/>
              <a:pathLst>
                <a:path w="114" h="82">
                  <a:moveTo>
                    <a:pt x="14" y="0"/>
                  </a:moveTo>
                  <a:lnTo>
                    <a:pt x="114" y="58"/>
                  </a:lnTo>
                  <a:lnTo>
                    <a:pt x="98" y="82"/>
                  </a:lnTo>
                  <a:lnTo>
                    <a:pt x="0" y="2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2190750" y="1123950"/>
              <a:ext cx="177800" cy="130175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0" y="58"/>
                </a:cxn>
                <a:cxn ang="0">
                  <a:pos x="14" y="82"/>
                </a:cxn>
                <a:cxn ang="0">
                  <a:pos x="112" y="26"/>
                </a:cxn>
                <a:cxn ang="0">
                  <a:pos x="98" y="0"/>
                </a:cxn>
              </a:cxnLst>
              <a:rect l="0" t="0" r="r" b="b"/>
              <a:pathLst>
                <a:path w="112" h="82">
                  <a:moveTo>
                    <a:pt x="98" y="0"/>
                  </a:moveTo>
                  <a:lnTo>
                    <a:pt x="0" y="58"/>
                  </a:lnTo>
                  <a:lnTo>
                    <a:pt x="14" y="82"/>
                  </a:lnTo>
                  <a:lnTo>
                    <a:pt x="112" y="26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2076450" y="962025"/>
              <a:ext cx="130175" cy="177800"/>
            </a:xfrm>
            <a:custGeom>
              <a:avLst/>
              <a:gdLst/>
              <a:ahLst/>
              <a:cxnLst>
                <a:cxn ang="0">
                  <a:pos x="26" y="112"/>
                </a:cxn>
                <a:cxn ang="0">
                  <a:pos x="0" y="98"/>
                </a:cxn>
                <a:cxn ang="0">
                  <a:pos x="58" y="0"/>
                </a:cxn>
                <a:cxn ang="0">
                  <a:pos x="82" y="14"/>
                </a:cxn>
                <a:cxn ang="0">
                  <a:pos x="26" y="112"/>
                </a:cxn>
              </a:cxnLst>
              <a:rect l="0" t="0" r="r" b="b"/>
              <a:pathLst>
                <a:path w="82" h="112">
                  <a:moveTo>
                    <a:pt x="26" y="112"/>
                  </a:moveTo>
                  <a:lnTo>
                    <a:pt x="0" y="98"/>
                  </a:lnTo>
                  <a:lnTo>
                    <a:pt x="58" y="0"/>
                  </a:lnTo>
                  <a:lnTo>
                    <a:pt x="82" y="14"/>
                  </a:lnTo>
                  <a:lnTo>
                    <a:pt x="26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</p:grpSp>
      <p:grpSp>
        <p:nvGrpSpPr>
          <p:cNvPr id="65" name="组 64"/>
          <p:cNvGrpSpPr/>
          <p:nvPr/>
        </p:nvGrpSpPr>
        <p:grpSpPr>
          <a:xfrm>
            <a:off x="9147160" y="2847847"/>
            <a:ext cx="938028" cy="551360"/>
            <a:chOff x="3902075" y="4498975"/>
            <a:chExt cx="831850" cy="488950"/>
          </a:xfr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59" name="Freeform 231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0" name="Freeform 232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1" name="Freeform 233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2" name="Freeform 234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3" name="Freeform 235"/>
            <p:cNvSpPr>
              <a:spLocks/>
            </p:cNvSpPr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4" name="Freeform 236"/>
            <p:cNvSpPr>
              <a:spLocks/>
            </p:cNvSpPr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36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空心弧 12"/>
          <p:cNvSpPr/>
          <p:nvPr/>
        </p:nvSpPr>
        <p:spPr>
          <a:xfrm>
            <a:off x="3398470" y="1646340"/>
            <a:ext cx="2935705" cy="2935707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9" name="空心弧 8"/>
          <p:cNvSpPr/>
          <p:nvPr/>
        </p:nvSpPr>
        <p:spPr>
          <a:xfrm flipV="1">
            <a:off x="1067774" y="1646340"/>
            <a:ext cx="2935705" cy="2935707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6" name="空心弧 15"/>
          <p:cNvSpPr/>
          <p:nvPr/>
        </p:nvSpPr>
        <p:spPr>
          <a:xfrm flipV="1">
            <a:off x="5765972" y="1646340"/>
            <a:ext cx="2935705" cy="2935707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2" name="空心弧 21"/>
          <p:cNvSpPr/>
          <p:nvPr/>
        </p:nvSpPr>
        <p:spPr>
          <a:xfrm>
            <a:off x="8129700" y="1646340"/>
            <a:ext cx="2935705" cy="2935707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3" name="空心弧 4"/>
          <p:cNvSpPr/>
          <p:nvPr/>
        </p:nvSpPr>
        <p:spPr>
          <a:xfrm flipV="1">
            <a:off x="8129700" y="2539500"/>
            <a:ext cx="3166372" cy="204254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7" name="空心弧 4"/>
          <p:cNvSpPr/>
          <p:nvPr/>
        </p:nvSpPr>
        <p:spPr>
          <a:xfrm>
            <a:off x="5765972" y="1646341"/>
            <a:ext cx="3166372" cy="204254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4" name="空心弧 4"/>
          <p:cNvSpPr/>
          <p:nvPr/>
        </p:nvSpPr>
        <p:spPr>
          <a:xfrm flipV="1">
            <a:off x="3398469" y="2539500"/>
            <a:ext cx="3166372" cy="204254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5" name="空心弧 4"/>
          <p:cNvSpPr/>
          <p:nvPr/>
        </p:nvSpPr>
        <p:spPr>
          <a:xfrm>
            <a:off x="1067773" y="1646341"/>
            <a:ext cx="3166372" cy="204254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4" name="文本框 8"/>
          <p:cNvSpPr txBox="1"/>
          <p:nvPr/>
        </p:nvSpPr>
        <p:spPr>
          <a:xfrm>
            <a:off x="1207180" y="5120271"/>
            <a:ext cx="2417497" cy="732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标题数字等都可以通过点击和重新输入进行更改，顶部“开始”面板中可以对字体、字号、行距等进行修改。</a:t>
            </a:r>
          </a:p>
        </p:txBody>
      </p:sp>
      <p:sp>
        <p:nvSpPr>
          <p:cNvPr id="25" name="矩形 24"/>
          <p:cNvSpPr/>
          <p:nvPr/>
        </p:nvSpPr>
        <p:spPr>
          <a:xfrm>
            <a:off x="1207179" y="4655235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1"/>
                </a:solidFill>
              </a:rPr>
              <a:t>点击此处添加标题</a:t>
            </a:r>
            <a:endParaRPr lang="en-US" altLang="zh-CN" sz="1600" b="1" dirty="0">
              <a:solidFill>
                <a:schemeClr val="accent1"/>
              </a:solidFill>
            </a:endParaRPr>
          </a:p>
        </p:txBody>
      </p:sp>
      <p:sp>
        <p:nvSpPr>
          <p:cNvPr id="28" name="文本框 8"/>
          <p:cNvSpPr txBox="1"/>
          <p:nvPr/>
        </p:nvSpPr>
        <p:spPr>
          <a:xfrm>
            <a:off x="3754332" y="5134182"/>
            <a:ext cx="2417497" cy="732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标题数字等都可以通过点击和重新输入进行更改，顶部“开始”面板中可以对字体、字号、行距等进行修改。</a:t>
            </a:r>
          </a:p>
        </p:txBody>
      </p:sp>
      <p:sp>
        <p:nvSpPr>
          <p:cNvPr id="29" name="矩形 28"/>
          <p:cNvSpPr/>
          <p:nvPr/>
        </p:nvSpPr>
        <p:spPr>
          <a:xfrm>
            <a:off x="3754331" y="4669146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2"/>
                </a:solidFill>
              </a:rPr>
              <a:t>点击此处添加标题</a:t>
            </a:r>
            <a:endParaRPr lang="en-US" altLang="zh-CN" sz="1600" b="1" dirty="0">
              <a:solidFill>
                <a:schemeClr val="accent2"/>
              </a:solidFill>
            </a:endParaRPr>
          </a:p>
        </p:txBody>
      </p:sp>
      <p:sp>
        <p:nvSpPr>
          <p:cNvPr id="31" name="文本框 8"/>
          <p:cNvSpPr txBox="1"/>
          <p:nvPr/>
        </p:nvSpPr>
        <p:spPr>
          <a:xfrm>
            <a:off x="6100755" y="5110247"/>
            <a:ext cx="2417497" cy="732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标题数字等都可以通过点击和重新输入进行更改，顶部“开始”面板中可以对字体、字号、行距等进行修改。</a:t>
            </a:r>
          </a:p>
        </p:txBody>
      </p:sp>
      <p:sp>
        <p:nvSpPr>
          <p:cNvPr id="32" name="矩形 31"/>
          <p:cNvSpPr/>
          <p:nvPr/>
        </p:nvSpPr>
        <p:spPr>
          <a:xfrm>
            <a:off x="6100753" y="4645211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3"/>
                </a:solidFill>
              </a:rPr>
              <a:t>点击此处添加标题</a:t>
            </a:r>
            <a:endParaRPr lang="en-US" altLang="zh-CN" sz="1600" b="1" dirty="0">
              <a:solidFill>
                <a:schemeClr val="accent3"/>
              </a:solidFill>
            </a:endParaRPr>
          </a:p>
        </p:txBody>
      </p:sp>
      <p:sp>
        <p:nvSpPr>
          <p:cNvPr id="34" name="文本框 8"/>
          <p:cNvSpPr txBox="1"/>
          <p:nvPr/>
        </p:nvSpPr>
        <p:spPr>
          <a:xfrm>
            <a:off x="8647910" y="5124158"/>
            <a:ext cx="2417497" cy="732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标题数字等都可以通过点击和重新输入进行更改，顶部“开始”面板中可以对字体、字号、行距等进行修改。</a:t>
            </a:r>
          </a:p>
        </p:txBody>
      </p:sp>
      <p:sp>
        <p:nvSpPr>
          <p:cNvPr id="35" name="矩形 34"/>
          <p:cNvSpPr/>
          <p:nvPr/>
        </p:nvSpPr>
        <p:spPr>
          <a:xfrm>
            <a:off x="8647907" y="465912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6"/>
                </a:solidFill>
              </a:rPr>
              <a:t>点击此处添加标题</a:t>
            </a:r>
            <a:endParaRPr lang="en-US" altLang="zh-CN" sz="1600" b="1" dirty="0">
              <a:solidFill>
                <a:schemeClr val="accent6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873068" y="1127284"/>
            <a:ext cx="1301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1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1"/>
                </a:solidFill>
              </a:rPr>
              <a:t>ONE</a:t>
            </a:r>
            <a:endParaRPr kumimoji="1" lang="zh-CN" altLang="en-US" sz="1600" b="1" dirty="0">
              <a:solidFill>
                <a:schemeClr val="accent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164662" y="1127284"/>
            <a:ext cx="1313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2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2"/>
                </a:solidFill>
              </a:rPr>
              <a:t>TWO</a:t>
            </a:r>
            <a:endParaRPr kumimoji="1" lang="zh-CN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472563" y="1127284"/>
            <a:ext cx="1428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3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3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3"/>
                </a:solidFill>
              </a:rPr>
              <a:t>THREE</a:t>
            </a:r>
            <a:endParaRPr kumimoji="1" lang="zh-CN" altLang="en-US" sz="1600" b="1" dirty="0">
              <a:solidFill>
                <a:schemeClr val="accent3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8899330" y="1127284"/>
            <a:ext cx="1390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6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6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6"/>
                </a:solidFill>
              </a:rPr>
              <a:t>FOUR</a:t>
            </a:r>
            <a:endParaRPr kumimoji="1" lang="zh-CN" altLang="en-US" sz="1600" b="1" dirty="0">
              <a:solidFill>
                <a:schemeClr val="accent6"/>
              </a:solidFill>
            </a:endParaRPr>
          </a:p>
        </p:txBody>
      </p:sp>
      <p:sp>
        <p:nvSpPr>
          <p:cNvPr id="45" name="Freeform 217"/>
          <p:cNvSpPr>
            <a:spLocks noEditPoints="1"/>
          </p:cNvSpPr>
          <p:nvPr/>
        </p:nvSpPr>
        <p:spPr bwMode="auto">
          <a:xfrm>
            <a:off x="2118330" y="2847847"/>
            <a:ext cx="800457" cy="582151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76" y="176"/>
              </a:cxn>
              <a:cxn ang="0">
                <a:pos x="352" y="32"/>
              </a:cxn>
              <a:cxn ang="0">
                <a:pos x="352" y="0"/>
              </a:cxn>
              <a:cxn ang="0">
                <a:pos x="0" y="0"/>
              </a:cxn>
              <a:cxn ang="0">
                <a:pos x="0" y="32"/>
              </a:cxn>
              <a:cxn ang="0">
                <a:pos x="0" y="228"/>
              </a:cxn>
              <a:cxn ang="0">
                <a:pos x="86" y="132"/>
              </a:cxn>
              <a:cxn ang="0">
                <a:pos x="0" y="54"/>
              </a:cxn>
              <a:cxn ang="0">
                <a:pos x="0" y="228"/>
              </a:cxn>
              <a:cxn ang="0">
                <a:pos x="352" y="230"/>
              </a:cxn>
              <a:cxn ang="0">
                <a:pos x="262" y="132"/>
              </a:cxn>
              <a:cxn ang="0">
                <a:pos x="352" y="56"/>
              </a:cxn>
              <a:cxn ang="0">
                <a:pos x="352" y="230"/>
              </a:cxn>
              <a:cxn ang="0">
                <a:pos x="176" y="204"/>
              </a:cxn>
              <a:cxn ang="0">
                <a:pos x="104" y="144"/>
              </a:cxn>
              <a:cxn ang="0">
                <a:pos x="0" y="256"/>
              </a:cxn>
              <a:cxn ang="0">
                <a:pos x="352" y="256"/>
              </a:cxn>
              <a:cxn ang="0">
                <a:pos x="248" y="144"/>
              </a:cxn>
              <a:cxn ang="0">
                <a:pos x="176" y="204"/>
              </a:cxn>
            </a:cxnLst>
            <a:rect l="0" t="0" r="r" b="b"/>
            <a:pathLst>
              <a:path w="352" h="256">
                <a:moveTo>
                  <a:pt x="0" y="32"/>
                </a:moveTo>
                <a:lnTo>
                  <a:pt x="176" y="176"/>
                </a:lnTo>
                <a:lnTo>
                  <a:pt x="352" y="32"/>
                </a:lnTo>
                <a:lnTo>
                  <a:pt x="352" y="0"/>
                </a:lnTo>
                <a:lnTo>
                  <a:pt x="0" y="0"/>
                </a:lnTo>
                <a:lnTo>
                  <a:pt x="0" y="32"/>
                </a:lnTo>
                <a:close/>
                <a:moveTo>
                  <a:pt x="0" y="228"/>
                </a:moveTo>
                <a:lnTo>
                  <a:pt x="86" y="132"/>
                </a:lnTo>
                <a:lnTo>
                  <a:pt x="0" y="54"/>
                </a:lnTo>
                <a:lnTo>
                  <a:pt x="0" y="228"/>
                </a:lnTo>
                <a:close/>
                <a:moveTo>
                  <a:pt x="352" y="230"/>
                </a:moveTo>
                <a:lnTo>
                  <a:pt x="262" y="132"/>
                </a:lnTo>
                <a:lnTo>
                  <a:pt x="352" y="56"/>
                </a:lnTo>
                <a:lnTo>
                  <a:pt x="352" y="230"/>
                </a:lnTo>
                <a:close/>
                <a:moveTo>
                  <a:pt x="176" y="204"/>
                </a:moveTo>
                <a:lnTo>
                  <a:pt x="104" y="144"/>
                </a:lnTo>
                <a:lnTo>
                  <a:pt x="0" y="256"/>
                </a:lnTo>
                <a:lnTo>
                  <a:pt x="352" y="256"/>
                </a:lnTo>
                <a:lnTo>
                  <a:pt x="248" y="144"/>
                </a:lnTo>
                <a:lnTo>
                  <a:pt x="176" y="204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46" name="Freeform 119"/>
          <p:cNvSpPr>
            <a:spLocks noEditPoints="1"/>
          </p:cNvSpPr>
          <p:nvPr/>
        </p:nvSpPr>
        <p:spPr bwMode="auto">
          <a:xfrm>
            <a:off x="6816695" y="2722199"/>
            <a:ext cx="786891" cy="786891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grpSp>
        <p:nvGrpSpPr>
          <p:cNvPr id="47" name="组 46"/>
          <p:cNvGrpSpPr/>
          <p:nvPr/>
        </p:nvGrpSpPr>
        <p:grpSpPr>
          <a:xfrm>
            <a:off x="4395685" y="2571348"/>
            <a:ext cx="937333" cy="1123369"/>
            <a:chOff x="1536700" y="911225"/>
            <a:chExt cx="831850" cy="996950"/>
          </a:xfrm>
          <a:solidFill>
            <a:schemeClr val="accent2"/>
          </a:solidFill>
        </p:grpSpPr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1838325" y="1765300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2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2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6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2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6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1838325" y="1857375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0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4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0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4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1714500" y="1143000"/>
              <a:ext cx="476250" cy="581025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42" y="0"/>
                </a:cxn>
                <a:cxn ang="0">
                  <a:pos x="100" y="10"/>
                </a:cxn>
                <a:cxn ang="0">
                  <a:pos x="62" y="28"/>
                </a:cxn>
                <a:cxn ang="0">
                  <a:pos x="32" y="58"/>
                </a:cxn>
                <a:cxn ang="0">
                  <a:pos x="12" y="94"/>
                </a:cxn>
                <a:cxn ang="0">
                  <a:pos x="2" y="136"/>
                </a:cxn>
                <a:cxn ang="0">
                  <a:pos x="2" y="166"/>
                </a:cxn>
                <a:cxn ang="0">
                  <a:pos x="16" y="214"/>
                </a:cxn>
                <a:cxn ang="0">
                  <a:pos x="56" y="266"/>
                </a:cxn>
                <a:cxn ang="0">
                  <a:pos x="72" y="290"/>
                </a:cxn>
                <a:cxn ang="0">
                  <a:pos x="78" y="322"/>
                </a:cxn>
                <a:cxn ang="0">
                  <a:pos x="78" y="340"/>
                </a:cxn>
                <a:cxn ang="0">
                  <a:pos x="96" y="364"/>
                </a:cxn>
                <a:cxn ang="0">
                  <a:pos x="150" y="366"/>
                </a:cxn>
                <a:cxn ang="0">
                  <a:pos x="192" y="366"/>
                </a:cxn>
                <a:cxn ang="0">
                  <a:pos x="214" y="356"/>
                </a:cxn>
                <a:cxn ang="0">
                  <a:pos x="224" y="334"/>
                </a:cxn>
                <a:cxn ang="0">
                  <a:pos x="224" y="304"/>
                </a:cxn>
                <a:cxn ang="0">
                  <a:pos x="236" y="276"/>
                </a:cxn>
                <a:cxn ang="0">
                  <a:pos x="266" y="242"/>
                </a:cxn>
                <a:cxn ang="0">
                  <a:pos x="290" y="198"/>
                </a:cxn>
                <a:cxn ang="0">
                  <a:pos x="300" y="150"/>
                </a:cxn>
                <a:cxn ang="0">
                  <a:pos x="298" y="122"/>
                </a:cxn>
                <a:cxn ang="0">
                  <a:pos x="284" y="82"/>
                </a:cxn>
                <a:cxn ang="0">
                  <a:pos x="260" y="48"/>
                </a:cxn>
                <a:cxn ang="0">
                  <a:pos x="226" y="22"/>
                </a:cxn>
                <a:cxn ang="0">
                  <a:pos x="188" y="6"/>
                </a:cxn>
                <a:cxn ang="0">
                  <a:pos x="158" y="0"/>
                </a:cxn>
                <a:cxn ang="0">
                  <a:pos x="244" y="156"/>
                </a:cxn>
                <a:cxn ang="0">
                  <a:pos x="234" y="146"/>
                </a:cxn>
                <a:cxn ang="0">
                  <a:pos x="232" y="126"/>
                </a:cxn>
                <a:cxn ang="0">
                  <a:pos x="214" y="92"/>
                </a:cxn>
                <a:cxn ang="0">
                  <a:pos x="182" y="72"/>
                </a:cxn>
                <a:cxn ang="0">
                  <a:pos x="160" y="68"/>
                </a:cxn>
                <a:cxn ang="0">
                  <a:pos x="150" y="50"/>
                </a:cxn>
                <a:cxn ang="0">
                  <a:pos x="156" y="38"/>
                </a:cxn>
                <a:cxn ang="0">
                  <a:pos x="170" y="32"/>
                </a:cxn>
                <a:cxn ang="0">
                  <a:pos x="226" y="52"/>
                </a:cxn>
                <a:cxn ang="0">
                  <a:pos x="262" y="98"/>
                </a:cxn>
                <a:cxn ang="0">
                  <a:pos x="270" y="138"/>
                </a:cxn>
                <a:cxn ang="0">
                  <a:pos x="266" y="152"/>
                </a:cxn>
                <a:cxn ang="0">
                  <a:pos x="252" y="158"/>
                </a:cxn>
              </a:cxnLst>
              <a:rect l="0" t="0" r="r" b="b"/>
              <a:pathLst>
                <a:path w="300" h="366">
                  <a:moveTo>
                    <a:pt x="158" y="0"/>
                  </a:moveTo>
                  <a:lnTo>
                    <a:pt x="158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28" y="2"/>
                  </a:lnTo>
                  <a:lnTo>
                    <a:pt x="114" y="6"/>
                  </a:lnTo>
                  <a:lnTo>
                    <a:pt x="100" y="10"/>
                  </a:lnTo>
                  <a:lnTo>
                    <a:pt x="88" y="14"/>
                  </a:lnTo>
                  <a:lnTo>
                    <a:pt x="74" y="22"/>
                  </a:lnTo>
                  <a:lnTo>
                    <a:pt x="62" y="28"/>
                  </a:lnTo>
                  <a:lnTo>
                    <a:pt x="52" y="38"/>
                  </a:lnTo>
                  <a:lnTo>
                    <a:pt x="42" y="48"/>
                  </a:lnTo>
                  <a:lnTo>
                    <a:pt x="32" y="58"/>
                  </a:lnTo>
                  <a:lnTo>
                    <a:pt x="24" y="68"/>
                  </a:lnTo>
                  <a:lnTo>
                    <a:pt x="18" y="82"/>
                  </a:lnTo>
                  <a:lnTo>
                    <a:pt x="12" y="94"/>
                  </a:lnTo>
                  <a:lnTo>
                    <a:pt x="6" y="108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66"/>
                  </a:lnTo>
                  <a:lnTo>
                    <a:pt x="4" y="182"/>
                  </a:lnTo>
                  <a:lnTo>
                    <a:pt x="10" y="198"/>
                  </a:lnTo>
                  <a:lnTo>
                    <a:pt x="16" y="214"/>
                  </a:lnTo>
                  <a:lnTo>
                    <a:pt x="26" y="228"/>
                  </a:lnTo>
                  <a:lnTo>
                    <a:pt x="34" y="242"/>
                  </a:lnTo>
                  <a:lnTo>
                    <a:pt x="56" y="266"/>
                  </a:lnTo>
                  <a:lnTo>
                    <a:pt x="56" y="266"/>
                  </a:lnTo>
                  <a:lnTo>
                    <a:pt x="66" y="276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6" y="304"/>
                  </a:lnTo>
                  <a:lnTo>
                    <a:pt x="78" y="322"/>
                  </a:lnTo>
                  <a:lnTo>
                    <a:pt x="78" y="334"/>
                  </a:lnTo>
                  <a:lnTo>
                    <a:pt x="78" y="334"/>
                  </a:lnTo>
                  <a:lnTo>
                    <a:pt x="78" y="340"/>
                  </a:lnTo>
                  <a:lnTo>
                    <a:pt x="80" y="346"/>
                  </a:lnTo>
                  <a:lnTo>
                    <a:pt x="86" y="356"/>
                  </a:lnTo>
                  <a:lnTo>
                    <a:pt x="96" y="364"/>
                  </a:lnTo>
                  <a:lnTo>
                    <a:pt x="102" y="366"/>
                  </a:lnTo>
                  <a:lnTo>
                    <a:pt x="110" y="366"/>
                  </a:lnTo>
                  <a:lnTo>
                    <a:pt x="150" y="366"/>
                  </a:lnTo>
                  <a:lnTo>
                    <a:pt x="150" y="366"/>
                  </a:lnTo>
                  <a:lnTo>
                    <a:pt x="192" y="366"/>
                  </a:lnTo>
                  <a:lnTo>
                    <a:pt x="192" y="366"/>
                  </a:lnTo>
                  <a:lnTo>
                    <a:pt x="198" y="366"/>
                  </a:lnTo>
                  <a:lnTo>
                    <a:pt x="204" y="364"/>
                  </a:lnTo>
                  <a:lnTo>
                    <a:pt x="214" y="356"/>
                  </a:lnTo>
                  <a:lnTo>
                    <a:pt x="220" y="346"/>
                  </a:lnTo>
                  <a:lnTo>
                    <a:pt x="222" y="340"/>
                  </a:lnTo>
                  <a:lnTo>
                    <a:pt x="224" y="334"/>
                  </a:lnTo>
                  <a:lnTo>
                    <a:pt x="224" y="322"/>
                  </a:lnTo>
                  <a:lnTo>
                    <a:pt x="224" y="322"/>
                  </a:lnTo>
                  <a:lnTo>
                    <a:pt x="224" y="304"/>
                  </a:lnTo>
                  <a:lnTo>
                    <a:pt x="228" y="290"/>
                  </a:lnTo>
                  <a:lnTo>
                    <a:pt x="228" y="290"/>
                  </a:lnTo>
                  <a:lnTo>
                    <a:pt x="236" y="276"/>
                  </a:lnTo>
                  <a:lnTo>
                    <a:pt x="244" y="266"/>
                  </a:lnTo>
                  <a:lnTo>
                    <a:pt x="244" y="266"/>
                  </a:lnTo>
                  <a:lnTo>
                    <a:pt x="266" y="242"/>
                  </a:lnTo>
                  <a:lnTo>
                    <a:pt x="276" y="228"/>
                  </a:lnTo>
                  <a:lnTo>
                    <a:pt x="284" y="214"/>
                  </a:lnTo>
                  <a:lnTo>
                    <a:pt x="290" y="198"/>
                  </a:lnTo>
                  <a:lnTo>
                    <a:pt x="296" y="182"/>
                  </a:lnTo>
                  <a:lnTo>
                    <a:pt x="298" y="166"/>
                  </a:lnTo>
                  <a:lnTo>
                    <a:pt x="300" y="150"/>
                  </a:lnTo>
                  <a:lnTo>
                    <a:pt x="300" y="150"/>
                  </a:lnTo>
                  <a:lnTo>
                    <a:pt x="300" y="136"/>
                  </a:lnTo>
                  <a:lnTo>
                    <a:pt x="298" y="122"/>
                  </a:lnTo>
                  <a:lnTo>
                    <a:pt x="294" y="108"/>
                  </a:lnTo>
                  <a:lnTo>
                    <a:pt x="290" y="94"/>
                  </a:lnTo>
                  <a:lnTo>
                    <a:pt x="284" y="82"/>
                  </a:lnTo>
                  <a:lnTo>
                    <a:pt x="276" y="70"/>
                  </a:lnTo>
                  <a:lnTo>
                    <a:pt x="268" y="58"/>
                  </a:lnTo>
                  <a:lnTo>
                    <a:pt x="260" y="48"/>
                  </a:lnTo>
                  <a:lnTo>
                    <a:pt x="250" y="38"/>
                  </a:lnTo>
                  <a:lnTo>
                    <a:pt x="238" y="30"/>
                  </a:lnTo>
                  <a:lnTo>
                    <a:pt x="226" y="22"/>
                  </a:lnTo>
                  <a:lnTo>
                    <a:pt x="214" y="14"/>
                  </a:lnTo>
                  <a:lnTo>
                    <a:pt x="202" y="10"/>
                  </a:lnTo>
                  <a:lnTo>
                    <a:pt x="188" y="6"/>
                  </a:lnTo>
                  <a:lnTo>
                    <a:pt x="174" y="2"/>
                  </a:lnTo>
                  <a:lnTo>
                    <a:pt x="158" y="0"/>
                  </a:lnTo>
                  <a:lnTo>
                    <a:pt x="158" y="0"/>
                  </a:lnTo>
                  <a:close/>
                  <a:moveTo>
                    <a:pt x="252" y="158"/>
                  </a:moveTo>
                  <a:lnTo>
                    <a:pt x="252" y="158"/>
                  </a:lnTo>
                  <a:lnTo>
                    <a:pt x="244" y="156"/>
                  </a:lnTo>
                  <a:lnTo>
                    <a:pt x="238" y="152"/>
                  </a:lnTo>
                  <a:lnTo>
                    <a:pt x="238" y="152"/>
                  </a:lnTo>
                  <a:lnTo>
                    <a:pt x="234" y="146"/>
                  </a:lnTo>
                  <a:lnTo>
                    <a:pt x="232" y="138"/>
                  </a:lnTo>
                  <a:lnTo>
                    <a:pt x="232" y="138"/>
                  </a:lnTo>
                  <a:lnTo>
                    <a:pt x="232" y="126"/>
                  </a:lnTo>
                  <a:lnTo>
                    <a:pt x="228" y="112"/>
                  </a:lnTo>
                  <a:lnTo>
                    <a:pt x="222" y="102"/>
                  </a:lnTo>
                  <a:lnTo>
                    <a:pt x="214" y="92"/>
                  </a:lnTo>
                  <a:lnTo>
                    <a:pt x="204" y="84"/>
                  </a:lnTo>
                  <a:lnTo>
                    <a:pt x="194" y="76"/>
                  </a:lnTo>
                  <a:lnTo>
                    <a:pt x="182" y="72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0" y="68"/>
                  </a:lnTo>
                  <a:lnTo>
                    <a:pt x="154" y="64"/>
                  </a:lnTo>
                  <a:lnTo>
                    <a:pt x="150" y="58"/>
                  </a:lnTo>
                  <a:lnTo>
                    <a:pt x="150" y="50"/>
                  </a:lnTo>
                  <a:lnTo>
                    <a:pt x="150" y="50"/>
                  </a:lnTo>
                  <a:lnTo>
                    <a:pt x="152" y="42"/>
                  </a:lnTo>
                  <a:lnTo>
                    <a:pt x="156" y="38"/>
                  </a:lnTo>
                  <a:lnTo>
                    <a:pt x="162" y="34"/>
                  </a:lnTo>
                  <a:lnTo>
                    <a:pt x="170" y="32"/>
                  </a:lnTo>
                  <a:lnTo>
                    <a:pt x="170" y="32"/>
                  </a:lnTo>
                  <a:lnTo>
                    <a:pt x="190" y="36"/>
                  </a:lnTo>
                  <a:lnTo>
                    <a:pt x="210" y="42"/>
                  </a:lnTo>
                  <a:lnTo>
                    <a:pt x="226" y="52"/>
                  </a:lnTo>
                  <a:lnTo>
                    <a:pt x="242" y="66"/>
                  </a:lnTo>
                  <a:lnTo>
                    <a:pt x="254" y="80"/>
                  </a:lnTo>
                  <a:lnTo>
                    <a:pt x="262" y="98"/>
                  </a:lnTo>
                  <a:lnTo>
                    <a:pt x="268" y="118"/>
                  </a:lnTo>
                  <a:lnTo>
                    <a:pt x="270" y="138"/>
                  </a:lnTo>
                  <a:lnTo>
                    <a:pt x="270" y="138"/>
                  </a:lnTo>
                  <a:lnTo>
                    <a:pt x="270" y="146"/>
                  </a:lnTo>
                  <a:lnTo>
                    <a:pt x="266" y="152"/>
                  </a:lnTo>
                  <a:lnTo>
                    <a:pt x="266" y="152"/>
                  </a:lnTo>
                  <a:lnTo>
                    <a:pt x="260" y="156"/>
                  </a:lnTo>
                  <a:lnTo>
                    <a:pt x="252" y="158"/>
                  </a:lnTo>
                  <a:lnTo>
                    <a:pt x="252" y="1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1838325" y="1609725"/>
              <a:ext cx="234950" cy="1143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1838325" y="1765300"/>
              <a:ext cx="234950" cy="508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1927225" y="911225"/>
              <a:ext cx="53975" cy="180975"/>
            </a:xfrm>
            <a:custGeom>
              <a:avLst/>
              <a:gdLst/>
              <a:ahLst/>
              <a:cxnLst>
                <a:cxn ang="0">
                  <a:pos x="34" y="112"/>
                </a:cxn>
                <a:cxn ang="0">
                  <a:pos x="4" y="114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34" y="112"/>
                </a:cxn>
              </a:cxnLst>
              <a:rect l="0" t="0" r="r" b="b"/>
              <a:pathLst>
                <a:path w="34" h="114">
                  <a:moveTo>
                    <a:pt x="34" y="112"/>
                  </a:moveTo>
                  <a:lnTo>
                    <a:pt x="4" y="114"/>
                  </a:lnTo>
                  <a:lnTo>
                    <a:pt x="0" y="0"/>
                  </a:lnTo>
                  <a:lnTo>
                    <a:pt x="28" y="0"/>
                  </a:lnTo>
                  <a:lnTo>
                    <a:pt x="3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1698625" y="962025"/>
              <a:ext cx="130175" cy="177800"/>
            </a:xfrm>
            <a:custGeom>
              <a:avLst/>
              <a:gdLst/>
              <a:ahLst/>
              <a:cxnLst>
                <a:cxn ang="0">
                  <a:pos x="58" y="112"/>
                </a:cxn>
                <a:cxn ang="0">
                  <a:pos x="0" y="14"/>
                </a:cxn>
                <a:cxn ang="0">
                  <a:pos x="26" y="0"/>
                </a:cxn>
                <a:cxn ang="0">
                  <a:pos x="82" y="98"/>
                </a:cxn>
                <a:cxn ang="0">
                  <a:pos x="58" y="112"/>
                </a:cxn>
              </a:cxnLst>
              <a:rect l="0" t="0" r="r" b="b"/>
              <a:pathLst>
                <a:path w="82" h="112">
                  <a:moveTo>
                    <a:pt x="58" y="112"/>
                  </a:moveTo>
                  <a:lnTo>
                    <a:pt x="0" y="14"/>
                  </a:lnTo>
                  <a:lnTo>
                    <a:pt x="26" y="0"/>
                  </a:lnTo>
                  <a:lnTo>
                    <a:pt x="82" y="98"/>
                  </a:lnTo>
                  <a:lnTo>
                    <a:pt x="58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1536700" y="1123950"/>
              <a:ext cx="180975" cy="13017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4" y="58"/>
                </a:cxn>
                <a:cxn ang="0">
                  <a:pos x="98" y="82"/>
                </a:cxn>
                <a:cxn ang="0">
                  <a:pos x="0" y="26"/>
                </a:cxn>
                <a:cxn ang="0">
                  <a:pos x="14" y="0"/>
                </a:cxn>
              </a:cxnLst>
              <a:rect l="0" t="0" r="r" b="b"/>
              <a:pathLst>
                <a:path w="114" h="82">
                  <a:moveTo>
                    <a:pt x="14" y="0"/>
                  </a:moveTo>
                  <a:lnTo>
                    <a:pt x="114" y="58"/>
                  </a:lnTo>
                  <a:lnTo>
                    <a:pt x="98" y="82"/>
                  </a:lnTo>
                  <a:lnTo>
                    <a:pt x="0" y="2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2190750" y="1123950"/>
              <a:ext cx="177800" cy="130175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0" y="58"/>
                </a:cxn>
                <a:cxn ang="0">
                  <a:pos x="14" y="82"/>
                </a:cxn>
                <a:cxn ang="0">
                  <a:pos x="112" y="26"/>
                </a:cxn>
                <a:cxn ang="0">
                  <a:pos x="98" y="0"/>
                </a:cxn>
              </a:cxnLst>
              <a:rect l="0" t="0" r="r" b="b"/>
              <a:pathLst>
                <a:path w="112" h="82">
                  <a:moveTo>
                    <a:pt x="98" y="0"/>
                  </a:moveTo>
                  <a:lnTo>
                    <a:pt x="0" y="58"/>
                  </a:lnTo>
                  <a:lnTo>
                    <a:pt x="14" y="82"/>
                  </a:lnTo>
                  <a:lnTo>
                    <a:pt x="112" y="26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2076450" y="962025"/>
              <a:ext cx="130175" cy="177800"/>
            </a:xfrm>
            <a:custGeom>
              <a:avLst/>
              <a:gdLst/>
              <a:ahLst/>
              <a:cxnLst>
                <a:cxn ang="0">
                  <a:pos x="26" y="112"/>
                </a:cxn>
                <a:cxn ang="0">
                  <a:pos x="0" y="98"/>
                </a:cxn>
                <a:cxn ang="0">
                  <a:pos x="58" y="0"/>
                </a:cxn>
                <a:cxn ang="0">
                  <a:pos x="82" y="14"/>
                </a:cxn>
                <a:cxn ang="0">
                  <a:pos x="26" y="112"/>
                </a:cxn>
              </a:cxnLst>
              <a:rect l="0" t="0" r="r" b="b"/>
              <a:pathLst>
                <a:path w="82" h="112">
                  <a:moveTo>
                    <a:pt x="26" y="112"/>
                  </a:moveTo>
                  <a:lnTo>
                    <a:pt x="0" y="98"/>
                  </a:lnTo>
                  <a:lnTo>
                    <a:pt x="58" y="0"/>
                  </a:lnTo>
                  <a:lnTo>
                    <a:pt x="82" y="14"/>
                  </a:lnTo>
                  <a:lnTo>
                    <a:pt x="26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</p:grpSp>
      <p:grpSp>
        <p:nvGrpSpPr>
          <p:cNvPr id="65" name="组 64"/>
          <p:cNvGrpSpPr/>
          <p:nvPr/>
        </p:nvGrpSpPr>
        <p:grpSpPr>
          <a:xfrm>
            <a:off x="9147160" y="2847847"/>
            <a:ext cx="938028" cy="551360"/>
            <a:chOff x="3902075" y="4498975"/>
            <a:chExt cx="831850" cy="488950"/>
          </a:xfr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59" name="Freeform 231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0" name="Freeform 232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1" name="Freeform 233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2" name="Freeform 234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3" name="Freeform 235"/>
            <p:cNvSpPr>
              <a:spLocks/>
            </p:cNvSpPr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4" name="Freeform 236"/>
            <p:cNvSpPr>
              <a:spLocks/>
            </p:cNvSpPr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131737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绿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黄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自定义 142">
      <a:dk1>
        <a:srgbClr val="FFFFFF"/>
      </a:dk1>
      <a:lt1>
        <a:srgbClr val="404040"/>
      </a:lt1>
      <a:dk2>
        <a:srgbClr val="BFBFBF"/>
      </a:dk2>
      <a:lt2>
        <a:srgbClr val="000000"/>
      </a:lt2>
      <a:accent1>
        <a:srgbClr val="FA2442"/>
      </a:accent1>
      <a:accent2>
        <a:srgbClr val="006DD6"/>
      </a:accent2>
      <a:accent3>
        <a:srgbClr val="F09400"/>
      </a:accent3>
      <a:accent4>
        <a:srgbClr val="10141A"/>
      </a:accent4>
      <a:accent5>
        <a:srgbClr val="303B45"/>
      </a:accent5>
      <a:accent6>
        <a:srgbClr val="565F69"/>
      </a:accent6>
      <a:hlink>
        <a:srgbClr val="00FFFF"/>
      </a:hlink>
      <a:folHlink>
        <a:srgbClr val="0080F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</TotalTime>
  <Words>420</Words>
  <Application>Microsoft Office PowerPoint</Application>
  <PresentationFormat>自定义</PresentationFormat>
  <Paragraphs>36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微软雅黑</vt:lpstr>
      <vt:lpstr>Arial</vt:lpstr>
      <vt:lpstr>Century Gothic</vt:lpstr>
      <vt:lpstr>Segoe UI Light</vt:lpstr>
      <vt:lpstr>Office Theme</vt:lpstr>
      <vt:lpstr>1_Office Theme</vt:lpstr>
      <vt:lpstr>3_Office Theme</vt:lpstr>
      <vt:lpstr>2_Office Theme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cp:keywords/>
  <dc:description/>
  <cp:lastModifiedBy>Mloong</cp:lastModifiedBy>
  <cp:revision>96</cp:revision>
  <dcterms:created xsi:type="dcterms:W3CDTF">2010-04-12T23:12:02Z</dcterms:created>
  <dcterms:modified xsi:type="dcterms:W3CDTF">2018-09-09T09:35:31Z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