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5D631-9955-4418-8F35-84DC18324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4C14D5-ABE3-4A23-9546-5420EF539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14D9DA-1643-4DF8-8C3E-7942FAEA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562C85-9133-406B-BB05-4214FCE8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A0C77E-5D3C-48B6-8CDB-61EA4D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75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2F901B-80DA-416E-8B0A-126F3644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B2168E2-80B2-443A-BF2E-434CBF29D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151A5-A677-4B1E-A036-3CFDE48A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F6218F-3E17-4814-98E6-0C2FDE44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D75F2B-FEC7-40F9-8966-3692320C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82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CCF4151-5F00-4535-A619-FDE77F852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1C10E11-6D97-4D1E-937F-8EDE5C38C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EBC0C1-639F-4F17-97C1-0874907B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6E3AC0-456C-46FF-ABD1-A54861ED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FB8277-8D87-4744-AA7B-7A2A30EC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62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2BD905-9B57-49A0-9CE8-1D402F9D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54AB1B-2415-4BFA-8A9A-872F1B534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5468B2-DEE1-4AF6-8315-9D0F01A31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6F74BD-BE94-4748-9E1B-699AABA1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35CF66-8633-4ACA-9D01-BD60F5E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14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1C5251-FE8C-449D-9B06-0ED4531D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62743B-1A6D-4151-9DC5-B42A33DAA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BBA141-8171-4371-952D-B6E3750D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169CED-EA87-4F39-80BF-3D9AFD41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71F61-CE40-40C6-9CE3-FA9CD7F2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0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C19104-EE52-44D6-883D-4B220A8F7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710E78-720B-4AD7-AC78-57BD06DB7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6D48E13-3F31-479C-9BA1-8D927AA49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4F0B88-3576-4EF2-B0F9-E7FDCA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4681B6-F314-4E43-97A6-AD843F3A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E311F8-6AA6-47AE-8DFE-528478F0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38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50BBF4-A9DA-49E6-AB52-55151666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013329-949B-4265-BA55-B975A0D43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C3A549-E59E-4DC9-B35D-89DACBB8F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6120F60-EBBF-4D1C-881A-46AF04B49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13FC9A5-E7AA-4A20-AA2B-7A5E08859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17776C4-2C27-4A1C-B865-30C48CA8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A5AD6B8-80CB-4A77-B004-9B33669C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147C96E-7971-49EE-94D8-703AA29C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7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40732-7DE3-4AD4-8A90-5CBA7E30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697AA4D-441D-4907-BD76-73CCC877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5AEEC57-CCA3-4F06-80C5-FC6B04C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2A3691-16EB-4627-9B07-38A27B67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77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47DAFC-94AF-47B5-B9D4-445B5141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003D72E-C812-43B4-B3CC-036151D8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E210C3D-886E-4F25-9CB8-F1626B7C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60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D81957-2F98-4311-9746-99780159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0B1C8A-294F-47C9-A681-2A03DFF3C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DD1088-750A-4FDA-9E36-A8A3E4460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F8C093-3B7B-4893-A2EE-F0961DF9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756B66-0EFB-41E0-BAE3-6FD33766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11DD4A1-1342-4B5B-89F9-0A94A905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83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EDBACE-60B2-427B-B424-03E4EB36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867CEB-2152-4E1B-8474-86C8E6F29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4BBAEFB-7784-45E9-AC4E-D2A95A312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5F6232-1E42-43EC-A95C-6B037BB7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31A082-0F4F-46C0-A3CA-AC966F9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6407D0-A683-41F2-8665-A91FA247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66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5B1A2DA-F497-45EE-A84B-EA775E428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A1672B-88F2-49A7-8F1C-DE74AFFE9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1DBAD9-C1D4-43F4-A8AC-084327FEF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FC6A-8EC0-43AC-9ACE-CA11B62F162C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A3F11D-02B4-4FA5-A82B-EBC71815D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7F64D5-F6E4-46F0-86FB-02EEA9D71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AB02-D9E9-4B42-969E-2D2333AC9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39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90800" y="301176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4 </a:t>
            </a:r>
            <a:r>
              <a:rPr lang="en-US" sz="4000" b="1">
                <a:solidFill>
                  <a:schemeClr val="tx2">
                    <a:lumMod val="75000"/>
                  </a:schemeClr>
                </a:solidFill>
              </a:rPr>
              <a:t>Boxes Power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Point</a:t>
            </a:r>
          </a:p>
        </p:txBody>
      </p:sp>
      <p:sp>
        <p:nvSpPr>
          <p:cNvPr id="29" name="Frame 28"/>
          <p:cNvSpPr/>
          <p:nvPr/>
        </p:nvSpPr>
        <p:spPr>
          <a:xfrm>
            <a:off x="2685138" y="1600200"/>
            <a:ext cx="1161142" cy="1161142"/>
          </a:xfrm>
          <a:prstGeom prst="frame">
            <a:avLst>
              <a:gd name="adj1" fmla="val 7500"/>
            </a:avLst>
          </a:prstGeom>
          <a:gradFill flip="none" rotWithShape="1">
            <a:gsLst>
              <a:gs pos="83000">
                <a:srgbClr val="5A930E"/>
              </a:gs>
              <a:gs pos="0">
                <a:srgbClr val="9BED17"/>
              </a:gs>
              <a:gs pos="100000">
                <a:srgbClr val="305808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0" name="Frame 29"/>
          <p:cNvSpPr/>
          <p:nvPr/>
        </p:nvSpPr>
        <p:spPr>
          <a:xfrm>
            <a:off x="6545952" y="1600200"/>
            <a:ext cx="1161142" cy="1161142"/>
          </a:xfrm>
          <a:prstGeom prst="frame">
            <a:avLst>
              <a:gd name="adj1" fmla="val 7500"/>
            </a:avLst>
          </a:prstGeom>
          <a:gradFill flip="none" rotWithShape="1">
            <a:gsLst>
              <a:gs pos="81000">
                <a:srgbClr val="0E618F"/>
              </a:gs>
              <a:gs pos="0">
                <a:srgbClr val="00B0F0"/>
              </a:gs>
              <a:gs pos="100000">
                <a:srgbClr val="182848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1" name="Frame 30"/>
          <p:cNvSpPr/>
          <p:nvPr/>
        </p:nvSpPr>
        <p:spPr>
          <a:xfrm>
            <a:off x="2685138" y="4024092"/>
            <a:ext cx="1161142" cy="1161142"/>
          </a:xfrm>
          <a:prstGeom prst="frame">
            <a:avLst>
              <a:gd name="adj1" fmla="val 7500"/>
            </a:avLst>
          </a:prstGeom>
          <a:gradFill flip="none" rotWithShape="1">
            <a:gsLst>
              <a:gs pos="81000">
                <a:srgbClr val="910808"/>
              </a:gs>
              <a:gs pos="0">
                <a:srgbClr val="ED1111"/>
              </a:gs>
              <a:gs pos="100000">
                <a:srgbClr val="3E0000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2" name="Frame 31"/>
          <p:cNvSpPr/>
          <p:nvPr/>
        </p:nvSpPr>
        <p:spPr>
          <a:xfrm>
            <a:off x="6545952" y="4053120"/>
            <a:ext cx="1161142" cy="1161142"/>
          </a:xfrm>
          <a:prstGeom prst="frame">
            <a:avLst>
              <a:gd name="adj1" fmla="val 7500"/>
            </a:avLst>
          </a:prstGeom>
          <a:gradFill flip="none" rotWithShape="1">
            <a:gsLst>
              <a:gs pos="78000">
                <a:srgbClr val="D9A803"/>
              </a:gs>
              <a:gs pos="0">
                <a:srgbClr val="FFE101"/>
              </a:gs>
              <a:gs pos="100000">
                <a:srgbClr val="F79646">
                  <a:lumMod val="5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206433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85014" y="206433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85014" y="44737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24200" y="444468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43828" y="1582062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Sample 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24800" y="1582062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Sample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43828" y="3962406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Sample Text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924800" y="3962406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Sample Text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181928" y="20574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Lorem ipsum dolor sit amet, consectetuer adipiscing elit, sed diam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02820" y="20574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Lorem ipsum dolor sit amet, consectetuer adipiscing elit, sed diam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81928" y="443775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Lorem ipsum dolor sit amet, consectetuer adipiscing elit, sed diam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02820" y="4423236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Lorem ipsum dolor sit amet, consectetuer adipiscing elit, sed diam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Arial Narrow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2018-08-30T10:18:32Z</dcterms:created>
  <dcterms:modified xsi:type="dcterms:W3CDTF">2018-09-09T09:33:38Z</dcterms:modified>
</cp:coreProperties>
</file>