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12192000" cy="6858000"/>
  <p:notesSz cx="6858000" cy="9144000"/>
  <p:custDataLst>
    <p:tags r:id="rId4"/>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5282F"/>
    <a:srgbClr val="333333"/>
    <a:srgbClr val="3F3F3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785" autoAdjust="0"/>
    <p:restoredTop sz="94660"/>
  </p:normalViewPr>
  <p:slideViewPr>
    <p:cSldViewPr>
      <p:cViewPr varScale="1">
        <p:scale>
          <a:sx n="72" d="100"/>
          <a:sy n="72" d="100"/>
        </p:scale>
        <p:origin x="978" y="60"/>
      </p:cViewPr>
      <p:guideLst>
        <p:guide orient="horz" pos="2160"/>
        <p:guide pos="384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tags" Target="tags/tag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2E14086-E6A3-4235-93A3-D6DABBE1213E}" type="datetimeFigureOut">
              <a:rPr lang="zh-CN" altLang="en-US" smtClean="0"/>
              <a:pPr/>
              <a:t>2018/7/26</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A6E26CD-F4A6-42DB-9884-700F88452600}" type="slidenum">
              <a:rPr lang="zh-CN" altLang="en-US" smtClean="0"/>
              <a:pPr/>
              <a:t>‹#›</a:t>
            </a:fld>
            <a:endParaRPr lang="zh-CN" altLang="en-US"/>
          </a:p>
        </p:txBody>
      </p:sp>
    </p:spTree>
    <p:extLst>
      <p:ext uri="{BB962C8B-B14F-4D97-AF65-F5344CB8AC3E}">
        <p14:creationId xmlns:p14="http://schemas.microsoft.com/office/powerpoint/2010/main" val="30048710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914400" y="2130426"/>
            <a:ext cx="10363200" cy="1470025"/>
          </a:xfrm>
        </p:spPr>
        <p:txBody>
          <a:bodyPr/>
          <a:lstStyle/>
          <a:p>
            <a:r>
              <a:rPr lang="zh-CN" altLang="en-US"/>
              <a:t>单击此处编辑母版标题样式</a:t>
            </a:r>
          </a:p>
        </p:txBody>
      </p:sp>
      <p:sp>
        <p:nvSpPr>
          <p:cNvPr id="3" name="副标题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a:t>单击此处编辑母版副标题样式</a:t>
            </a:r>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2018/7/26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2018/7/26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839200" y="274639"/>
            <a:ext cx="2743200" cy="5851525"/>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609600" y="274639"/>
            <a:ext cx="8026400" cy="5851525"/>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2018/7/26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2018/7/26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963084" y="4406901"/>
            <a:ext cx="10363200" cy="1362075"/>
          </a:xfrm>
        </p:spPr>
        <p:txBody>
          <a:bodyPr anchor="t"/>
          <a:lstStyle>
            <a:lvl1pPr algn="l">
              <a:defRPr sz="4000" b="1" cap="all"/>
            </a:lvl1pPr>
          </a:lstStyle>
          <a:p>
            <a:r>
              <a:rPr lang="zh-CN" altLang="en-US"/>
              <a:t>单击此处编辑母版标题样式</a:t>
            </a:r>
          </a:p>
        </p:txBody>
      </p:sp>
      <p:sp>
        <p:nvSpPr>
          <p:cNvPr id="3" name="文本占位符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2018/7/26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fld id="{530820CF-B880-4189-942D-D702A7CBA730}" type="datetimeFigureOut">
              <a:rPr lang="zh-CN" altLang="en-US" smtClean="0"/>
              <a:pPr/>
              <a:t>2018/7/26</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a:t>单击此处编辑母版标题样式</a:t>
            </a:r>
          </a:p>
        </p:txBody>
      </p:sp>
      <p:sp>
        <p:nvSpPr>
          <p:cNvPr id="3" name="文本占位符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530820CF-B880-4189-942D-D702A7CBA730}" type="datetimeFigureOut">
              <a:rPr lang="zh-CN" altLang="en-US" smtClean="0"/>
              <a:pPr/>
              <a:t>2018/7/26</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530820CF-B880-4189-942D-D702A7CBA730}" type="datetimeFigureOut">
              <a:rPr lang="zh-CN" altLang="en-US" smtClean="0"/>
              <a:pPr/>
              <a:t>2018/7/26</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530820CF-B880-4189-942D-D702A7CBA730}" type="datetimeFigureOut">
              <a:rPr lang="zh-CN" altLang="en-US" smtClean="0"/>
              <a:pPr/>
              <a:t>2018/7/26</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09601" y="273050"/>
            <a:ext cx="4011084" cy="1162050"/>
          </a:xfrm>
        </p:spPr>
        <p:txBody>
          <a:bodyPr anchor="b"/>
          <a:lstStyle>
            <a:lvl1pPr algn="l">
              <a:defRPr sz="2000" b="1"/>
            </a:lvl1pPr>
          </a:lstStyle>
          <a:p>
            <a:r>
              <a:rPr lang="zh-CN" altLang="en-US"/>
              <a:t>单击此处编辑母版标题样式</a:t>
            </a:r>
          </a:p>
        </p:txBody>
      </p:sp>
      <p:sp>
        <p:nvSpPr>
          <p:cNvPr id="3" name="内容占位符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pPr/>
              <a:t>2018/7/26</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2389717" y="4800600"/>
            <a:ext cx="7315200" cy="566738"/>
          </a:xfrm>
        </p:spPr>
        <p:txBody>
          <a:bodyPr anchor="b"/>
          <a:lstStyle>
            <a:lvl1pPr algn="l">
              <a:defRPr sz="2000" b="1"/>
            </a:lvl1pPr>
          </a:lstStyle>
          <a:p>
            <a:r>
              <a:rPr lang="zh-CN" altLang="en-US"/>
              <a:t>单击此处编辑母版标题样式</a:t>
            </a:r>
          </a:p>
        </p:txBody>
      </p:sp>
      <p:sp>
        <p:nvSpPr>
          <p:cNvPr id="3" name="图片占位符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pPr/>
              <a:t>2018/7/26</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0820CF-B880-4189-942D-D702A7CBA730}" type="datetimeFigureOut">
              <a:rPr lang="zh-CN" altLang="en-US" smtClean="0"/>
              <a:pPr/>
              <a:t>2018/7/26</a:t>
            </a:fld>
            <a:endParaRPr lang="zh-CN" altLang="en-US"/>
          </a:p>
        </p:txBody>
      </p:sp>
      <p:sp>
        <p:nvSpPr>
          <p:cNvPr id="5" name="页脚占位符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913308-F349-4B6D-A68A-DD1791B4A57B}"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85" name="文本框 384"/>
          <p:cNvSpPr txBox="1"/>
          <p:nvPr/>
        </p:nvSpPr>
        <p:spPr>
          <a:xfrm>
            <a:off x="4511823" y="850023"/>
            <a:ext cx="3168352" cy="461665"/>
          </a:xfrm>
          <a:prstGeom prst="rect">
            <a:avLst/>
          </a:prstGeom>
          <a:noFill/>
        </p:spPr>
        <p:txBody>
          <a:bodyPr wrap="square" rtlCol="0">
            <a:spAutoFit/>
          </a:bodyPr>
          <a:lstStyle/>
          <a:p>
            <a:pPr algn="ctr"/>
            <a:r>
              <a:rPr lang="zh-CN" altLang="en-US" sz="2400" dirty="0">
                <a:solidFill>
                  <a:schemeClr val="tx1">
                    <a:lumMod val="75000"/>
                    <a:lumOff val="25000"/>
                  </a:schemeClr>
                </a:solidFill>
                <a:latin typeface="微软雅黑" panose="020B0503020204020204" pitchFamily="34" charset="-122"/>
                <a:ea typeface="微软雅黑" panose="020B0503020204020204" pitchFamily="34" charset="-122"/>
              </a:rPr>
              <a:t>在这里添加标题</a:t>
            </a:r>
            <a:endParaRPr lang="en-US" altLang="zh-CN" sz="24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386" name="文本框 385"/>
          <p:cNvSpPr txBox="1"/>
          <p:nvPr/>
        </p:nvSpPr>
        <p:spPr>
          <a:xfrm>
            <a:off x="4511823" y="530798"/>
            <a:ext cx="3168352" cy="276999"/>
          </a:xfrm>
          <a:prstGeom prst="rect">
            <a:avLst/>
          </a:prstGeom>
          <a:noFill/>
        </p:spPr>
        <p:txBody>
          <a:bodyPr wrap="square" rtlCol="0">
            <a:spAutoFit/>
          </a:bodyPr>
          <a:lstStyle/>
          <a:p>
            <a:pPr algn="ctr"/>
            <a:r>
              <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rPr>
              <a:t>Add the title in here</a:t>
            </a:r>
          </a:p>
        </p:txBody>
      </p:sp>
      <p:sp>
        <p:nvSpPr>
          <p:cNvPr id="387" name="圆角矩形 386"/>
          <p:cNvSpPr/>
          <p:nvPr/>
        </p:nvSpPr>
        <p:spPr>
          <a:xfrm>
            <a:off x="5915979" y="0"/>
            <a:ext cx="360040" cy="277744"/>
          </a:xfrm>
          <a:prstGeom prst="roundRect">
            <a:avLst/>
          </a:prstGeom>
          <a:solidFill>
            <a:srgbClr val="E6374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lang="en-US" altLang="zh-CN" sz="1200" dirty="0">
                <a:latin typeface="微软雅黑" panose="020B0503020204020204" pitchFamily="34" charset="-122"/>
                <a:ea typeface="微软雅黑" panose="020B0503020204020204" pitchFamily="34" charset="-122"/>
              </a:rPr>
              <a:t>01</a:t>
            </a:r>
            <a:endParaRPr lang="zh-CN" altLang="en-US" sz="1200" dirty="0">
              <a:latin typeface="微软雅黑" panose="020B0503020204020204" pitchFamily="34" charset="-122"/>
              <a:ea typeface="微软雅黑" panose="020B0503020204020204" pitchFamily="34" charset="-122"/>
            </a:endParaRPr>
          </a:p>
        </p:txBody>
      </p:sp>
      <p:grpSp>
        <p:nvGrpSpPr>
          <p:cNvPr id="388" name="Group 4"/>
          <p:cNvGrpSpPr>
            <a:grpSpLocks noChangeAspect="1"/>
          </p:cNvGrpSpPr>
          <p:nvPr/>
        </p:nvGrpSpPr>
        <p:grpSpPr bwMode="auto">
          <a:xfrm>
            <a:off x="623392" y="2204864"/>
            <a:ext cx="3528392" cy="3492887"/>
            <a:chOff x="2977" y="1117"/>
            <a:chExt cx="2087" cy="2066"/>
          </a:xfrm>
        </p:grpSpPr>
        <p:sp>
          <p:nvSpPr>
            <p:cNvPr id="389" name="Freeform 5"/>
            <p:cNvSpPr>
              <a:spLocks/>
            </p:cNvSpPr>
            <p:nvPr/>
          </p:nvSpPr>
          <p:spPr bwMode="auto">
            <a:xfrm>
              <a:off x="3889" y="1117"/>
              <a:ext cx="519" cy="804"/>
            </a:xfrm>
            <a:custGeom>
              <a:avLst/>
              <a:gdLst>
                <a:gd name="T0" fmla="*/ 0 w 430"/>
                <a:gd name="T1" fmla="*/ 0 h 666"/>
                <a:gd name="T2" fmla="*/ 208 w 430"/>
                <a:gd name="T3" fmla="*/ 25 h 666"/>
                <a:gd name="T4" fmla="*/ 411 w 430"/>
                <a:gd name="T5" fmla="*/ 526 h 666"/>
                <a:gd name="T6" fmla="*/ 360 w 430"/>
                <a:gd name="T7" fmla="*/ 646 h 666"/>
                <a:gd name="T8" fmla="*/ 239 w 430"/>
                <a:gd name="T9" fmla="*/ 596 h 666"/>
                <a:gd name="T10" fmla="*/ 15 w 430"/>
                <a:gd name="T11" fmla="*/ 42 h 666"/>
                <a:gd name="T12" fmla="*/ 0 w 430"/>
                <a:gd name="T13" fmla="*/ 0 h 666"/>
              </a:gdLst>
              <a:ahLst/>
              <a:cxnLst>
                <a:cxn ang="0">
                  <a:pos x="T0" y="T1"/>
                </a:cxn>
                <a:cxn ang="0">
                  <a:pos x="T2" y="T3"/>
                </a:cxn>
                <a:cxn ang="0">
                  <a:pos x="T4" y="T5"/>
                </a:cxn>
                <a:cxn ang="0">
                  <a:pos x="T6" y="T7"/>
                </a:cxn>
                <a:cxn ang="0">
                  <a:pos x="T8" y="T9"/>
                </a:cxn>
                <a:cxn ang="0">
                  <a:pos x="T10" y="T11"/>
                </a:cxn>
                <a:cxn ang="0">
                  <a:pos x="T12" y="T13"/>
                </a:cxn>
              </a:cxnLst>
              <a:rect l="0" t="0" r="r" b="b"/>
              <a:pathLst>
                <a:path w="430" h="666">
                  <a:moveTo>
                    <a:pt x="0" y="0"/>
                  </a:moveTo>
                  <a:cubicBezTo>
                    <a:pt x="208" y="25"/>
                    <a:pt x="208" y="25"/>
                    <a:pt x="208" y="25"/>
                  </a:cubicBezTo>
                  <a:cubicBezTo>
                    <a:pt x="411" y="526"/>
                    <a:pt x="411" y="526"/>
                    <a:pt x="411" y="526"/>
                  </a:cubicBezTo>
                  <a:cubicBezTo>
                    <a:pt x="430" y="573"/>
                    <a:pt x="407" y="627"/>
                    <a:pt x="360" y="646"/>
                  </a:cubicBezTo>
                  <a:cubicBezTo>
                    <a:pt x="312" y="666"/>
                    <a:pt x="258" y="643"/>
                    <a:pt x="239" y="596"/>
                  </a:cubicBezTo>
                  <a:cubicBezTo>
                    <a:pt x="15" y="42"/>
                    <a:pt x="15" y="42"/>
                    <a:pt x="15" y="42"/>
                  </a:cubicBezTo>
                  <a:cubicBezTo>
                    <a:pt x="10" y="30"/>
                    <a:pt x="0" y="12"/>
                    <a:pt x="0" y="0"/>
                  </a:cubicBezTo>
                  <a:close/>
                </a:path>
              </a:pathLst>
            </a:custGeom>
            <a:solidFill>
              <a:srgbClr val="BA931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90" name="Freeform 6"/>
            <p:cNvSpPr>
              <a:spLocks/>
            </p:cNvSpPr>
            <p:nvPr/>
          </p:nvSpPr>
          <p:spPr bwMode="auto">
            <a:xfrm>
              <a:off x="4398" y="1753"/>
              <a:ext cx="666" cy="771"/>
            </a:xfrm>
            <a:custGeom>
              <a:avLst/>
              <a:gdLst>
                <a:gd name="T0" fmla="*/ 467 w 551"/>
                <a:gd name="T1" fmla="*/ 0 h 638"/>
                <a:gd name="T2" fmla="*/ 551 w 551"/>
                <a:gd name="T3" fmla="*/ 170 h 638"/>
                <a:gd name="T4" fmla="*/ 172 w 551"/>
                <a:gd name="T5" fmla="*/ 596 h 638"/>
                <a:gd name="T6" fmla="*/ 41 w 551"/>
                <a:gd name="T7" fmla="*/ 604 h 638"/>
                <a:gd name="T8" fmla="*/ 34 w 551"/>
                <a:gd name="T9" fmla="*/ 473 h 638"/>
                <a:gd name="T10" fmla="*/ 434 w 551"/>
                <a:gd name="T11" fmla="*/ 23 h 638"/>
                <a:gd name="T12" fmla="*/ 464 w 551"/>
                <a:gd name="T13" fmla="*/ 1 h 638"/>
                <a:gd name="T14" fmla="*/ 467 w 551"/>
                <a:gd name="T15" fmla="*/ 0 h 63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51" h="638">
                  <a:moveTo>
                    <a:pt x="467" y="0"/>
                  </a:moveTo>
                  <a:cubicBezTo>
                    <a:pt x="551" y="170"/>
                    <a:pt x="551" y="170"/>
                    <a:pt x="551" y="170"/>
                  </a:cubicBezTo>
                  <a:cubicBezTo>
                    <a:pt x="172" y="596"/>
                    <a:pt x="172" y="596"/>
                    <a:pt x="172" y="596"/>
                  </a:cubicBezTo>
                  <a:cubicBezTo>
                    <a:pt x="138" y="635"/>
                    <a:pt x="79" y="638"/>
                    <a:pt x="41" y="604"/>
                  </a:cubicBezTo>
                  <a:cubicBezTo>
                    <a:pt x="3" y="570"/>
                    <a:pt x="0" y="511"/>
                    <a:pt x="34" y="473"/>
                  </a:cubicBezTo>
                  <a:cubicBezTo>
                    <a:pt x="434" y="23"/>
                    <a:pt x="434" y="23"/>
                    <a:pt x="434" y="23"/>
                  </a:cubicBezTo>
                  <a:cubicBezTo>
                    <a:pt x="443" y="14"/>
                    <a:pt x="453" y="6"/>
                    <a:pt x="464" y="1"/>
                  </a:cubicBezTo>
                  <a:lnTo>
                    <a:pt x="467" y="0"/>
                  </a:lnTo>
                  <a:close/>
                </a:path>
              </a:pathLst>
            </a:custGeom>
            <a:solidFill>
              <a:srgbClr val="288B9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91" name="Freeform 7"/>
            <p:cNvSpPr>
              <a:spLocks/>
            </p:cNvSpPr>
            <p:nvPr/>
          </p:nvSpPr>
          <p:spPr bwMode="auto">
            <a:xfrm>
              <a:off x="3292" y="2270"/>
              <a:ext cx="388" cy="910"/>
            </a:xfrm>
            <a:custGeom>
              <a:avLst/>
              <a:gdLst>
                <a:gd name="T0" fmla="*/ 204 w 321"/>
                <a:gd name="T1" fmla="*/ 2 h 753"/>
                <a:gd name="T2" fmla="*/ 241 w 321"/>
                <a:gd name="T3" fmla="*/ 4 h 753"/>
                <a:gd name="T4" fmla="*/ 309 w 321"/>
                <a:gd name="T5" fmla="*/ 116 h 753"/>
                <a:gd name="T6" fmla="*/ 168 w 321"/>
                <a:gd name="T7" fmla="*/ 701 h 753"/>
                <a:gd name="T8" fmla="*/ 153 w 321"/>
                <a:gd name="T9" fmla="*/ 735 h 753"/>
                <a:gd name="T10" fmla="*/ 133 w 321"/>
                <a:gd name="T11" fmla="*/ 753 h 753"/>
                <a:gd name="T12" fmla="*/ 0 w 321"/>
                <a:gd name="T13" fmla="*/ 610 h 753"/>
                <a:gd name="T14" fmla="*/ 129 w 321"/>
                <a:gd name="T15" fmla="*/ 72 h 753"/>
                <a:gd name="T16" fmla="*/ 204 w 321"/>
                <a:gd name="T17" fmla="*/ 2 h 7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21" h="753">
                  <a:moveTo>
                    <a:pt x="204" y="2"/>
                  </a:moveTo>
                  <a:cubicBezTo>
                    <a:pt x="216" y="0"/>
                    <a:pt x="228" y="1"/>
                    <a:pt x="241" y="4"/>
                  </a:cubicBezTo>
                  <a:cubicBezTo>
                    <a:pt x="290" y="16"/>
                    <a:pt x="321" y="66"/>
                    <a:pt x="309" y="116"/>
                  </a:cubicBezTo>
                  <a:cubicBezTo>
                    <a:pt x="168" y="701"/>
                    <a:pt x="168" y="701"/>
                    <a:pt x="168" y="701"/>
                  </a:cubicBezTo>
                  <a:cubicBezTo>
                    <a:pt x="165" y="714"/>
                    <a:pt x="160" y="725"/>
                    <a:pt x="153" y="735"/>
                  </a:cubicBezTo>
                  <a:cubicBezTo>
                    <a:pt x="133" y="753"/>
                    <a:pt x="133" y="753"/>
                    <a:pt x="133" y="753"/>
                  </a:cubicBezTo>
                  <a:cubicBezTo>
                    <a:pt x="0" y="610"/>
                    <a:pt x="0" y="610"/>
                    <a:pt x="0" y="610"/>
                  </a:cubicBezTo>
                  <a:cubicBezTo>
                    <a:pt x="129" y="72"/>
                    <a:pt x="129" y="72"/>
                    <a:pt x="129" y="72"/>
                  </a:cubicBezTo>
                  <a:cubicBezTo>
                    <a:pt x="138" y="35"/>
                    <a:pt x="168" y="8"/>
                    <a:pt x="204" y="2"/>
                  </a:cubicBezTo>
                  <a:close/>
                </a:path>
              </a:pathLst>
            </a:custGeom>
            <a:solidFill>
              <a:srgbClr val="2C897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92" name="Freeform 8"/>
            <p:cNvSpPr>
              <a:spLocks/>
            </p:cNvSpPr>
            <p:nvPr/>
          </p:nvSpPr>
          <p:spPr bwMode="auto">
            <a:xfrm>
              <a:off x="3292" y="2681"/>
              <a:ext cx="884" cy="501"/>
            </a:xfrm>
            <a:custGeom>
              <a:avLst/>
              <a:gdLst>
                <a:gd name="T0" fmla="*/ 625 w 732"/>
                <a:gd name="T1" fmla="*/ 1 h 415"/>
                <a:gd name="T2" fmla="*/ 711 w 732"/>
                <a:gd name="T3" fmla="*/ 56 h 415"/>
                <a:gd name="T4" fmla="*/ 664 w 732"/>
                <a:gd name="T5" fmla="*/ 178 h 415"/>
                <a:gd name="T6" fmla="*/ 131 w 732"/>
                <a:gd name="T7" fmla="*/ 415 h 415"/>
                <a:gd name="T8" fmla="*/ 0 w 732"/>
                <a:gd name="T9" fmla="*/ 270 h 415"/>
                <a:gd name="T10" fmla="*/ 0 w 732"/>
                <a:gd name="T11" fmla="*/ 270 h 415"/>
                <a:gd name="T12" fmla="*/ 40 w 732"/>
                <a:gd name="T13" fmla="*/ 253 h 415"/>
                <a:gd name="T14" fmla="*/ 589 w 732"/>
                <a:gd name="T15" fmla="*/ 9 h 415"/>
                <a:gd name="T16" fmla="*/ 625 w 732"/>
                <a:gd name="T17" fmla="*/ 1 h 4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32" h="415">
                  <a:moveTo>
                    <a:pt x="625" y="1"/>
                  </a:moveTo>
                  <a:cubicBezTo>
                    <a:pt x="661" y="0"/>
                    <a:pt x="696" y="21"/>
                    <a:pt x="711" y="56"/>
                  </a:cubicBezTo>
                  <a:cubicBezTo>
                    <a:pt x="732" y="102"/>
                    <a:pt x="711" y="157"/>
                    <a:pt x="664" y="178"/>
                  </a:cubicBezTo>
                  <a:cubicBezTo>
                    <a:pt x="131" y="415"/>
                    <a:pt x="131" y="415"/>
                    <a:pt x="131" y="415"/>
                  </a:cubicBezTo>
                  <a:cubicBezTo>
                    <a:pt x="0" y="270"/>
                    <a:pt x="0" y="270"/>
                    <a:pt x="0" y="270"/>
                  </a:cubicBezTo>
                  <a:cubicBezTo>
                    <a:pt x="0" y="270"/>
                    <a:pt x="0" y="270"/>
                    <a:pt x="0" y="270"/>
                  </a:cubicBezTo>
                  <a:cubicBezTo>
                    <a:pt x="0" y="270"/>
                    <a:pt x="28" y="258"/>
                    <a:pt x="40" y="253"/>
                  </a:cubicBezTo>
                  <a:cubicBezTo>
                    <a:pt x="589" y="9"/>
                    <a:pt x="589" y="9"/>
                    <a:pt x="589" y="9"/>
                  </a:cubicBezTo>
                  <a:cubicBezTo>
                    <a:pt x="601" y="3"/>
                    <a:pt x="613" y="1"/>
                    <a:pt x="625" y="1"/>
                  </a:cubicBezTo>
                  <a:close/>
                </a:path>
              </a:pathLst>
            </a:custGeom>
            <a:solidFill>
              <a:srgbClr val="3AB29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93" name="Freeform 9"/>
            <p:cNvSpPr>
              <a:spLocks/>
            </p:cNvSpPr>
            <p:nvPr/>
          </p:nvSpPr>
          <p:spPr bwMode="auto">
            <a:xfrm>
              <a:off x="3926" y="2677"/>
              <a:ext cx="936" cy="506"/>
            </a:xfrm>
            <a:custGeom>
              <a:avLst/>
              <a:gdLst>
                <a:gd name="T0" fmla="*/ 108 w 775"/>
                <a:gd name="T1" fmla="*/ 1 h 419"/>
                <a:gd name="T2" fmla="*/ 145 w 775"/>
                <a:gd name="T3" fmla="*/ 9 h 419"/>
                <a:gd name="T4" fmla="*/ 726 w 775"/>
                <a:gd name="T5" fmla="*/ 253 h 419"/>
                <a:gd name="T6" fmla="*/ 758 w 775"/>
                <a:gd name="T7" fmla="*/ 274 h 419"/>
                <a:gd name="T8" fmla="*/ 775 w 775"/>
                <a:gd name="T9" fmla="*/ 300 h 419"/>
                <a:gd name="T10" fmla="*/ 642 w 775"/>
                <a:gd name="T11" fmla="*/ 419 h 419"/>
                <a:gd name="T12" fmla="*/ 74 w 775"/>
                <a:gd name="T13" fmla="*/ 180 h 419"/>
                <a:gd name="T14" fmla="*/ 20 w 775"/>
                <a:gd name="T15" fmla="*/ 56 h 419"/>
                <a:gd name="T16" fmla="*/ 108 w 775"/>
                <a:gd name="T17" fmla="*/ 1 h 4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75" h="419">
                  <a:moveTo>
                    <a:pt x="108" y="1"/>
                  </a:moveTo>
                  <a:cubicBezTo>
                    <a:pt x="120" y="1"/>
                    <a:pt x="133" y="3"/>
                    <a:pt x="145" y="9"/>
                  </a:cubicBezTo>
                  <a:cubicBezTo>
                    <a:pt x="726" y="253"/>
                    <a:pt x="726" y="253"/>
                    <a:pt x="726" y="253"/>
                  </a:cubicBezTo>
                  <a:cubicBezTo>
                    <a:pt x="738" y="258"/>
                    <a:pt x="749" y="266"/>
                    <a:pt x="758" y="274"/>
                  </a:cubicBezTo>
                  <a:cubicBezTo>
                    <a:pt x="775" y="300"/>
                    <a:pt x="775" y="300"/>
                    <a:pt x="775" y="300"/>
                  </a:cubicBezTo>
                  <a:cubicBezTo>
                    <a:pt x="642" y="419"/>
                    <a:pt x="642" y="419"/>
                    <a:pt x="642" y="419"/>
                  </a:cubicBezTo>
                  <a:cubicBezTo>
                    <a:pt x="74" y="180"/>
                    <a:pt x="74" y="180"/>
                    <a:pt x="74" y="180"/>
                  </a:cubicBezTo>
                  <a:cubicBezTo>
                    <a:pt x="24" y="159"/>
                    <a:pt x="0" y="104"/>
                    <a:pt x="20" y="56"/>
                  </a:cubicBezTo>
                  <a:cubicBezTo>
                    <a:pt x="35" y="21"/>
                    <a:pt x="70" y="0"/>
                    <a:pt x="108" y="1"/>
                  </a:cubicBezTo>
                  <a:close/>
                </a:path>
              </a:pathLst>
            </a:custGeom>
            <a:solidFill>
              <a:srgbClr val="5D863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94" name="Freeform 10"/>
            <p:cNvSpPr>
              <a:spLocks/>
            </p:cNvSpPr>
            <p:nvPr/>
          </p:nvSpPr>
          <p:spPr bwMode="auto">
            <a:xfrm>
              <a:off x="3641" y="1117"/>
              <a:ext cx="499" cy="811"/>
            </a:xfrm>
            <a:custGeom>
              <a:avLst/>
              <a:gdLst>
                <a:gd name="T0" fmla="*/ 205 w 413"/>
                <a:gd name="T1" fmla="*/ 0 h 672"/>
                <a:gd name="T2" fmla="*/ 413 w 413"/>
                <a:gd name="T3" fmla="*/ 25 h 672"/>
                <a:gd name="T4" fmla="*/ 413 w 413"/>
                <a:gd name="T5" fmla="*/ 25 h 672"/>
                <a:gd name="T6" fmla="*/ 191 w 413"/>
                <a:gd name="T7" fmla="*/ 599 h 672"/>
                <a:gd name="T8" fmla="*/ 74 w 413"/>
                <a:gd name="T9" fmla="*/ 656 h 672"/>
                <a:gd name="T10" fmla="*/ 17 w 413"/>
                <a:gd name="T11" fmla="*/ 538 h 672"/>
                <a:gd name="T12" fmla="*/ 205 w 413"/>
                <a:gd name="T13" fmla="*/ 0 h 672"/>
              </a:gdLst>
              <a:ahLst/>
              <a:cxnLst>
                <a:cxn ang="0">
                  <a:pos x="T0" y="T1"/>
                </a:cxn>
                <a:cxn ang="0">
                  <a:pos x="T2" y="T3"/>
                </a:cxn>
                <a:cxn ang="0">
                  <a:pos x="T4" y="T5"/>
                </a:cxn>
                <a:cxn ang="0">
                  <a:pos x="T6" y="T7"/>
                </a:cxn>
                <a:cxn ang="0">
                  <a:pos x="T8" y="T9"/>
                </a:cxn>
                <a:cxn ang="0">
                  <a:pos x="T10" y="T11"/>
                </a:cxn>
                <a:cxn ang="0">
                  <a:pos x="T12" y="T13"/>
                </a:cxn>
              </a:cxnLst>
              <a:rect l="0" t="0" r="r" b="b"/>
              <a:pathLst>
                <a:path w="413" h="672">
                  <a:moveTo>
                    <a:pt x="205" y="0"/>
                  </a:moveTo>
                  <a:cubicBezTo>
                    <a:pt x="413" y="25"/>
                    <a:pt x="413" y="25"/>
                    <a:pt x="413" y="25"/>
                  </a:cubicBezTo>
                  <a:cubicBezTo>
                    <a:pt x="413" y="25"/>
                    <a:pt x="413" y="25"/>
                    <a:pt x="413" y="25"/>
                  </a:cubicBezTo>
                  <a:cubicBezTo>
                    <a:pt x="191" y="599"/>
                    <a:pt x="191" y="599"/>
                    <a:pt x="191" y="599"/>
                  </a:cubicBezTo>
                  <a:cubicBezTo>
                    <a:pt x="175" y="647"/>
                    <a:pt x="122" y="672"/>
                    <a:pt x="74" y="656"/>
                  </a:cubicBezTo>
                  <a:cubicBezTo>
                    <a:pt x="26" y="639"/>
                    <a:pt x="0" y="586"/>
                    <a:pt x="17" y="538"/>
                  </a:cubicBezTo>
                  <a:lnTo>
                    <a:pt x="205" y="0"/>
                  </a:lnTo>
                  <a:close/>
                </a:path>
              </a:pathLst>
            </a:custGeom>
            <a:solidFill>
              <a:srgbClr val="F4C21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95" name="Freeform 11"/>
            <p:cNvSpPr>
              <a:spLocks/>
            </p:cNvSpPr>
            <p:nvPr/>
          </p:nvSpPr>
          <p:spPr bwMode="auto">
            <a:xfrm>
              <a:off x="2977" y="1692"/>
              <a:ext cx="903" cy="284"/>
            </a:xfrm>
            <a:custGeom>
              <a:avLst/>
              <a:gdLst>
                <a:gd name="T0" fmla="*/ 646 w 748"/>
                <a:gd name="T1" fmla="*/ 4 h 235"/>
                <a:gd name="T2" fmla="*/ 745 w 748"/>
                <a:gd name="T3" fmla="*/ 90 h 235"/>
                <a:gd name="T4" fmla="*/ 659 w 748"/>
                <a:gd name="T5" fmla="*/ 189 h 235"/>
                <a:gd name="T6" fmla="*/ 60 w 748"/>
                <a:gd name="T7" fmla="*/ 233 h 235"/>
                <a:gd name="T8" fmla="*/ 7 w 748"/>
                <a:gd name="T9" fmla="*/ 221 h 235"/>
                <a:gd name="T10" fmla="*/ 0 w 748"/>
                <a:gd name="T11" fmla="*/ 216 h 235"/>
                <a:gd name="T12" fmla="*/ 89 w 748"/>
                <a:gd name="T13" fmla="*/ 45 h 235"/>
                <a:gd name="T14" fmla="*/ 646 w 748"/>
                <a:gd name="T15" fmla="*/ 4 h 23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48" h="235">
                  <a:moveTo>
                    <a:pt x="646" y="4"/>
                  </a:moveTo>
                  <a:cubicBezTo>
                    <a:pt x="697" y="0"/>
                    <a:pt x="741" y="39"/>
                    <a:pt x="745" y="90"/>
                  </a:cubicBezTo>
                  <a:cubicBezTo>
                    <a:pt x="748" y="141"/>
                    <a:pt x="710" y="185"/>
                    <a:pt x="659" y="189"/>
                  </a:cubicBezTo>
                  <a:cubicBezTo>
                    <a:pt x="60" y="233"/>
                    <a:pt x="60" y="233"/>
                    <a:pt x="60" y="233"/>
                  </a:cubicBezTo>
                  <a:cubicBezTo>
                    <a:pt x="41" y="235"/>
                    <a:pt x="22" y="230"/>
                    <a:pt x="7" y="221"/>
                  </a:cubicBezTo>
                  <a:cubicBezTo>
                    <a:pt x="0" y="216"/>
                    <a:pt x="0" y="216"/>
                    <a:pt x="0" y="216"/>
                  </a:cubicBezTo>
                  <a:cubicBezTo>
                    <a:pt x="89" y="45"/>
                    <a:pt x="89" y="45"/>
                    <a:pt x="89" y="45"/>
                  </a:cubicBezTo>
                  <a:cubicBezTo>
                    <a:pt x="646" y="4"/>
                    <a:pt x="646" y="4"/>
                    <a:pt x="646" y="4"/>
                  </a:cubicBezTo>
                  <a:close/>
                </a:path>
              </a:pathLst>
            </a:custGeom>
            <a:solidFill>
              <a:srgbClr val="B71C2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96" name="Freeform 12"/>
            <p:cNvSpPr>
              <a:spLocks/>
            </p:cNvSpPr>
            <p:nvPr/>
          </p:nvSpPr>
          <p:spPr bwMode="auto">
            <a:xfrm>
              <a:off x="2977" y="1746"/>
              <a:ext cx="705" cy="754"/>
            </a:xfrm>
            <a:custGeom>
              <a:avLst/>
              <a:gdLst>
                <a:gd name="T0" fmla="*/ 89 w 584"/>
                <a:gd name="T1" fmla="*/ 0 h 624"/>
                <a:gd name="T2" fmla="*/ 89 w 584"/>
                <a:gd name="T3" fmla="*/ 0 h 624"/>
                <a:gd name="T4" fmla="*/ 89 w 584"/>
                <a:gd name="T5" fmla="*/ 0 h 624"/>
                <a:gd name="T6" fmla="*/ 548 w 584"/>
                <a:gd name="T7" fmla="*/ 457 h 624"/>
                <a:gd name="T8" fmla="*/ 547 w 584"/>
                <a:gd name="T9" fmla="*/ 588 h 624"/>
                <a:gd name="T10" fmla="*/ 416 w 584"/>
                <a:gd name="T11" fmla="*/ 587 h 624"/>
                <a:gd name="T12" fmla="*/ 0 w 584"/>
                <a:gd name="T13" fmla="*/ 171 h 624"/>
                <a:gd name="T14" fmla="*/ 87 w 584"/>
                <a:gd name="T15" fmla="*/ 5 h 624"/>
                <a:gd name="T16" fmla="*/ 89 w 584"/>
                <a:gd name="T17" fmla="*/ 0 h 6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84" h="624">
                  <a:moveTo>
                    <a:pt x="89" y="0"/>
                  </a:moveTo>
                  <a:cubicBezTo>
                    <a:pt x="89" y="0"/>
                    <a:pt x="89" y="0"/>
                    <a:pt x="89" y="0"/>
                  </a:cubicBezTo>
                  <a:cubicBezTo>
                    <a:pt x="89" y="0"/>
                    <a:pt x="89" y="0"/>
                    <a:pt x="89" y="0"/>
                  </a:cubicBezTo>
                  <a:cubicBezTo>
                    <a:pt x="548" y="457"/>
                    <a:pt x="548" y="457"/>
                    <a:pt x="548" y="457"/>
                  </a:cubicBezTo>
                  <a:cubicBezTo>
                    <a:pt x="584" y="494"/>
                    <a:pt x="583" y="553"/>
                    <a:pt x="547" y="588"/>
                  </a:cubicBezTo>
                  <a:cubicBezTo>
                    <a:pt x="510" y="624"/>
                    <a:pt x="452" y="624"/>
                    <a:pt x="416" y="587"/>
                  </a:cubicBezTo>
                  <a:cubicBezTo>
                    <a:pt x="0" y="171"/>
                    <a:pt x="0" y="171"/>
                    <a:pt x="0" y="171"/>
                  </a:cubicBezTo>
                  <a:cubicBezTo>
                    <a:pt x="87" y="5"/>
                    <a:pt x="87" y="5"/>
                    <a:pt x="87" y="5"/>
                  </a:cubicBezTo>
                  <a:lnTo>
                    <a:pt x="89" y="0"/>
                  </a:lnTo>
                  <a:close/>
                </a:path>
              </a:pathLst>
            </a:custGeom>
            <a:solidFill>
              <a:srgbClr val="D93A4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97" name="Freeform 13"/>
            <p:cNvSpPr>
              <a:spLocks/>
            </p:cNvSpPr>
            <p:nvPr/>
          </p:nvSpPr>
          <p:spPr bwMode="auto">
            <a:xfrm>
              <a:off x="4390" y="2288"/>
              <a:ext cx="478" cy="895"/>
            </a:xfrm>
            <a:custGeom>
              <a:avLst/>
              <a:gdLst>
                <a:gd name="T0" fmla="*/ 109 w 396"/>
                <a:gd name="T1" fmla="*/ 1 h 741"/>
                <a:gd name="T2" fmla="*/ 192 w 396"/>
                <a:gd name="T3" fmla="*/ 61 h 741"/>
                <a:gd name="T4" fmla="*/ 396 w 396"/>
                <a:gd name="T5" fmla="*/ 623 h 741"/>
                <a:gd name="T6" fmla="*/ 258 w 396"/>
                <a:gd name="T7" fmla="*/ 741 h 741"/>
                <a:gd name="T8" fmla="*/ 258 w 396"/>
                <a:gd name="T9" fmla="*/ 741 h 741"/>
                <a:gd name="T10" fmla="*/ 258 w 396"/>
                <a:gd name="T11" fmla="*/ 741 h 741"/>
                <a:gd name="T12" fmla="*/ 18 w 396"/>
                <a:gd name="T13" fmla="*/ 125 h 741"/>
                <a:gd name="T14" fmla="*/ 73 w 396"/>
                <a:gd name="T15" fmla="*/ 6 h 741"/>
                <a:gd name="T16" fmla="*/ 109 w 396"/>
                <a:gd name="T17" fmla="*/ 1 h 7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96" h="741">
                  <a:moveTo>
                    <a:pt x="109" y="1"/>
                  </a:moveTo>
                  <a:cubicBezTo>
                    <a:pt x="145" y="2"/>
                    <a:pt x="179" y="25"/>
                    <a:pt x="192" y="61"/>
                  </a:cubicBezTo>
                  <a:cubicBezTo>
                    <a:pt x="396" y="623"/>
                    <a:pt x="396" y="623"/>
                    <a:pt x="396" y="623"/>
                  </a:cubicBezTo>
                  <a:cubicBezTo>
                    <a:pt x="258" y="741"/>
                    <a:pt x="258" y="741"/>
                    <a:pt x="258" y="741"/>
                  </a:cubicBezTo>
                  <a:cubicBezTo>
                    <a:pt x="258" y="741"/>
                    <a:pt x="258" y="741"/>
                    <a:pt x="258" y="741"/>
                  </a:cubicBezTo>
                  <a:cubicBezTo>
                    <a:pt x="250" y="732"/>
                    <a:pt x="258" y="741"/>
                    <a:pt x="258" y="741"/>
                  </a:cubicBezTo>
                  <a:cubicBezTo>
                    <a:pt x="18" y="125"/>
                    <a:pt x="18" y="125"/>
                    <a:pt x="18" y="125"/>
                  </a:cubicBezTo>
                  <a:cubicBezTo>
                    <a:pt x="0" y="77"/>
                    <a:pt x="25" y="24"/>
                    <a:pt x="73" y="6"/>
                  </a:cubicBezTo>
                  <a:cubicBezTo>
                    <a:pt x="85" y="2"/>
                    <a:pt x="97" y="0"/>
                    <a:pt x="109" y="1"/>
                  </a:cubicBezTo>
                  <a:close/>
                </a:path>
              </a:pathLst>
            </a:custGeom>
            <a:solidFill>
              <a:srgbClr val="79B03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98" name="Freeform 14"/>
            <p:cNvSpPr>
              <a:spLocks/>
            </p:cNvSpPr>
            <p:nvPr/>
          </p:nvSpPr>
          <p:spPr bwMode="auto">
            <a:xfrm>
              <a:off x="4169" y="1678"/>
              <a:ext cx="895" cy="281"/>
            </a:xfrm>
            <a:custGeom>
              <a:avLst/>
              <a:gdLst>
                <a:gd name="T0" fmla="*/ 104 w 741"/>
                <a:gd name="T1" fmla="*/ 4 h 232"/>
                <a:gd name="T2" fmla="*/ 658 w 741"/>
                <a:gd name="T3" fmla="*/ 50 h 232"/>
                <a:gd name="T4" fmla="*/ 741 w 741"/>
                <a:gd name="T5" fmla="*/ 232 h 232"/>
                <a:gd name="T6" fmla="*/ 741 w 741"/>
                <a:gd name="T7" fmla="*/ 232 h 232"/>
                <a:gd name="T8" fmla="*/ 741 w 741"/>
                <a:gd name="T9" fmla="*/ 232 h 232"/>
                <a:gd name="T10" fmla="*/ 89 w 741"/>
                <a:gd name="T11" fmla="*/ 189 h 232"/>
                <a:gd name="T12" fmla="*/ 4 w 741"/>
                <a:gd name="T13" fmla="*/ 89 h 232"/>
                <a:gd name="T14" fmla="*/ 104 w 741"/>
                <a:gd name="T15" fmla="*/ 4 h 23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41" h="232">
                  <a:moveTo>
                    <a:pt x="104" y="4"/>
                  </a:moveTo>
                  <a:cubicBezTo>
                    <a:pt x="658" y="50"/>
                    <a:pt x="658" y="50"/>
                    <a:pt x="658" y="50"/>
                  </a:cubicBezTo>
                  <a:cubicBezTo>
                    <a:pt x="741" y="232"/>
                    <a:pt x="741" y="232"/>
                    <a:pt x="741" y="232"/>
                  </a:cubicBezTo>
                  <a:cubicBezTo>
                    <a:pt x="741" y="232"/>
                    <a:pt x="741" y="232"/>
                    <a:pt x="741" y="232"/>
                  </a:cubicBezTo>
                  <a:cubicBezTo>
                    <a:pt x="741" y="232"/>
                    <a:pt x="741" y="232"/>
                    <a:pt x="741" y="232"/>
                  </a:cubicBezTo>
                  <a:cubicBezTo>
                    <a:pt x="89" y="189"/>
                    <a:pt x="89" y="189"/>
                    <a:pt x="89" y="189"/>
                  </a:cubicBezTo>
                  <a:cubicBezTo>
                    <a:pt x="38" y="185"/>
                    <a:pt x="0" y="140"/>
                    <a:pt x="4" y="89"/>
                  </a:cubicBezTo>
                  <a:cubicBezTo>
                    <a:pt x="8" y="38"/>
                    <a:pt x="53" y="0"/>
                    <a:pt x="104" y="4"/>
                  </a:cubicBezTo>
                  <a:close/>
                </a:path>
              </a:pathLst>
            </a:custGeom>
            <a:solidFill>
              <a:srgbClr val="3FB0C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grpSp>
      <p:sp>
        <p:nvSpPr>
          <p:cNvPr id="399" name="文本框 398"/>
          <p:cNvSpPr txBox="1"/>
          <p:nvPr/>
        </p:nvSpPr>
        <p:spPr>
          <a:xfrm>
            <a:off x="4959073" y="2339792"/>
            <a:ext cx="2376264" cy="369332"/>
          </a:xfrm>
          <a:prstGeom prst="rect">
            <a:avLst/>
          </a:prstGeom>
          <a:noFill/>
        </p:spPr>
        <p:txBody>
          <a:bodyPr wrap="square" rtlCol="0">
            <a:spAutoFit/>
          </a:bodyPr>
          <a:lstStyle/>
          <a:p>
            <a:r>
              <a:rPr lang="zh-CN" altLang="en-US" dirty="0">
                <a:solidFill>
                  <a:schemeClr val="tx1">
                    <a:lumMod val="75000"/>
                    <a:lumOff val="25000"/>
                  </a:schemeClr>
                </a:solidFill>
                <a:latin typeface="微软雅黑" panose="020B0503020204020204" pitchFamily="34" charset="-122"/>
                <a:ea typeface="微软雅黑" panose="020B0503020204020204" pitchFamily="34" charset="-122"/>
              </a:rPr>
              <a:t>在这里添加标题</a:t>
            </a:r>
            <a:endParaRPr lang="en-US" altLang="zh-CN"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400" name="文本框 399"/>
          <p:cNvSpPr txBox="1"/>
          <p:nvPr/>
        </p:nvSpPr>
        <p:spPr>
          <a:xfrm>
            <a:off x="4959071" y="2709124"/>
            <a:ext cx="6668941" cy="613694"/>
          </a:xfrm>
          <a:prstGeom prst="rect">
            <a:avLst/>
          </a:prstGeom>
          <a:noFill/>
        </p:spPr>
        <p:txBody>
          <a:bodyPr wrap="square" rtlCol="0">
            <a:spAutoFit/>
          </a:bodyPr>
          <a:lstStyle/>
          <a:p>
            <a:pPr>
              <a:lnSpc>
                <a:spcPct val="150000"/>
              </a:lnSpc>
            </a:pP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单击添加内容详情单击添加内容详情单击添加内容详情单击添加内容详情单击添加内容详情单击添加内容详情单击添加内容详情单击添加内容详情</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401" name="文本框 400"/>
          <p:cNvSpPr txBox="1"/>
          <p:nvPr/>
        </p:nvSpPr>
        <p:spPr>
          <a:xfrm>
            <a:off x="4959072" y="3861252"/>
            <a:ext cx="1989215" cy="613694"/>
          </a:xfrm>
          <a:prstGeom prst="rect">
            <a:avLst/>
          </a:prstGeom>
          <a:noFill/>
        </p:spPr>
        <p:txBody>
          <a:bodyPr wrap="square" rtlCol="0">
            <a:spAutoFit/>
          </a:bodyPr>
          <a:lstStyle/>
          <a:p>
            <a:pPr>
              <a:lnSpc>
                <a:spcPct val="150000"/>
              </a:lnSpc>
            </a:pP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单击添加内容详情单击添加内容详情</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402" name="文本框 401"/>
          <p:cNvSpPr txBox="1"/>
          <p:nvPr/>
        </p:nvSpPr>
        <p:spPr>
          <a:xfrm>
            <a:off x="4959072" y="5108951"/>
            <a:ext cx="1989215" cy="613694"/>
          </a:xfrm>
          <a:prstGeom prst="rect">
            <a:avLst/>
          </a:prstGeom>
          <a:noFill/>
        </p:spPr>
        <p:txBody>
          <a:bodyPr wrap="square" rtlCol="0">
            <a:spAutoFit/>
          </a:bodyPr>
          <a:lstStyle/>
          <a:p>
            <a:pPr>
              <a:lnSpc>
                <a:spcPct val="150000"/>
              </a:lnSpc>
            </a:pP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单击添加内容详情单击添加内容详情</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403" name="文本框 402"/>
          <p:cNvSpPr txBox="1"/>
          <p:nvPr/>
        </p:nvSpPr>
        <p:spPr>
          <a:xfrm>
            <a:off x="7298935" y="3861252"/>
            <a:ext cx="1989215" cy="613694"/>
          </a:xfrm>
          <a:prstGeom prst="rect">
            <a:avLst/>
          </a:prstGeom>
          <a:noFill/>
        </p:spPr>
        <p:txBody>
          <a:bodyPr wrap="square" rtlCol="0">
            <a:spAutoFit/>
          </a:bodyPr>
          <a:lstStyle/>
          <a:p>
            <a:pPr>
              <a:lnSpc>
                <a:spcPct val="150000"/>
              </a:lnSpc>
            </a:pP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单击添加内容详情单击添加内容详情</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404" name="文本框 403"/>
          <p:cNvSpPr txBox="1"/>
          <p:nvPr/>
        </p:nvSpPr>
        <p:spPr>
          <a:xfrm>
            <a:off x="7298935" y="5108951"/>
            <a:ext cx="1989215" cy="613694"/>
          </a:xfrm>
          <a:prstGeom prst="rect">
            <a:avLst/>
          </a:prstGeom>
          <a:noFill/>
        </p:spPr>
        <p:txBody>
          <a:bodyPr wrap="square" rtlCol="0">
            <a:spAutoFit/>
          </a:bodyPr>
          <a:lstStyle/>
          <a:p>
            <a:pPr>
              <a:lnSpc>
                <a:spcPct val="150000"/>
              </a:lnSpc>
            </a:pP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单击添加内容详情单击添加内容详情</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405" name="文本框 404"/>
          <p:cNvSpPr txBox="1"/>
          <p:nvPr/>
        </p:nvSpPr>
        <p:spPr>
          <a:xfrm>
            <a:off x="9638798" y="3861252"/>
            <a:ext cx="1989215" cy="613694"/>
          </a:xfrm>
          <a:prstGeom prst="rect">
            <a:avLst/>
          </a:prstGeom>
          <a:noFill/>
        </p:spPr>
        <p:txBody>
          <a:bodyPr wrap="square" rtlCol="0">
            <a:spAutoFit/>
          </a:bodyPr>
          <a:lstStyle/>
          <a:p>
            <a:pPr>
              <a:lnSpc>
                <a:spcPct val="150000"/>
              </a:lnSpc>
            </a:pP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单击添加内容详情单击添加内容详情</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406" name="矩形 405"/>
          <p:cNvSpPr/>
          <p:nvPr/>
        </p:nvSpPr>
        <p:spPr>
          <a:xfrm>
            <a:off x="4959071" y="3601049"/>
            <a:ext cx="470000" cy="369332"/>
          </a:xfrm>
          <a:prstGeom prst="rect">
            <a:avLst/>
          </a:prstGeom>
        </p:spPr>
        <p:txBody>
          <a:bodyPr wrap="none">
            <a:spAutoFit/>
          </a:bodyPr>
          <a:lstStyle/>
          <a:p>
            <a:pPr algn="ctr"/>
            <a:r>
              <a:rPr lang="en-US" altLang="zh-CN" dirty="0">
                <a:solidFill>
                  <a:schemeClr val="tx1">
                    <a:lumMod val="75000"/>
                    <a:lumOff val="25000"/>
                  </a:schemeClr>
                </a:solidFill>
                <a:latin typeface="微软雅黑" panose="020B0503020204020204" pitchFamily="34" charset="-122"/>
                <a:ea typeface="微软雅黑" panose="020B0503020204020204" pitchFamily="34" charset="-122"/>
              </a:rPr>
              <a:t>01</a:t>
            </a:r>
            <a:endParaRPr lang="zh-CN" altLang="en-US"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407" name="文本框 406"/>
          <p:cNvSpPr txBox="1"/>
          <p:nvPr/>
        </p:nvSpPr>
        <p:spPr>
          <a:xfrm>
            <a:off x="5314609" y="3492400"/>
            <a:ext cx="1356594" cy="507831"/>
          </a:xfrm>
          <a:prstGeom prst="rect">
            <a:avLst/>
          </a:prstGeom>
          <a:noFill/>
        </p:spPr>
        <p:txBody>
          <a:bodyPr wrap="square" rtlCol="0">
            <a:spAutoFit/>
          </a:bodyPr>
          <a:lstStyle/>
          <a:p>
            <a:pPr>
              <a:lnSpc>
                <a:spcPct val="150000"/>
              </a:lnSpc>
            </a:pPr>
            <a:r>
              <a:rPr lang="zh-CN" altLang="en-US" dirty="0">
                <a:solidFill>
                  <a:srgbClr val="B71C25"/>
                </a:solidFill>
                <a:latin typeface="微软雅黑" panose="020B0503020204020204" pitchFamily="34" charset="-122"/>
                <a:ea typeface="微软雅黑" panose="020B0503020204020204" pitchFamily="34" charset="-122"/>
              </a:rPr>
              <a:t>添加标题</a:t>
            </a:r>
            <a:endParaRPr lang="en-US" altLang="zh-CN" dirty="0">
              <a:solidFill>
                <a:srgbClr val="B71C25"/>
              </a:solidFill>
              <a:latin typeface="微软雅黑" panose="020B0503020204020204" pitchFamily="34" charset="-122"/>
              <a:ea typeface="微软雅黑" panose="020B0503020204020204" pitchFamily="34" charset="-122"/>
            </a:endParaRPr>
          </a:p>
        </p:txBody>
      </p:sp>
      <p:sp>
        <p:nvSpPr>
          <p:cNvPr id="408" name="矩形 407"/>
          <p:cNvSpPr/>
          <p:nvPr/>
        </p:nvSpPr>
        <p:spPr>
          <a:xfrm>
            <a:off x="4959071" y="4711872"/>
            <a:ext cx="470000" cy="369332"/>
          </a:xfrm>
          <a:prstGeom prst="rect">
            <a:avLst/>
          </a:prstGeom>
        </p:spPr>
        <p:txBody>
          <a:bodyPr wrap="none">
            <a:spAutoFit/>
          </a:bodyPr>
          <a:lstStyle/>
          <a:p>
            <a:pPr algn="ctr"/>
            <a:r>
              <a:rPr lang="en-US" altLang="zh-CN" dirty="0">
                <a:solidFill>
                  <a:schemeClr val="tx1">
                    <a:lumMod val="75000"/>
                    <a:lumOff val="25000"/>
                  </a:schemeClr>
                </a:solidFill>
                <a:latin typeface="微软雅黑" panose="020B0503020204020204" pitchFamily="34" charset="-122"/>
                <a:ea typeface="微软雅黑" panose="020B0503020204020204" pitchFamily="34" charset="-122"/>
              </a:rPr>
              <a:t>04</a:t>
            </a:r>
            <a:endParaRPr lang="zh-CN" altLang="en-US"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409" name="文本框 408"/>
          <p:cNvSpPr txBox="1"/>
          <p:nvPr/>
        </p:nvSpPr>
        <p:spPr>
          <a:xfrm>
            <a:off x="5314609" y="4603223"/>
            <a:ext cx="1356594" cy="458908"/>
          </a:xfrm>
          <a:prstGeom prst="rect">
            <a:avLst/>
          </a:prstGeom>
          <a:noFill/>
        </p:spPr>
        <p:txBody>
          <a:bodyPr wrap="square" rtlCol="0">
            <a:spAutoFit/>
          </a:bodyPr>
          <a:lstStyle/>
          <a:p>
            <a:pPr>
              <a:lnSpc>
                <a:spcPct val="150000"/>
              </a:lnSpc>
            </a:pPr>
            <a:r>
              <a:rPr lang="zh-CN" altLang="en-US" dirty="0">
                <a:solidFill>
                  <a:srgbClr val="79B032"/>
                </a:solidFill>
                <a:latin typeface="微软雅黑" panose="020B0503020204020204" pitchFamily="34" charset="-122"/>
                <a:ea typeface="微软雅黑" panose="020B0503020204020204" pitchFamily="34" charset="-122"/>
              </a:rPr>
              <a:t>添加标题</a:t>
            </a:r>
            <a:endParaRPr lang="en-US" altLang="zh-CN" dirty="0">
              <a:solidFill>
                <a:srgbClr val="79B032"/>
              </a:solidFill>
              <a:latin typeface="微软雅黑" panose="020B0503020204020204" pitchFamily="34" charset="-122"/>
              <a:ea typeface="微软雅黑" panose="020B0503020204020204" pitchFamily="34" charset="-122"/>
            </a:endParaRPr>
          </a:p>
        </p:txBody>
      </p:sp>
      <p:sp>
        <p:nvSpPr>
          <p:cNvPr id="410" name="矩形 409"/>
          <p:cNvSpPr/>
          <p:nvPr/>
        </p:nvSpPr>
        <p:spPr>
          <a:xfrm>
            <a:off x="7289483" y="3601049"/>
            <a:ext cx="470000" cy="369332"/>
          </a:xfrm>
          <a:prstGeom prst="rect">
            <a:avLst/>
          </a:prstGeom>
        </p:spPr>
        <p:txBody>
          <a:bodyPr wrap="none">
            <a:spAutoFit/>
          </a:bodyPr>
          <a:lstStyle/>
          <a:p>
            <a:pPr algn="ctr"/>
            <a:r>
              <a:rPr lang="en-US" altLang="zh-CN" dirty="0">
                <a:solidFill>
                  <a:schemeClr val="tx1">
                    <a:lumMod val="75000"/>
                    <a:lumOff val="25000"/>
                  </a:schemeClr>
                </a:solidFill>
                <a:latin typeface="微软雅黑" panose="020B0503020204020204" pitchFamily="34" charset="-122"/>
                <a:ea typeface="微软雅黑" panose="020B0503020204020204" pitchFamily="34" charset="-122"/>
              </a:rPr>
              <a:t>02</a:t>
            </a:r>
            <a:endParaRPr lang="zh-CN" altLang="en-US"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411" name="文本框 410"/>
          <p:cNvSpPr txBox="1"/>
          <p:nvPr/>
        </p:nvSpPr>
        <p:spPr>
          <a:xfrm>
            <a:off x="7645021" y="3492400"/>
            <a:ext cx="1356594" cy="458908"/>
          </a:xfrm>
          <a:prstGeom prst="rect">
            <a:avLst/>
          </a:prstGeom>
          <a:noFill/>
        </p:spPr>
        <p:txBody>
          <a:bodyPr wrap="square" rtlCol="0">
            <a:spAutoFit/>
          </a:bodyPr>
          <a:lstStyle/>
          <a:p>
            <a:pPr>
              <a:lnSpc>
                <a:spcPct val="150000"/>
              </a:lnSpc>
            </a:pPr>
            <a:r>
              <a:rPr lang="zh-CN" altLang="en-US" dirty="0">
                <a:solidFill>
                  <a:srgbClr val="F4C21F"/>
                </a:solidFill>
                <a:latin typeface="微软雅黑" panose="020B0503020204020204" pitchFamily="34" charset="-122"/>
                <a:ea typeface="微软雅黑" panose="020B0503020204020204" pitchFamily="34" charset="-122"/>
              </a:rPr>
              <a:t>添加标题</a:t>
            </a:r>
            <a:endParaRPr lang="en-US" altLang="zh-CN" dirty="0">
              <a:solidFill>
                <a:srgbClr val="F4C21F"/>
              </a:solidFill>
              <a:latin typeface="微软雅黑" panose="020B0503020204020204" pitchFamily="34" charset="-122"/>
              <a:ea typeface="微软雅黑" panose="020B0503020204020204" pitchFamily="34" charset="-122"/>
            </a:endParaRPr>
          </a:p>
        </p:txBody>
      </p:sp>
      <p:sp>
        <p:nvSpPr>
          <p:cNvPr id="412" name="矩形 411"/>
          <p:cNvSpPr/>
          <p:nvPr/>
        </p:nvSpPr>
        <p:spPr>
          <a:xfrm>
            <a:off x="7289483" y="4711872"/>
            <a:ext cx="470000" cy="369332"/>
          </a:xfrm>
          <a:prstGeom prst="rect">
            <a:avLst/>
          </a:prstGeom>
        </p:spPr>
        <p:txBody>
          <a:bodyPr wrap="none">
            <a:spAutoFit/>
          </a:bodyPr>
          <a:lstStyle/>
          <a:p>
            <a:pPr algn="ctr"/>
            <a:r>
              <a:rPr lang="en-US" altLang="zh-CN" dirty="0">
                <a:solidFill>
                  <a:schemeClr val="tx1">
                    <a:lumMod val="75000"/>
                    <a:lumOff val="25000"/>
                  </a:schemeClr>
                </a:solidFill>
                <a:latin typeface="微软雅黑" panose="020B0503020204020204" pitchFamily="34" charset="-122"/>
                <a:ea typeface="微软雅黑" panose="020B0503020204020204" pitchFamily="34" charset="-122"/>
              </a:rPr>
              <a:t>05</a:t>
            </a:r>
            <a:endParaRPr lang="zh-CN" altLang="en-US"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413" name="文本框 412"/>
          <p:cNvSpPr txBox="1"/>
          <p:nvPr/>
        </p:nvSpPr>
        <p:spPr>
          <a:xfrm>
            <a:off x="7645021" y="4603223"/>
            <a:ext cx="1356594" cy="458908"/>
          </a:xfrm>
          <a:prstGeom prst="rect">
            <a:avLst/>
          </a:prstGeom>
          <a:noFill/>
        </p:spPr>
        <p:txBody>
          <a:bodyPr wrap="square" rtlCol="0">
            <a:spAutoFit/>
          </a:bodyPr>
          <a:lstStyle/>
          <a:p>
            <a:pPr>
              <a:lnSpc>
                <a:spcPct val="150000"/>
              </a:lnSpc>
            </a:pPr>
            <a:r>
              <a:rPr lang="zh-CN" altLang="en-US" dirty="0">
                <a:solidFill>
                  <a:srgbClr val="3AB294"/>
                </a:solidFill>
                <a:latin typeface="微软雅黑" panose="020B0503020204020204" pitchFamily="34" charset="-122"/>
                <a:ea typeface="微软雅黑" panose="020B0503020204020204" pitchFamily="34" charset="-122"/>
              </a:rPr>
              <a:t>添加标题</a:t>
            </a:r>
            <a:endParaRPr lang="en-US" altLang="zh-CN" dirty="0">
              <a:solidFill>
                <a:srgbClr val="3AB294"/>
              </a:solidFill>
              <a:latin typeface="微软雅黑" panose="020B0503020204020204" pitchFamily="34" charset="-122"/>
              <a:ea typeface="微软雅黑" panose="020B0503020204020204" pitchFamily="34" charset="-122"/>
            </a:endParaRPr>
          </a:p>
        </p:txBody>
      </p:sp>
      <p:sp>
        <p:nvSpPr>
          <p:cNvPr id="414" name="矩形 413"/>
          <p:cNvSpPr/>
          <p:nvPr/>
        </p:nvSpPr>
        <p:spPr>
          <a:xfrm>
            <a:off x="9626087" y="3601049"/>
            <a:ext cx="470000" cy="369332"/>
          </a:xfrm>
          <a:prstGeom prst="rect">
            <a:avLst/>
          </a:prstGeom>
        </p:spPr>
        <p:txBody>
          <a:bodyPr wrap="none">
            <a:spAutoFit/>
          </a:bodyPr>
          <a:lstStyle/>
          <a:p>
            <a:pPr algn="ctr"/>
            <a:r>
              <a:rPr lang="en-US" altLang="zh-CN" dirty="0">
                <a:solidFill>
                  <a:schemeClr val="tx1">
                    <a:lumMod val="75000"/>
                    <a:lumOff val="25000"/>
                  </a:schemeClr>
                </a:solidFill>
                <a:latin typeface="微软雅黑" panose="020B0503020204020204" pitchFamily="34" charset="-122"/>
                <a:ea typeface="微软雅黑" panose="020B0503020204020204" pitchFamily="34" charset="-122"/>
              </a:rPr>
              <a:t>03</a:t>
            </a:r>
            <a:endParaRPr lang="zh-CN" altLang="en-US"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415" name="文本框 414"/>
          <p:cNvSpPr txBox="1"/>
          <p:nvPr/>
        </p:nvSpPr>
        <p:spPr>
          <a:xfrm>
            <a:off x="9981625" y="3492400"/>
            <a:ext cx="1356594" cy="458908"/>
          </a:xfrm>
          <a:prstGeom prst="rect">
            <a:avLst/>
          </a:prstGeom>
          <a:noFill/>
        </p:spPr>
        <p:txBody>
          <a:bodyPr wrap="square" rtlCol="0">
            <a:spAutoFit/>
          </a:bodyPr>
          <a:lstStyle/>
          <a:p>
            <a:pPr>
              <a:lnSpc>
                <a:spcPct val="150000"/>
              </a:lnSpc>
            </a:pPr>
            <a:r>
              <a:rPr lang="zh-CN" altLang="en-US" dirty="0">
                <a:solidFill>
                  <a:srgbClr val="3FB0C5"/>
                </a:solidFill>
                <a:latin typeface="微软雅黑" panose="020B0503020204020204" pitchFamily="34" charset="-122"/>
                <a:ea typeface="微软雅黑" panose="020B0503020204020204" pitchFamily="34" charset="-122"/>
              </a:rPr>
              <a:t>添加标题</a:t>
            </a:r>
            <a:endParaRPr lang="en-US" altLang="zh-CN" dirty="0">
              <a:solidFill>
                <a:srgbClr val="3FB0C5"/>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3855841123"/>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PRESENTER" val="18e734d6cc84a1f5223d8bd5b72b13f743bc"/>
</p:tagLst>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TotalTime>
  <Words>101</Words>
  <Application>Microsoft Office PowerPoint</Application>
  <PresentationFormat>宽屏</PresentationFormat>
  <Paragraphs>20</Paragraphs>
  <Slides>1</Slides>
  <Notes>0</Notes>
  <HiddenSlides>0</HiddenSlides>
  <MMClips>0</MMClips>
  <ScaleCrop>false</ScaleCrop>
  <HeadingPairs>
    <vt:vector size="6" baseType="variant">
      <vt:variant>
        <vt:lpstr>已用的字体</vt:lpstr>
      </vt:variant>
      <vt:variant>
        <vt:i4>4</vt:i4>
      </vt:variant>
      <vt:variant>
        <vt:lpstr>主题</vt:lpstr>
      </vt:variant>
      <vt:variant>
        <vt:i4>1</vt:i4>
      </vt:variant>
      <vt:variant>
        <vt:lpstr>幻灯片标题</vt:lpstr>
      </vt:variant>
      <vt:variant>
        <vt:i4>1</vt:i4>
      </vt:variant>
    </vt:vector>
  </HeadingPairs>
  <TitlesOfParts>
    <vt:vector size="6" baseType="lpstr">
      <vt:lpstr>宋体</vt:lpstr>
      <vt:lpstr>微软雅黑</vt:lpstr>
      <vt:lpstr>Arial</vt:lpstr>
      <vt:lpstr>Calibri</vt:lpstr>
      <vt:lpstr>Office 主题</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cp:lastModifiedBy>Mloong</cp:lastModifiedBy>
  <cp:revision>45</cp:revision>
  <dcterms:created xsi:type="dcterms:W3CDTF">2015-07-15T07:19:39Z</dcterms:created>
  <dcterms:modified xsi:type="dcterms:W3CDTF">2018-07-26T01:57:53Z</dcterms:modified>
</cp:coreProperties>
</file>