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37" d="100"/>
          <a:sy n="37" d="100"/>
        </p:scale>
        <p:origin x="78" y="3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F39A35D-CFF3-47E3-91DD-51BD28CECFF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BEC4D356-9AAC-421A-B87C-AD909A3E2BE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EF12D17C-D6C4-4274-9A84-22C77AC6F5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32E32-C793-4D73-8803-AC1738BB46D6}" type="datetimeFigureOut">
              <a:rPr lang="zh-CN" altLang="en-US" smtClean="0"/>
              <a:t>2018/9/9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C6B4AB0E-7F55-418B-B9C9-0149781543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40805E9E-6D9A-46E7-819F-25B3A65D61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E74AC-C864-440F-9896-6285FD806FE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02473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8578138-C2C7-4079-A5F6-232FB8C1C4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F6AA654E-C650-4B06-814B-B1654126B78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D593D18B-E212-4156-B9EC-680D959DAC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32E32-C793-4D73-8803-AC1738BB46D6}" type="datetimeFigureOut">
              <a:rPr lang="zh-CN" altLang="en-US" smtClean="0"/>
              <a:t>2018/9/9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B014EEC3-1700-4104-9819-5B18E8D72D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6A0DF51A-1A0A-4985-9E0C-1C340EB378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E74AC-C864-440F-9896-6285FD806FE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821720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19AE704D-15F6-4BD4-B7AA-CACB46ED084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736DEF60-E0D6-4BCD-A102-80B35ACB40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4A27E9B9-7D4E-46BB-9EE4-97A48DB121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32E32-C793-4D73-8803-AC1738BB46D6}" type="datetimeFigureOut">
              <a:rPr lang="zh-CN" altLang="en-US" smtClean="0"/>
              <a:t>2018/9/9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6624F6F4-C93B-42E0-A7E7-18A55872E5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F755E69C-2D33-488B-81E4-CDABE8FA48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E74AC-C864-440F-9896-6285FD806FE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34975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F94DB01-DF49-4398-8C4A-94049579E2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7B01EC3F-EF21-431D-8275-8C46091A33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F0ABF317-EBAC-414D-A152-2DEBE93CFD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32E32-C793-4D73-8803-AC1738BB46D6}" type="datetimeFigureOut">
              <a:rPr lang="zh-CN" altLang="en-US" smtClean="0"/>
              <a:t>2018/9/9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D7F3763C-C0F4-4B0F-B116-49CD7DDF9A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6270A168-8114-40B7-959E-B4B2510219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E74AC-C864-440F-9896-6285FD806FE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518009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7B19A58-A3F1-406A-8040-985C223A4C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DF59D3D7-8380-4AE5-9143-89273A21D1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5E5E3D8F-E448-433E-BE53-58F4A355B9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32E32-C793-4D73-8803-AC1738BB46D6}" type="datetimeFigureOut">
              <a:rPr lang="zh-CN" altLang="en-US" smtClean="0"/>
              <a:t>2018/9/9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0F0900C2-3FDE-4336-BB81-6DB3A73AD4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02A6C4E7-4BF7-4D84-AA19-34E62B656E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E74AC-C864-440F-9896-6285FD806FE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879162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B7E3500-F743-4F83-970C-D435BD1197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D1BDE3B0-E672-4795-8056-90D52155726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705F359B-A511-4044-8391-BA5B5279B65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FB872E7E-94A6-463B-A077-98B9550410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32E32-C793-4D73-8803-AC1738BB46D6}" type="datetimeFigureOut">
              <a:rPr lang="zh-CN" altLang="en-US" smtClean="0"/>
              <a:t>2018/9/9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DEA23FEA-EE95-424C-A792-00457490CD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95D09257-4C00-4B7F-8775-769C361A4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E74AC-C864-440F-9896-6285FD806FE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004328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47A9042-9935-4484-8E46-505A0C8E3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ABD4EE69-39A6-48F0-9AD8-0D938E11FC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E61E5F29-F853-42FB-B2C0-F623654B82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F24EA036-31DD-493A-87BD-E7A30F33099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ED895140-FF4E-4F32-BEB6-3A7F50D6EC1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18B1D0CD-387F-478B-AACC-F7679C05A3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32E32-C793-4D73-8803-AC1738BB46D6}" type="datetimeFigureOut">
              <a:rPr lang="zh-CN" altLang="en-US" smtClean="0"/>
              <a:t>2018/9/9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BD3CD840-F2CB-4A23-84C4-66D8E07914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D5A222EC-5B1F-423C-ABD5-5DCE5D85CE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E74AC-C864-440F-9896-6285FD806FE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104724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BB622A0-19E5-4679-A8D8-95DE7BE314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658E84EA-06F0-42C1-B453-6CBBF98935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32E32-C793-4D73-8803-AC1738BB46D6}" type="datetimeFigureOut">
              <a:rPr lang="zh-CN" altLang="en-US" smtClean="0"/>
              <a:t>2018/9/9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BB870136-50B5-4381-97AB-35DD6F29B4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B707DC78-609C-486B-BD7D-9FFF8E02D9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E74AC-C864-440F-9896-6285FD806FE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946452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718F8585-C17F-4EE8-A790-094FB2CD26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32E32-C793-4D73-8803-AC1738BB46D6}" type="datetimeFigureOut">
              <a:rPr lang="zh-CN" altLang="en-US" smtClean="0"/>
              <a:t>2018/9/9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03AE0784-0B2F-4DFE-9F21-7D5DA4BFB5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0C336707-32CB-40D9-91CF-6E2B94B2EF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E74AC-C864-440F-9896-6285FD806FE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05165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9E3401C-A28A-422D-8177-E35A9F470F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2FDB92E9-94A4-4B17-BA1F-DC5C2C9822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A25A8BD6-7FBF-4F81-8010-633EFDBCA99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ABAFB1C5-9E5C-4438-AD1F-11E2B4B37F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32E32-C793-4D73-8803-AC1738BB46D6}" type="datetimeFigureOut">
              <a:rPr lang="zh-CN" altLang="en-US" smtClean="0"/>
              <a:t>2018/9/9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B6C91D29-D74C-40BC-B550-C34644D2CB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1E2D553D-DA41-4BD2-9065-73BC909DFD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E74AC-C864-440F-9896-6285FD806FE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5025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9A50422-2E0A-4D0F-8D95-9AACEFF5CE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60581D97-5167-4206-A17D-5F00FB13C9B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74F0D66F-D740-44D2-9FA2-B0CC9C6D7B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D218066E-D053-4404-84C5-4DBD2712A0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32E32-C793-4D73-8803-AC1738BB46D6}" type="datetimeFigureOut">
              <a:rPr lang="zh-CN" altLang="en-US" smtClean="0"/>
              <a:t>2018/9/9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A128C433-569A-4F96-B82C-6ED24D46AC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AE8BB414-42AA-4F31-BA29-BAB6F7BA7F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E74AC-C864-440F-9896-6285FD806FE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092606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D60BED70-44D0-4BBC-B16B-28F775880B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397841C1-5377-47BB-A5A7-FF3919B1AB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361538AF-8779-4BE2-A05F-306D95FF40A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932E32-C793-4D73-8803-AC1738BB46D6}" type="datetimeFigureOut">
              <a:rPr lang="zh-CN" altLang="en-US" smtClean="0"/>
              <a:t>2018/9/9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CB57566B-111A-4FC9-8191-D0B1F6B2887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3D0BB335-4814-41C9-BBBC-AE51313948C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0E74AC-C864-440F-9896-6285FD806FE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661371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2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TextBox 62"/>
          <p:cNvSpPr txBox="1"/>
          <p:nvPr/>
        </p:nvSpPr>
        <p:spPr>
          <a:xfrm>
            <a:off x="2469932" y="391180"/>
            <a:ext cx="7239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US" sz="3200" b="1" kern="0" dirty="0">
                <a:solidFill>
                  <a:sysClr val="windowText" lastClr="000000"/>
                </a:solidFill>
              </a:rPr>
              <a:t>Influence Mapping Power Point Template</a:t>
            </a:r>
          </a:p>
        </p:txBody>
      </p:sp>
      <p:sp>
        <p:nvSpPr>
          <p:cNvPr id="24" name="Pentagon 23"/>
          <p:cNvSpPr/>
          <p:nvPr/>
        </p:nvSpPr>
        <p:spPr>
          <a:xfrm>
            <a:off x="6033657" y="2957950"/>
            <a:ext cx="2189015" cy="983672"/>
          </a:xfrm>
          <a:prstGeom prst="homePlate">
            <a:avLst>
              <a:gd name="adj" fmla="val 42958"/>
            </a:avLst>
          </a:prstGeom>
          <a:gradFill flip="none" rotWithShape="1">
            <a:gsLst>
              <a:gs pos="78000">
                <a:srgbClr val="D9A803"/>
              </a:gs>
              <a:gs pos="78000">
                <a:srgbClr val="D9A803"/>
              </a:gs>
              <a:gs pos="0">
                <a:srgbClr val="FFE101"/>
              </a:gs>
              <a:gs pos="100000">
                <a:srgbClr val="F79646">
                  <a:lumMod val="50000"/>
                </a:srgbClr>
              </a:gs>
            </a:gsLst>
            <a:lin ang="10800000" scaled="1"/>
            <a:tileRect/>
          </a:gradFill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Pentagon 24"/>
          <p:cNvSpPr/>
          <p:nvPr/>
        </p:nvSpPr>
        <p:spPr>
          <a:xfrm>
            <a:off x="8097986" y="2957950"/>
            <a:ext cx="2189015" cy="983672"/>
          </a:xfrm>
          <a:prstGeom prst="homePlate">
            <a:avLst>
              <a:gd name="adj" fmla="val 42958"/>
            </a:avLst>
          </a:prstGeom>
          <a:gradFill flip="none" rotWithShape="1">
            <a:gsLst>
              <a:gs pos="0">
                <a:schemeClr val="accent6">
                  <a:lumMod val="75000"/>
                  <a:shade val="30000"/>
                  <a:satMod val="115000"/>
                </a:schemeClr>
              </a:gs>
              <a:gs pos="50000">
                <a:schemeClr val="accent6">
                  <a:lumMod val="75000"/>
                  <a:shade val="67500"/>
                  <a:satMod val="115000"/>
                </a:schemeClr>
              </a:gs>
              <a:gs pos="100000">
                <a:schemeClr val="accent6">
                  <a:lumMod val="75000"/>
                  <a:shade val="100000"/>
                  <a:satMod val="115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Pentagon 19"/>
          <p:cNvSpPr/>
          <p:nvPr/>
        </p:nvSpPr>
        <p:spPr>
          <a:xfrm>
            <a:off x="1905001" y="2957950"/>
            <a:ext cx="2189015" cy="983672"/>
          </a:xfrm>
          <a:prstGeom prst="homePlate">
            <a:avLst>
              <a:gd name="adj" fmla="val 42958"/>
            </a:avLst>
          </a:prstGeom>
          <a:gradFill flip="none" rotWithShape="1">
            <a:gsLst>
              <a:gs pos="78000">
                <a:srgbClr val="D9A803"/>
              </a:gs>
              <a:gs pos="78000">
                <a:srgbClr val="D9A803"/>
              </a:gs>
              <a:gs pos="0">
                <a:srgbClr val="FFE101"/>
              </a:gs>
              <a:gs pos="100000">
                <a:srgbClr val="F79646">
                  <a:lumMod val="50000"/>
                </a:srgbClr>
              </a:gs>
            </a:gsLst>
            <a:lin ang="10800000" scaled="1"/>
            <a:tileRect/>
          </a:gradFill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Pentagon 20"/>
          <p:cNvSpPr/>
          <p:nvPr/>
        </p:nvSpPr>
        <p:spPr>
          <a:xfrm>
            <a:off x="3969329" y="2957950"/>
            <a:ext cx="2189015" cy="983672"/>
          </a:xfrm>
          <a:prstGeom prst="homePlate">
            <a:avLst>
              <a:gd name="adj" fmla="val 42958"/>
            </a:avLst>
          </a:prstGeom>
          <a:gradFill flip="none" rotWithShape="1">
            <a:gsLst>
              <a:gs pos="0">
                <a:schemeClr val="accent6">
                  <a:lumMod val="75000"/>
                  <a:shade val="30000"/>
                  <a:satMod val="115000"/>
                </a:schemeClr>
              </a:gs>
              <a:gs pos="50000">
                <a:schemeClr val="accent6">
                  <a:lumMod val="75000"/>
                  <a:shade val="67500"/>
                  <a:satMod val="115000"/>
                </a:schemeClr>
              </a:gs>
              <a:gs pos="100000">
                <a:schemeClr val="accent6">
                  <a:lumMod val="75000"/>
                  <a:shade val="100000"/>
                  <a:satMod val="115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2379515" y="3259287"/>
            <a:ext cx="1371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Sample Text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4443843" y="3259287"/>
            <a:ext cx="1371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Sample Text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6508171" y="3259287"/>
            <a:ext cx="1371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Sample Text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8572500" y="3259287"/>
            <a:ext cx="1371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Sample Text</a:t>
            </a:r>
          </a:p>
        </p:txBody>
      </p:sp>
      <p:sp>
        <p:nvSpPr>
          <p:cNvPr id="35" name="Oval 34"/>
          <p:cNvSpPr/>
          <p:nvPr/>
        </p:nvSpPr>
        <p:spPr>
          <a:xfrm>
            <a:off x="1524000" y="5334000"/>
            <a:ext cx="2819400" cy="533400"/>
          </a:xfrm>
          <a:prstGeom prst="ellipse">
            <a:avLst/>
          </a:prstGeom>
          <a:gradFill flip="none" rotWithShape="1">
            <a:gsLst>
              <a:gs pos="0">
                <a:sysClr val="windowText" lastClr="000000">
                  <a:lumMod val="50000"/>
                  <a:lumOff val="50000"/>
                  <a:alpha val="70000"/>
                </a:sysClr>
              </a:gs>
              <a:gs pos="100000">
                <a:sysClr val="window" lastClr="FFFFFF">
                  <a:alpha val="0"/>
                  <a:lumMod val="100000"/>
                </a:sysClr>
              </a:gs>
            </a:gsLst>
            <a:path path="shape">
              <a:fillToRect l="50000" t="50000" r="50000" b="50000"/>
            </a:path>
            <a:tileRect/>
          </a:gra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kern="0">
              <a:solidFill>
                <a:sysClr val="window" lastClr="FFFFFF"/>
              </a:solidFill>
              <a:latin typeface="Calibri"/>
            </a:endParaRPr>
          </a:p>
        </p:txBody>
      </p:sp>
      <p:sp>
        <p:nvSpPr>
          <p:cNvPr id="36" name="Oval 35"/>
          <p:cNvSpPr/>
          <p:nvPr/>
        </p:nvSpPr>
        <p:spPr>
          <a:xfrm>
            <a:off x="3733800" y="5334000"/>
            <a:ext cx="2819400" cy="533400"/>
          </a:xfrm>
          <a:prstGeom prst="ellipse">
            <a:avLst/>
          </a:prstGeom>
          <a:gradFill flip="none" rotWithShape="1">
            <a:gsLst>
              <a:gs pos="0">
                <a:sysClr val="windowText" lastClr="000000">
                  <a:lumMod val="50000"/>
                  <a:lumOff val="50000"/>
                  <a:alpha val="70000"/>
                </a:sysClr>
              </a:gs>
              <a:gs pos="100000">
                <a:sysClr val="window" lastClr="FFFFFF">
                  <a:alpha val="0"/>
                  <a:lumMod val="100000"/>
                </a:sysClr>
              </a:gs>
            </a:gsLst>
            <a:path path="shape">
              <a:fillToRect l="50000" t="50000" r="50000" b="50000"/>
            </a:path>
            <a:tileRect/>
          </a:gra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kern="0">
              <a:solidFill>
                <a:sysClr val="window" lastClr="FFFFFF"/>
              </a:solidFill>
              <a:latin typeface="Calibri"/>
            </a:endParaRPr>
          </a:p>
        </p:txBody>
      </p:sp>
      <p:sp>
        <p:nvSpPr>
          <p:cNvPr id="37" name="Oval 36"/>
          <p:cNvSpPr/>
          <p:nvPr/>
        </p:nvSpPr>
        <p:spPr>
          <a:xfrm>
            <a:off x="5867400" y="5334000"/>
            <a:ext cx="2819400" cy="533400"/>
          </a:xfrm>
          <a:prstGeom prst="ellipse">
            <a:avLst/>
          </a:prstGeom>
          <a:gradFill flip="none" rotWithShape="1">
            <a:gsLst>
              <a:gs pos="0">
                <a:sysClr val="windowText" lastClr="000000">
                  <a:lumMod val="50000"/>
                  <a:lumOff val="50000"/>
                  <a:alpha val="70000"/>
                </a:sysClr>
              </a:gs>
              <a:gs pos="100000">
                <a:sysClr val="window" lastClr="FFFFFF">
                  <a:alpha val="0"/>
                  <a:lumMod val="100000"/>
                </a:sysClr>
              </a:gs>
            </a:gsLst>
            <a:path path="shape">
              <a:fillToRect l="50000" t="50000" r="50000" b="50000"/>
            </a:path>
            <a:tileRect/>
          </a:gra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kern="0">
              <a:solidFill>
                <a:sysClr val="window" lastClr="FFFFFF"/>
              </a:solidFill>
              <a:latin typeface="Calibri"/>
            </a:endParaRPr>
          </a:p>
        </p:txBody>
      </p:sp>
      <p:sp>
        <p:nvSpPr>
          <p:cNvPr id="38" name="Oval 37"/>
          <p:cNvSpPr/>
          <p:nvPr/>
        </p:nvSpPr>
        <p:spPr>
          <a:xfrm>
            <a:off x="7848600" y="5334000"/>
            <a:ext cx="2819400" cy="533400"/>
          </a:xfrm>
          <a:prstGeom prst="ellipse">
            <a:avLst/>
          </a:prstGeom>
          <a:gradFill flip="none" rotWithShape="1">
            <a:gsLst>
              <a:gs pos="0">
                <a:sysClr val="windowText" lastClr="000000">
                  <a:lumMod val="50000"/>
                  <a:lumOff val="50000"/>
                  <a:alpha val="70000"/>
                </a:sysClr>
              </a:gs>
              <a:gs pos="100000">
                <a:sysClr val="window" lastClr="FFFFFF">
                  <a:alpha val="0"/>
                  <a:lumMod val="100000"/>
                </a:sysClr>
              </a:gs>
            </a:gsLst>
            <a:path path="shape">
              <a:fillToRect l="50000" t="50000" r="50000" b="50000"/>
            </a:path>
            <a:tileRect/>
          </a:gra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kern="0">
              <a:solidFill>
                <a:sysClr val="window" lastClr="FFFFFF"/>
              </a:solidFill>
              <a:latin typeface="Calibri"/>
            </a:endParaRPr>
          </a:p>
        </p:txBody>
      </p:sp>
      <p:grpSp>
        <p:nvGrpSpPr>
          <p:cNvPr id="81" name="Group 80"/>
          <p:cNvGrpSpPr/>
          <p:nvPr/>
        </p:nvGrpSpPr>
        <p:grpSpPr>
          <a:xfrm>
            <a:off x="2155655" y="1357691"/>
            <a:ext cx="988258" cy="1509076"/>
            <a:chOff x="577756" y="1357691"/>
            <a:chExt cx="988258" cy="1509076"/>
          </a:xfrm>
        </p:grpSpPr>
        <p:sp>
          <p:nvSpPr>
            <p:cNvPr id="55" name="TextBox 54"/>
            <p:cNvSpPr txBox="1"/>
            <p:nvPr/>
          </p:nvSpPr>
          <p:spPr>
            <a:xfrm rot="2795060">
              <a:off x="115606" y="1819841"/>
              <a:ext cx="150907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b="1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Title Text Here</a:t>
              </a:r>
            </a:p>
          </p:txBody>
        </p:sp>
        <p:sp>
          <p:nvSpPr>
            <p:cNvPr id="69" name="Isosceles Triangle 68"/>
            <p:cNvSpPr/>
            <p:nvPr/>
          </p:nvSpPr>
          <p:spPr>
            <a:xfrm rot="1193095">
              <a:off x="1253385" y="2530005"/>
              <a:ext cx="312629" cy="255815"/>
            </a:xfrm>
            <a:prstGeom prst="triangl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1" name="Group 90"/>
          <p:cNvGrpSpPr/>
          <p:nvPr/>
        </p:nvGrpSpPr>
        <p:grpSpPr>
          <a:xfrm>
            <a:off x="4386238" y="1357691"/>
            <a:ext cx="988258" cy="1509076"/>
            <a:chOff x="2711356" y="1357691"/>
            <a:chExt cx="988258" cy="1509076"/>
          </a:xfrm>
        </p:grpSpPr>
        <p:sp>
          <p:nvSpPr>
            <p:cNvPr id="70" name="TextBox 69"/>
            <p:cNvSpPr txBox="1"/>
            <p:nvPr/>
          </p:nvSpPr>
          <p:spPr>
            <a:xfrm rot="2795060">
              <a:off x="2249206" y="1819841"/>
              <a:ext cx="150907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b="1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Title Text Here</a:t>
              </a:r>
            </a:p>
          </p:txBody>
        </p:sp>
        <p:sp>
          <p:nvSpPr>
            <p:cNvPr id="71" name="Isosceles Triangle 70"/>
            <p:cNvSpPr/>
            <p:nvPr/>
          </p:nvSpPr>
          <p:spPr>
            <a:xfrm rot="1193095">
              <a:off x="3386985" y="2530005"/>
              <a:ext cx="312629" cy="255815"/>
            </a:xfrm>
            <a:prstGeom prst="triangl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2" name="Group 91"/>
          <p:cNvGrpSpPr/>
          <p:nvPr/>
        </p:nvGrpSpPr>
        <p:grpSpPr>
          <a:xfrm>
            <a:off x="6271973" y="1357691"/>
            <a:ext cx="988258" cy="1509076"/>
            <a:chOff x="4747973" y="1357691"/>
            <a:chExt cx="988258" cy="1509076"/>
          </a:xfrm>
        </p:grpSpPr>
        <p:sp>
          <p:nvSpPr>
            <p:cNvPr id="72" name="TextBox 71"/>
            <p:cNvSpPr txBox="1"/>
            <p:nvPr/>
          </p:nvSpPr>
          <p:spPr>
            <a:xfrm rot="2795060">
              <a:off x="4285823" y="1819841"/>
              <a:ext cx="150907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b="1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Title Text Here</a:t>
              </a:r>
            </a:p>
          </p:txBody>
        </p:sp>
        <p:sp>
          <p:nvSpPr>
            <p:cNvPr id="73" name="Isosceles Triangle 72"/>
            <p:cNvSpPr/>
            <p:nvPr/>
          </p:nvSpPr>
          <p:spPr>
            <a:xfrm rot="1193095">
              <a:off x="5423602" y="2530005"/>
              <a:ext cx="312629" cy="255815"/>
            </a:xfrm>
            <a:prstGeom prst="triangl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3" name="Group 92"/>
          <p:cNvGrpSpPr/>
          <p:nvPr/>
        </p:nvGrpSpPr>
        <p:grpSpPr>
          <a:xfrm>
            <a:off x="8320931" y="1357691"/>
            <a:ext cx="988258" cy="1509076"/>
            <a:chOff x="6701463" y="1357691"/>
            <a:chExt cx="988258" cy="1509076"/>
          </a:xfrm>
        </p:grpSpPr>
        <p:sp>
          <p:nvSpPr>
            <p:cNvPr id="74" name="TextBox 73"/>
            <p:cNvSpPr txBox="1"/>
            <p:nvPr/>
          </p:nvSpPr>
          <p:spPr>
            <a:xfrm rot="2795060">
              <a:off x="6239313" y="1819841"/>
              <a:ext cx="150907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b="1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Title Text Here</a:t>
              </a:r>
            </a:p>
          </p:txBody>
        </p:sp>
        <p:sp>
          <p:nvSpPr>
            <p:cNvPr id="75" name="Isosceles Triangle 74"/>
            <p:cNvSpPr/>
            <p:nvPr/>
          </p:nvSpPr>
          <p:spPr>
            <a:xfrm rot="1193095">
              <a:off x="7377092" y="2530005"/>
              <a:ext cx="312629" cy="255815"/>
            </a:xfrm>
            <a:prstGeom prst="triangl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0" name="Group 79"/>
          <p:cNvGrpSpPr/>
          <p:nvPr/>
        </p:nvGrpSpPr>
        <p:grpSpPr>
          <a:xfrm rot="16200000">
            <a:off x="1895247" y="3715847"/>
            <a:ext cx="988259" cy="1509076"/>
            <a:chOff x="577755" y="3754527"/>
            <a:chExt cx="988259" cy="1509076"/>
          </a:xfrm>
        </p:grpSpPr>
        <p:sp>
          <p:nvSpPr>
            <p:cNvPr id="78" name="TextBox 77"/>
            <p:cNvSpPr txBox="1"/>
            <p:nvPr/>
          </p:nvSpPr>
          <p:spPr>
            <a:xfrm rot="2795060">
              <a:off x="115605" y="4216677"/>
              <a:ext cx="150907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b="1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Title Text Here</a:t>
              </a:r>
            </a:p>
          </p:txBody>
        </p:sp>
        <p:sp>
          <p:nvSpPr>
            <p:cNvPr id="79" name="Isosceles Triangle 78"/>
            <p:cNvSpPr/>
            <p:nvPr/>
          </p:nvSpPr>
          <p:spPr>
            <a:xfrm rot="1193095">
              <a:off x="1253385" y="4926841"/>
              <a:ext cx="312629" cy="255815"/>
            </a:xfrm>
            <a:prstGeom prst="triangl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2" name="Group 81"/>
          <p:cNvGrpSpPr/>
          <p:nvPr/>
        </p:nvGrpSpPr>
        <p:grpSpPr>
          <a:xfrm rot="16200000">
            <a:off x="4125830" y="3715847"/>
            <a:ext cx="988259" cy="1509076"/>
            <a:chOff x="577755" y="3754527"/>
            <a:chExt cx="988259" cy="1509076"/>
          </a:xfrm>
        </p:grpSpPr>
        <p:sp>
          <p:nvSpPr>
            <p:cNvPr id="83" name="TextBox 82"/>
            <p:cNvSpPr txBox="1"/>
            <p:nvPr/>
          </p:nvSpPr>
          <p:spPr>
            <a:xfrm rot="2795060">
              <a:off x="115605" y="4216677"/>
              <a:ext cx="150907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b="1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Title Text Here</a:t>
              </a:r>
            </a:p>
          </p:txBody>
        </p:sp>
        <p:sp>
          <p:nvSpPr>
            <p:cNvPr id="84" name="Isosceles Triangle 83"/>
            <p:cNvSpPr/>
            <p:nvPr/>
          </p:nvSpPr>
          <p:spPr>
            <a:xfrm rot="1193095">
              <a:off x="1253385" y="4926841"/>
              <a:ext cx="312629" cy="255815"/>
            </a:xfrm>
            <a:prstGeom prst="triangl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5" name="Group 84"/>
          <p:cNvGrpSpPr/>
          <p:nvPr/>
        </p:nvGrpSpPr>
        <p:grpSpPr>
          <a:xfrm rot="16200000">
            <a:off x="6011565" y="3715847"/>
            <a:ext cx="988259" cy="1509076"/>
            <a:chOff x="577755" y="3754527"/>
            <a:chExt cx="988259" cy="1509076"/>
          </a:xfrm>
        </p:grpSpPr>
        <p:sp>
          <p:nvSpPr>
            <p:cNvPr id="86" name="TextBox 85"/>
            <p:cNvSpPr txBox="1"/>
            <p:nvPr/>
          </p:nvSpPr>
          <p:spPr>
            <a:xfrm rot="2795060">
              <a:off x="115605" y="4216677"/>
              <a:ext cx="150907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b="1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Title Text Here</a:t>
              </a:r>
            </a:p>
          </p:txBody>
        </p:sp>
        <p:sp>
          <p:nvSpPr>
            <p:cNvPr id="87" name="Isosceles Triangle 86"/>
            <p:cNvSpPr/>
            <p:nvPr/>
          </p:nvSpPr>
          <p:spPr>
            <a:xfrm rot="1193095">
              <a:off x="1253385" y="4926841"/>
              <a:ext cx="312629" cy="255815"/>
            </a:xfrm>
            <a:prstGeom prst="triangl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8" name="Group 87"/>
          <p:cNvGrpSpPr/>
          <p:nvPr/>
        </p:nvGrpSpPr>
        <p:grpSpPr>
          <a:xfrm rot="16200000">
            <a:off x="8060523" y="3715847"/>
            <a:ext cx="988259" cy="1509076"/>
            <a:chOff x="577755" y="3754527"/>
            <a:chExt cx="988259" cy="1509076"/>
          </a:xfrm>
        </p:grpSpPr>
        <p:sp>
          <p:nvSpPr>
            <p:cNvPr id="89" name="TextBox 88"/>
            <p:cNvSpPr txBox="1"/>
            <p:nvPr/>
          </p:nvSpPr>
          <p:spPr>
            <a:xfrm rot="2795060">
              <a:off x="115605" y="4216677"/>
              <a:ext cx="150907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b="1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Title Text Here</a:t>
              </a:r>
            </a:p>
          </p:txBody>
        </p:sp>
        <p:sp>
          <p:nvSpPr>
            <p:cNvPr id="90" name="Isosceles Triangle 89"/>
            <p:cNvSpPr/>
            <p:nvPr/>
          </p:nvSpPr>
          <p:spPr>
            <a:xfrm rot="1193095">
              <a:off x="1253385" y="4926841"/>
              <a:ext cx="312629" cy="255815"/>
            </a:xfrm>
            <a:prstGeom prst="triangl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0038654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37</Words>
  <Application>Microsoft Office PowerPoint</Application>
  <PresentationFormat>宽屏</PresentationFormat>
  <Paragraphs>13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6" baseType="lpstr">
      <vt:lpstr>等线</vt:lpstr>
      <vt:lpstr>等线 Light</vt:lpstr>
      <vt:lpstr>Arial</vt:lpstr>
      <vt:lpstr>Calibri</vt:lpstr>
      <vt:lpstr>Office 主题​​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Mloong</dc:creator>
  <cp:lastModifiedBy>Mloong</cp:lastModifiedBy>
  <cp:revision>1</cp:revision>
  <dcterms:created xsi:type="dcterms:W3CDTF">2018-08-30T10:23:03Z</dcterms:created>
  <dcterms:modified xsi:type="dcterms:W3CDTF">2018-09-09T09:32:47Z</dcterms:modified>
</cp:coreProperties>
</file>