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1C35C-41F1-4819-92FA-73B4A44BD5B2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2C1DE-83FB-4C26-A972-ADFBC5DD5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967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/>
              <a:t>分页规律表</a:t>
            </a:r>
            <a:endParaRPr lang="en-US" altLang="zh-CN"/>
          </a:p>
          <a:p>
            <a:pPr eaLnBrk="1" hangingPunct="1"/>
            <a:r>
              <a:rPr lang="zh-CN" altLang="en-US"/>
              <a:t>这个表不只是一个形式表，你完全可以将他牢记在心，因为他几乎可以是一个硬性的规律表</a:t>
            </a:r>
            <a:endParaRPr lang="en-US" altLang="zh-CN"/>
          </a:p>
          <a:p>
            <a:pPr eaLnBrk="1" hangingPunct="1"/>
            <a:r>
              <a:rPr lang="zh-CN" altLang="en-US"/>
              <a:t>用于支持话题论点的大标题总数一般不要超过</a:t>
            </a:r>
            <a:r>
              <a:rPr lang="en-US" altLang="zh-CN"/>
              <a:t>5</a:t>
            </a:r>
            <a:r>
              <a:rPr lang="zh-CN" altLang="en-US"/>
              <a:t>个，琐碎的内容分置可以让你的观众崩溃，因为很难有人在听一次讲演的过程中记住你超过</a:t>
            </a:r>
            <a:r>
              <a:rPr lang="en-US" altLang="zh-CN"/>
              <a:t>5</a:t>
            </a:r>
            <a:r>
              <a:rPr lang="zh-CN" altLang="en-US"/>
              <a:t>条以上不同的内容点</a:t>
            </a:r>
            <a:endParaRPr lang="en-US" altLang="zh-CN"/>
          </a:p>
          <a:p>
            <a:pPr eaLnBrk="1" hangingPunct="1"/>
            <a:r>
              <a:rPr lang="zh-CN" altLang="en-US"/>
              <a:t>（课间休息，准备工作和概念论述结束）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2EB196-DC44-425C-80BE-751838301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3201CE6-D8CF-433F-82EA-918EC888E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FDCA6D-0C4E-4B04-8142-177EB6E0F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9162-4E20-4840-BCBD-C9AA62CD7BAD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1501E2-D127-4DD9-878E-677CB27F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B93FE1-4261-4610-9C37-0819E0D33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2D37-43D4-4790-8514-0664446EC9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54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74424-D23C-4981-ABD0-82D9475F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58E86F5-EF5E-4F4B-88D6-07DCE55B6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E2432B-D38A-4366-A62C-4120EF5F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9162-4E20-4840-BCBD-C9AA62CD7BAD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57BD8A-0C78-432F-9246-612254081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2FCE31-D8ED-4DDF-A0B3-648B2757F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2D37-43D4-4790-8514-0664446EC9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977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FF78CDD-3AD3-4BF7-9CCE-CDF72469BB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695F3F8-1874-4867-A0BF-929A0B76F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AE9EE87-7DDD-4172-A7CB-1B2EF2B8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9162-4E20-4840-BCBD-C9AA62CD7BAD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181875-0C44-47DD-8DC0-9D6027B24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2DA5DA-EA4E-4ED2-BC85-0E035A671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2D37-43D4-4790-8514-0664446EC9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9210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F:\work\培训\培训2\新建文件夹\未标题-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8023" cy="685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F:\work\培训\培训2\新建文件夹\未标题-6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8023" cy="685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922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E76A24-1E75-4E29-BF45-C3A889283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25000B-A0D0-4EE3-9E56-A433D3945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2A9EF3-9151-44B4-8C53-80347B699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9162-4E20-4840-BCBD-C9AA62CD7BAD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B19274-1293-4226-B7DD-161C94C61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F80155-A3C7-4B32-9B1F-AA0D03BA2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2D37-43D4-4790-8514-0664446EC9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63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36E0B4-2EE7-46E7-BA25-F77938E96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064B1E4-A2F6-4F1D-BACC-E70DA1556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47C2A3-37BA-4158-BA7B-329E7222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9162-4E20-4840-BCBD-C9AA62CD7BAD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39C8A8-1642-4436-9E46-FE6F4F05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3930AC-7DB2-44B4-9D12-7671BDF3D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2D37-43D4-4790-8514-0664446EC9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38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7EE616-AAA8-4AF2-B85B-6C505618D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245771-082A-44C7-BB32-497E57FDE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177176F-42DD-4587-B6BB-561797C84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86412B-3C23-4F45-B803-7806521A5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9162-4E20-4840-BCBD-C9AA62CD7BAD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123947C-B13E-41A7-8B90-1B25CDC26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CB3FFE-DEF4-47C3-BFB8-50F6EB33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2D37-43D4-4790-8514-0664446EC9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98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F2B114-C04E-42AC-AFD8-B42CDFED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3921004-405B-4C45-882E-7CB695260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97F565A-1B66-4ECA-92F4-DC2840E0D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36878BC-82F3-48D7-8136-7CCF4F82C1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C8E081E-0F5C-43AE-AE67-EC92016EB6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0A433A5-F55E-45A9-B09D-16ED52F1C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9162-4E20-4840-BCBD-C9AA62CD7BAD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D138284-5C80-43B9-9D8A-24C84F49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F1B738A-EFB7-498C-9707-13ADD4279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2D37-43D4-4790-8514-0664446EC9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884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AB609F-BDB0-42A2-AFCA-48072180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578BC6D-BBA8-4F7E-9FB4-D30DC639F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9162-4E20-4840-BCBD-C9AA62CD7BAD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E46EE41-EC41-4F5E-85E6-67E31DFD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9A066C0-AC80-49BE-8766-433495618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2D37-43D4-4790-8514-0664446EC9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43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E24BB2-EBFE-4764-8E83-5BF5BC3C0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9162-4E20-4840-BCBD-C9AA62CD7BAD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606C8FB-72CD-48F8-9AB1-62841D284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077FD3-815B-4194-AB05-FA3E1E08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2D37-43D4-4790-8514-0664446EC9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087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42A294-1B72-4690-96D8-E43FB9BD8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409A80-64E4-4048-96C9-9140BBF65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0D09125-5EE5-43BE-B395-8B8FCBAE9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D83A257-171E-41BB-BE3F-A8767FA31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9162-4E20-4840-BCBD-C9AA62CD7BAD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45B37EC-61AA-4939-9DF2-5705A28D9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D20AC2B-5A7E-4CB5-A8B2-BD3A2505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2D37-43D4-4790-8514-0664446EC9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270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76B049-5EAB-443B-B4ED-155F7DC24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16C8EBC-4861-480E-A629-24AF9CA12C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7A1AD85-9E9F-4E25-ABA7-4D5B1B5FE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3A0E8D6-5E96-409F-97DB-78A992BF4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9162-4E20-4840-BCBD-C9AA62CD7BAD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92A69DC-497C-4873-8744-20C68164B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9C5283E-6E58-4979-98F5-8A7200DF1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2D37-43D4-4790-8514-0664446EC9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902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4071042-AADE-4241-BADC-EF0C4266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3750B43-16B4-4940-849C-7226DFC0A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019295-EB08-4CDF-961F-C9751E7BA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A9162-4E20-4840-BCBD-C9AA62CD7BAD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08C2A8-3AC3-44EA-968C-4EA577011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1D6574A-67AE-4DD1-BDD0-A1A71B0DA7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72D37-43D4-4790-8514-0664446EC9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23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F:\work\培训\培训2\新建文件夹\未标题-18.png"/>
          <p:cNvPicPr>
            <a:picLocks noChangeAspect="1" noChangeArrowheads="1"/>
          </p:cNvPicPr>
          <p:nvPr/>
        </p:nvPicPr>
        <p:blipFill>
          <a:blip r:embed="rId3"/>
          <a:srcRect l="24448" t="8525" r="7227" b="8525"/>
          <a:stretch>
            <a:fillRect/>
          </a:stretch>
        </p:blipFill>
        <p:spPr bwMode="auto">
          <a:xfrm>
            <a:off x="2981394" y="585165"/>
            <a:ext cx="8327679" cy="5687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8" descr="F:\work\培训\培训2\新建文件夹\未标题-17.png"/>
          <p:cNvPicPr>
            <a:picLocks noChangeAspect="1" noChangeArrowheads="1"/>
          </p:cNvPicPr>
          <p:nvPr/>
        </p:nvPicPr>
        <p:blipFill>
          <a:blip r:embed="rId4"/>
          <a:srcRect t="7576" r="74968" b="7312"/>
          <a:stretch>
            <a:fillRect/>
          </a:stretch>
        </p:blipFill>
        <p:spPr bwMode="auto">
          <a:xfrm>
            <a:off x="5934" y="517472"/>
            <a:ext cx="3043153" cy="5823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3"/>
          <p:cNvGrpSpPr>
            <a:grpSpLocks/>
          </p:cNvGrpSpPr>
          <p:nvPr/>
        </p:nvGrpSpPr>
        <p:grpSpPr bwMode="auto">
          <a:xfrm>
            <a:off x="4097568" y="1465166"/>
            <a:ext cx="6163023" cy="4042719"/>
            <a:chOff x="4318778" y="1547004"/>
            <a:chExt cx="6502446" cy="4265586"/>
          </a:xfrm>
        </p:grpSpPr>
        <p:cxnSp>
          <p:nvCxnSpPr>
            <p:cNvPr id="5" name="直接连接符 4"/>
            <p:cNvCxnSpPr>
              <a:endCxn id="9372" idx="0"/>
            </p:cNvCxnSpPr>
            <p:nvPr/>
          </p:nvCxnSpPr>
          <p:spPr>
            <a:xfrm flipH="1">
              <a:off x="7570003" y="1547004"/>
              <a:ext cx="792" cy="4265586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rot="5400000" flipH="1" flipV="1">
              <a:off x="7570001" y="-632856"/>
              <a:ext cx="1588" cy="6500859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rot="16200000" flipH="1">
              <a:off x="3059331" y="3877815"/>
              <a:ext cx="2520481" cy="1588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rot="16200000" flipH="1">
              <a:off x="9557016" y="3877815"/>
              <a:ext cx="2520481" cy="1588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rot="16200000" flipH="1">
              <a:off x="4684546" y="3877815"/>
              <a:ext cx="2520481" cy="1588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rot="16200000" flipH="1">
              <a:off x="7934976" y="3877815"/>
              <a:ext cx="2520481" cy="1588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21" name="Picture 9" descr="F:\work\培训\培训2\新建文件夹\未标题-16.png"/>
          <p:cNvPicPr>
            <a:picLocks noChangeAspect="1" noChangeArrowheads="1"/>
          </p:cNvPicPr>
          <p:nvPr/>
        </p:nvPicPr>
        <p:blipFill>
          <a:blip r:embed="rId5"/>
          <a:srcRect l="92226" t="7576" b="7312"/>
          <a:stretch>
            <a:fillRect/>
          </a:stretch>
        </p:blipFill>
        <p:spPr bwMode="auto">
          <a:xfrm>
            <a:off x="11241381" y="517472"/>
            <a:ext cx="944686" cy="5823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9" descr="F:\work\培训\培训2\新建文件夹\未标题-8.png"/>
          <p:cNvPicPr>
            <a:picLocks noChangeAspect="1" noChangeArrowheads="1"/>
          </p:cNvPicPr>
          <p:nvPr/>
        </p:nvPicPr>
        <p:blipFill>
          <a:blip r:embed="rId6"/>
          <a:srcRect l="22781" t="14450" r="71109" b="81599"/>
          <a:stretch>
            <a:fillRect/>
          </a:stretch>
        </p:blipFill>
        <p:spPr bwMode="auto">
          <a:xfrm>
            <a:off x="2304469" y="1126704"/>
            <a:ext cx="744618" cy="27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0" descr="F:\work\培训\培训2\新建文件夹\未标题-9.png"/>
          <p:cNvPicPr>
            <a:picLocks noChangeAspect="1" noChangeArrowheads="1"/>
          </p:cNvPicPr>
          <p:nvPr/>
        </p:nvPicPr>
        <p:blipFill>
          <a:blip r:embed="rId7"/>
          <a:srcRect t="13515" r="80144" b="78569"/>
          <a:stretch>
            <a:fillRect/>
          </a:stretch>
        </p:blipFill>
        <p:spPr bwMode="auto">
          <a:xfrm>
            <a:off x="25490" y="923626"/>
            <a:ext cx="2414365" cy="54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>
            <a:hlinkClick r:id="" action="ppaction://hlinkshowjump?jump=nextslide"/>
          </p:cNvPr>
          <p:cNvSpPr txBox="1"/>
          <p:nvPr/>
        </p:nvSpPr>
        <p:spPr>
          <a:xfrm>
            <a:off x="1949149" y="1465167"/>
            <a:ext cx="1031051" cy="340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218452">
              <a:defRPr/>
            </a:pPr>
            <a:r>
              <a:rPr lang="zh-CN" altLang="en-US" sz="1611" dirty="0">
                <a:solidFill>
                  <a:schemeClr val="tx1">
                    <a:lumMod val="85000"/>
                    <a:lumOff val="15000"/>
                  </a:schemeClr>
                </a:solidFill>
                <a:latin typeface="方正中倩简体" pitchFamily="65" charset="-122"/>
                <a:ea typeface="方正中倩简体" pitchFamily="65" charset="-122"/>
              </a:rPr>
              <a:t>解 读</a:t>
            </a:r>
            <a:r>
              <a:rPr lang="en-US" altLang="zh-CN" sz="1611" dirty="0">
                <a:solidFill>
                  <a:schemeClr val="tx1">
                    <a:lumMod val="85000"/>
                    <a:lumOff val="15000"/>
                  </a:schemeClr>
                </a:solidFill>
                <a:latin typeface="方正中倩简体" pitchFamily="65" charset="-122"/>
                <a:ea typeface="方正中倩简体" pitchFamily="65" charset="-122"/>
              </a:rPr>
              <a:t>PPT</a:t>
            </a:r>
            <a:endParaRPr lang="zh-CN" altLang="en-US" sz="1611" dirty="0">
              <a:solidFill>
                <a:schemeClr val="tx1">
                  <a:lumMod val="85000"/>
                  <a:lumOff val="15000"/>
                </a:schemeClr>
              </a:solidFill>
              <a:latin typeface="方正中倩简体" pitchFamily="65" charset="-122"/>
              <a:ea typeface="方正中倩简体" pitchFamily="65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49149" y="1806638"/>
            <a:ext cx="1031051" cy="340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218452">
              <a:defRPr/>
            </a:pPr>
            <a:r>
              <a:rPr lang="zh-CN" altLang="en-US" sz="1611" dirty="0">
                <a:solidFill>
                  <a:schemeClr val="tx1">
                    <a:lumMod val="85000"/>
                    <a:lumOff val="15000"/>
                  </a:schemeClr>
                </a:solidFill>
                <a:latin typeface="方正中倩简体" pitchFamily="65" charset="-122"/>
                <a:ea typeface="方正中倩简体" pitchFamily="65" charset="-122"/>
              </a:rPr>
              <a:t>构 建</a:t>
            </a:r>
            <a:r>
              <a:rPr lang="en-US" altLang="zh-CN" sz="1611" dirty="0">
                <a:solidFill>
                  <a:schemeClr val="tx1">
                    <a:lumMod val="85000"/>
                    <a:lumOff val="15000"/>
                  </a:schemeClr>
                </a:solidFill>
                <a:latin typeface="方正中倩简体" pitchFamily="65" charset="-122"/>
                <a:ea typeface="方正中倩简体" pitchFamily="65" charset="-122"/>
              </a:rPr>
              <a:t>PPT</a:t>
            </a:r>
            <a:endParaRPr lang="zh-CN" altLang="en-US" sz="1611" dirty="0">
              <a:solidFill>
                <a:schemeClr val="tx1">
                  <a:lumMod val="85000"/>
                  <a:lumOff val="15000"/>
                </a:schemeClr>
              </a:solidFill>
              <a:latin typeface="方正中倩简体" pitchFamily="65" charset="-122"/>
              <a:ea typeface="方正中倩简体" pitchFamily="65" charset="-122"/>
            </a:endParaRPr>
          </a:p>
        </p:txBody>
      </p:sp>
      <p:grpSp>
        <p:nvGrpSpPr>
          <p:cNvPr id="9226" name="组合 33"/>
          <p:cNvGrpSpPr>
            <a:grpSpLocks/>
          </p:cNvGrpSpPr>
          <p:nvPr/>
        </p:nvGrpSpPr>
        <p:grpSpPr bwMode="auto">
          <a:xfrm>
            <a:off x="1949149" y="3252246"/>
            <a:ext cx="1031051" cy="680187"/>
            <a:chOff x="2051496" y="2264834"/>
            <a:chExt cx="1087452" cy="717890"/>
          </a:xfrm>
        </p:grpSpPr>
        <p:sp>
          <p:nvSpPr>
            <p:cNvPr id="17" name="TextBox 16"/>
            <p:cNvSpPr txBox="1"/>
            <p:nvPr/>
          </p:nvSpPr>
          <p:spPr>
            <a:xfrm>
              <a:off x="2051496" y="2264834"/>
              <a:ext cx="1087452" cy="35907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1218452">
                <a:defRPr/>
              </a:pPr>
              <a:r>
                <a:rPr lang="zh-CN" altLang="en-US" sz="161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中倩简体" pitchFamily="65" charset="-122"/>
                  <a:ea typeface="方正中倩简体" pitchFamily="65" charset="-122"/>
                </a:rPr>
                <a:t>美 化</a:t>
              </a:r>
              <a:r>
                <a:rPr lang="en-US" altLang="zh-CN" sz="161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中倩简体" pitchFamily="65" charset="-122"/>
                  <a:ea typeface="方正中倩简体" pitchFamily="65" charset="-122"/>
                </a:rPr>
                <a:t>PPT</a:t>
              </a:r>
              <a:endParaRPr lang="zh-CN" altLang="en-US" sz="1611" dirty="0">
                <a:solidFill>
                  <a:schemeClr val="tx1">
                    <a:lumMod val="85000"/>
                    <a:lumOff val="15000"/>
                  </a:schemeClr>
                </a:solidFill>
                <a:latin typeface="方正中倩简体" pitchFamily="65" charset="-122"/>
                <a:ea typeface="方正中倩简体" pitchFamily="65" charset="-12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51496" y="2623645"/>
              <a:ext cx="1087452" cy="35907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1218452">
                <a:defRPr/>
              </a:pPr>
              <a:r>
                <a:rPr lang="zh-CN" altLang="en-US" sz="161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中倩简体" pitchFamily="65" charset="-122"/>
                  <a:ea typeface="方正中倩简体" pitchFamily="65" charset="-122"/>
                </a:rPr>
                <a:t>演 说</a:t>
              </a:r>
              <a:r>
                <a:rPr lang="en-US" altLang="zh-CN" sz="161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中倩简体" pitchFamily="65" charset="-122"/>
                  <a:ea typeface="方正中倩简体" pitchFamily="65" charset="-122"/>
                </a:rPr>
                <a:t>PPT</a:t>
              </a:r>
              <a:endParaRPr lang="zh-CN" altLang="en-US" sz="1611" dirty="0">
                <a:solidFill>
                  <a:schemeClr val="tx1">
                    <a:lumMod val="85000"/>
                    <a:lumOff val="15000"/>
                  </a:schemeClr>
                </a:solidFill>
                <a:latin typeface="方正中倩简体" pitchFamily="65" charset="-122"/>
                <a:ea typeface="方正中倩简体" pitchFamily="65" charset="-122"/>
              </a:endParaRP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160246" y="2115014"/>
            <a:ext cx="819456" cy="28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232">
                <a:solidFill>
                  <a:srgbClr val="680000"/>
                </a:solidFill>
                <a:latin typeface="方正中倩简体" pitchFamily="65" charset="-122"/>
                <a:ea typeface="方正中倩简体" pitchFamily="65" charset="-122"/>
              </a:rPr>
              <a:t>要素分解</a:t>
            </a:r>
          </a:p>
        </p:txBody>
      </p:sp>
      <p:sp>
        <p:nvSpPr>
          <p:cNvPr id="9228" name="TextBox 19"/>
          <p:cNvSpPr txBox="1">
            <a:spLocks noChangeArrowheads="1"/>
          </p:cNvSpPr>
          <p:nvPr/>
        </p:nvSpPr>
        <p:spPr bwMode="auto">
          <a:xfrm>
            <a:off x="2160246" y="2340656"/>
            <a:ext cx="819456" cy="28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232">
                <a:solidFill>
                  <a:srgbClr val="680000"/>
                </a:solidFill>
                <a:latin typeface="方正中倩简体" pitchFamily="65" charset="-122"/>
                <a:ea typeface="方正中倩简体" pitchFamily="65" charset="-122"/>
              </a:rPr>
              <a:t>制作流程</a:t>
            </a:r>
          </a:p>
        </p:txBody>
      </p:sp>
      <p:sp>
        <p:nvSpPr>
          <p:cNvPr id="9229" name="TextBox 20"/>
          <p:cNvSpPr txBox="1">
            <a:spLocks noChangeArrowheads="1"/>
          </p:cNvSpPr>
          <p:nvPr/>
        </p:nvSpPr>
        <p:spPr bwMode="auto">
          <a:xfrm>
            <a:off x="2160246" y="2566298"/>
            <a:ext cx="819456" cy="28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232">
                <a:solidFill>
                  <a:srgbClr val="680000"/>
                </a:solidFill>
                <a:latin typeface="方正中倩简体" pitchFamily="65" charset="-122"/>
                <a:ea typeface="方正中倩简体" pitchFamily="65" charset="-122"/>
              </a:rPr>
              <a:t>分析策划</a:t>
            </a:r>
          </a:p>
        </p:txBody>
      </p:sp>
      <p:sp>
        <p:nvSpPr>
          <p:cNvPr id="9230" name="TextBox 21"/>
          <p:cNvSpPr txBox="1">
            <a:spLocks noChangeArrowheads="1"/>
          </p:cNvSpPr>
          <p:nvPr/>
        </p:nvSpPr>
        <p:spPr bwMode="auto">
          <a:xfrm>
            <a:off x="2160246" y="2790435"/>
            <a:ext cx="819456" cy="28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232">
                <a:solidFill>
                  <a:srgbClr val="680000"/>
                </a:solidFill>
                <a:latin typeface="方正中倩简体" pitchFamily="65" charset="-122"/>
                <a:ea typeface="方正中倩简体" pitchFamily="65" charset="-122"/>
              </a:rPr>
              <a:t>素材搜寻</a:t>
            </a:r>
          </a:p>
        </p:txBody>
      </p:sp>
      <p:sp>
        <p:nvSpPr>
          <p:cNvPr id="9231" name="TextBox 22"/>
          <p:cNvSpPr txBox="1">
            <a:spLocks noChangeArrowheads="1"/>
          </p:cNvSpPr>
          <p:nvPr/>
        </p:nvSpPr>
        <p:spPr bwMode="auto">
          <a:xfrm>
            <a:off x="2160246" y="3016077"/>
            <a:ext cx="819456" cy="28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1232">
                <a:solidFill>
                  <a:srgbClr val="680000"/>
                </a:solidFill>
                <a:latin typeface="方正中倩简体" pitchFamily="65" charset="-122"/>
                <a:ea typeface="方正中倩简体" pitchFamily="65" charset="-122"/>
              </a:rPr>
              <a:t>内容构建</a:t>
            </a:r>
          </a:p>
        </p:txBody>
      </p:sp>
      <p:pic>
        <p:nvPicPr>
          <p:cNvPr id="24" name="Picture 2" descr="F:\work\培训\培训2\新建文件夹\未标题-24.png"/>
          <p:cNvPicPr>
            <a:picLocks noChangeAspect="1" noChangeArrowheads="1"/>
          </p:cNvPicPr>
          <p:nvPr/>
        </p:nvPicPr>
        <p:blipFill>
          <a:blip r:embed="rId8"/>
          <a:srcRect t="-460" r="22678" b="13790"/>
          <a:stretch>
            <a:fillRect/>
          </a:stretch>
        </p:blipFill>
        <p:spPr bwMode="auto">
          <a:xfrm>
            <a:off x="2982124" y="913721"/>
            <a:ext cx="2233867" cy="46720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grpSp>
        <p:nvGrpSpPr>
          <p:cNvPr id="4" name="组合 24"/>
          <p:cNvGrpSpPr>
            <a:grpSpLocks/>
          </p:cNvGrpSpPr>
          <p:nvPr/>
        </p:nvGrpSpPr>
        <p:grpSpPr bwMode="auto">
          <a:xfrm>
            <a:off x="3522934" y="3411701"/>
            <a:ext cx="7312292" cy="473848"/>
            <a:chOff x="3712350" y="3600758"/>
            <a:chExt cx="7715304" cy="500066"/>
          </a:xfrm>
        </p:grpSpPr>
        <p:grpSp>
          <p:nvGrpSpPr>
            <p:cNvPr id="9431" name="组合 72"/>
            <p:cNvGrpSpPr>
              <a:grpSpLocks/>
            </p:cNvGrpSpPr>
            <p:nvPr/>
          </p:nvGrpSpPr>
          <p:grpSpPr bwMode="auto">
            <a:xfrm>
              <a:off x="6962779" y="3600758"/>
              <a:ext cx="1214446" cy="500066"/>
              <a:chOff x="8927324" y="3011483"/>
              <a:chExt cx="1214446" cy="500066"/>
            </a:xfrm>
          </p:grpSpPr>
          <p:sp>
            <p:nvSpPr>
              <p:cNvPr id="39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9180040" y="3060696"/>
                <a:ext cx="709016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内页</a:t>
                </a:r>
                <a:endPara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  <p:grpSp>
          <p:nvGrpSpPr>
            <p:cNvPr id="9432" name="组合 81"/>
            <p:cNvGrpSpPr>
              <a:grpSpLocks/>
            </p:cNvGrpSpPr>
            <p:nvPr/>
          </p:nvGrpSpPr>
          <p:grpSpPr bwMode="auto">
            <a:xfrm>
              <a:off x="5337565" y="3600758"/>
              <a:ext cx="1214446" cy="500066"/>
              <a:chOff x="8927324" y="3011483"/>
              <a:chExt cx="1214446" cy="500066"/>
            </a:xfrm>
          </p:grpSpPr>
          <p:sp>
            <p:nvSpPr>
              <p:cNvPr id="37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9179976" y="3060696"/>
                <a:ext cx="709016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内页</a:t>
                </a:r>
                <a:endPara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  <p:grpSp>
          <p:nvGrpSpPr>
            <p:cNvPr id="9433" name="组合 90"/>
            <p:cNvGrpSpPr>
              <a:grpSpLocks/>
            </p:cNvGrpSpPr>
            <p:nvPr/>
          </p:nvGrpSpPr>
          <p:grpSpPr bwMode="auto">
            <a:xfrm>
              <a:off x="3712350" y="3600758"/>
              <a:ext cx="1214446" cy="500066"/>
              <a:chOff x="8927324" y="3011483"/>
              <a:chExt cx="1214446" cy="500066"/>
            </a:xfrm>
          </p:grpSpPr>
          <p:sp>
            <p:nvSpPr>
              <p:cNvPr id="35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9179914" y="3060696"/>
                <a:ext cx="709016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内页</a:t>
                </a:r>
                <a:endPara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  <p:grpSp>
          <p:nvGrpSpPr>
            <p:cNvPr id="9434" name="组合 99"/>
            <p:cNvGrpSpPr>
              <a:grpSpLocks/>
            </p:cNvGrpSpPr>
            <p:nvPr/>
          </p:nvGrpSpPr>
          <p:grpSpPr bwMode="auto">
            <a:xfrm>
              <a:off x="10213208" y="3600758"/>
              <a:ext cx="1214446" cy="500066"/>
              <a:chOff x="8927324" y="3011483"/>
              <a:chExt cx="1214446" cy="500066"/>
            </a:xfrm>
          </p:grpSpPr>
          <p:sp>
            <p:nvSpPr>
              <p:cNvPr id="33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9180163" y="3060696"/>
                <a:ext cx="709016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内页</a:t>
                </a:r>
                <a:endPara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  <p:grpSp>
          <p:nvGrpSpPr>
            <p:cNvPr id="9435" name="组合 108"/>
            <p:cNvGrpSpPr>
              <a:grpSpLocks/>
            </p:cNvGrpSpPr>
            <p:nvPr/>
          </p:nvGrpSpPr>
          <p:grpSpPr bwMode="auto">
            <a:xfrm>
              <a:off x="8587993" y="3600758"/>
              <a:ext cx="1214446" cy="500066"/>
              <a:chOff x="8927324" y="3011483"/>
              <a:chExt cx="1214446" cy="500066"/>
            </a:xfrm>
          </p:grpSpPr>
          <p:sp>
            <p:nvSpPr>
              <p:cNvPr id="31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9180102" y="3060696"/>
                <a:ext cx="709016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内页</a:t>
                </a:r>
                <a:endPara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</p:grpSp>
      <p:grpSp>
        <p:nvGrpSpPr>
          <p:cNvPr id="21" name="组合 40"/>
          <p:cNvGrpSpPr>
            <a:grpSpLocks/>
          </p:cNvGrpSpPr>
          <p:nvPr/>
        </p:nvGrpSpPr>
        <p:grpSpPr bwMode="auto">
          <a:xfrm>
            <a:off x="3522934" y="4094643"/>
            <a:ext cx="7312292" cy="473848"/>
            <a:chOff x="3712350" y="4321121"/>
            <a:chExt cx="7715304" cy="500066"/>
          </a:xfrm>
        </p:grpSpPr>
        <p:grpSp>
          <p:nvGrpSpPr>
            <p:cNvPr id="9406" name="组合 75"/>
            <p:cNvGrpSpPr>
              <a:grpSpLocks/>
            </p:cNvGrpSpPr>
            <p:nvPr/>
          </p:nvGrpSpPr>
          <p:grpSpPr bwMode="auto">
            <a:xfrm>
              <a:off x="6962779" y="4321121"/>
              <a:ext cx="1214446" cy="500066"/>
              <a:chOff x="8927324" y="3011483"/>
              <a:chExt cx="1214446" cy="500066"/>
            </a:xfrm>
          </p:grpSpPr>
          <p:sp>
            <p:nvSpPr>
              <p:cNvPr id="55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9180040" y="3060696"/>
                <a:ext cx="709016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内页</a:t>
                </a:r>
                <a:endPara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  <p:grpSp>
          <p:nvGrpSpPr>
            <p:cNvPr id="9407" name="组合 84"/>
            <p:cNvGrpSpPr>
              <a:grpSpLocks/>
            </p:cNvGrpSpPr>
            <p:nvPr/>
          </p:nvGrpSpPr>
          <p:grpSpPr bwMode="auto">
            <a:xfrm>
              <a:off x="5337565" y="4321121"/>
              <a:ext cx="1214446" cy="500066"/>
              <a:chOff x="8927324" y="3011483"/>
              <a:chExt cx="1214446" cy="500066"/>
            </a:xfrm>
          </p:grpSpPr>
          <p:sp>
            <p:nvSpPr>
              <p:cNvPr id="53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9179976" y="3060696"/>
                <a:ext cx="709016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内页</a:t>
                </a:r>
                <a:endPara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  <p:grpSp>
          <p:nvGrpSpPr>
            <p:cNvPr id="9408" name="组合 93"/>
            <p:cNvGrpSpPr>
              <a:grpSpLocks/>
            </p:cNvGrpSpPr>
            <p:nvPr/>
          </p:nvGrpSpPr>
          <p:grpSpPr bwMode="auto">
            <a:xfrm>
              <a:off x="3712350" y="4321121"/>
              <a:ext cx="1214446" cy="500066"/>
              <a:chOff x="8927324" y="3011483"/>
              <a:chExt cx="1214446" cy="500066"/>
            </a:xfrm>
          </p:grpSpPr>
          <p:sp>
            <p:nvSpPr>
              <p:cNvPr id="51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9179914" y="3060696"/>
                <a:ext cx="709016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内页</a:t>
                </a:r>
                <a:endPara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  <p:grpSp>
          <p:nvGrpSpPr>
            <p:cNvPr id="9409" name="组合 102"/>
            <p:cNvGrpSpPr>
              <a:grpSpLocks/>
            </p:cNvGrpSpPr>
            <p:nvPr/>
          </p:nvGrpSpPr>
          <p:grpSpPr bwMode="auto">
            <a:xfrm>
              <a:off x="10213208" y="4321121"/>
              <a:ext cx="1214446" cy="500066"/>
              <a:chOff x="8927324" y="3011483"/>
              <a:chExt cx="1214446" cy="500066"/>
            </a:xfrm>
          </p:grpSpPr>
          <p:sp>
            <p:nvSpPr>
              <p:cNvPr id="49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9180163" y="3060696"/>
                <a:ext cx="709016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内页</a:t>
                </a:r>
                <a:endPara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  <p:grpSp>
          <p:nvGrpSpPr>
            <p:cNvPr id="9410" name="组合 111"/>
            <p:cNvGrpSpPr>
              <a:grpSpLocks/>
            </p:cNvGrpSpPr>
            <p:nvPr/>
          </p:nvGrpSpPr>
          <p:grpSpPr bwMode="auto">
            <a:xfrm>
              <a:off x="8587993" y="4321121"/>
              <a:ext cx="1214446" cy="500066"/>
              <a:chOff x="8927324" y="3011483"/>
              <a:chExt cx="1214446" cy="500066"/>
            </a:xfrm>
          </p:grpSpPr>
          <p:sp>
            <p:nvSpPr>
              <p:cNvPr id="47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9180102" y="3060696"/>
                <a:ext cx="709016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内页</a:t>
                </a:r>
                <a:endPara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</p:grpSp>
      <p:grpSp>
        <p:nvGrpSpPr>
          <p:cNvPr id="28" name="组合 56"/>
          <p:cNvGrpSpPr>
            <a:grpSpLocks/>
          </p:cNvGrpSpPr>
          <p:nvPr/>
        </p:nvGrpSpPr>
        <p:grpSpPr bwMode="auto">
          <a:xfrm>
            <a:off x="3522934" y="4777585"/>
            <a:ext cx="7312292" cy="473848"/>
            <a:chOff x="3712350" y="5041484"/>
            <a:chExt cx="7715304" cy="500066"/>
          </a:xfrm>
        </p:grpSpPr>
        <p:grpSp>
          <p:nvGrpSpPr>
            <p:cNvPr id="9381" name="组合 78"/>
            <p:cNvGrpSpPr>
              <a:grpSpLocks/>
            </p:cNvGrpSpPr>
            <p:nvPr/>
          </p:nvGrpSpPr>
          <p:grpSpPr bwMode="auto">
            <a:xfrm>
              <a:off x="6962779" y="5041484"/>
              <a:ext cx="1214446" cy="500066"/>
              <a:chOff x="8927324" y="3011483"/>
              <a:chExt cx="1214446" cy="500066"/>
            </a:xfrm>
          </p:grpSpPr>
          <p:sp>
            <p:nvSpPr>
              <p:cNvPr id="71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9180040" y="3060696"/>
                <a:ext cx="709016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内页</a:t>
                </a:r>
                <a:endPara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  <p:grpSp>
          <p:nvGrpSpPr>
            <p:cNvPr id="9382" name="组合 87"/>
            <p:cNvGrpSpPr>
              <a:grpSpLocks/>
            </p:cNvGrpSpPr>
            <p:nvPr/>
          </p:nvGrpSpPr>
          <p:grpSpPr bwMode="auto">
            <a:xfrm>
              <a:off x="5337565" y="5041484"/>
              <a:ext cx="1214446" cy="500066"/>
              <a:chOff x="8927324" y="3011483"/>
              <a:chExt cx="1214446" cy="500066"/>
            </a:xfrm>
          </p:grpSpPr>
          <p:sp>
            <p:nvSpPr>
              <p:cNvPr id="69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9179976" y="3060696"/>
                <a:ext cx="709016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内页</a:t>
                </a:r>
                <a:endPara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  <p:grpSp>
          <p:nvGrpSpPr>
            <p:cNvPr id="9383" name="组合 96"/>
            <p:cNvGrpSpPr>
              <a:grpSpLocks/>
            </p:cNvGrpSpPr>
            <p:nvPr/>
          </p:nvGrpSpPr>
          <p:grpSpPr bwMode="auto">
            <a:xfrm>
              <a:off x="3712350" y="5041484"/>
              <a:ext cx="1214446" cy="500066"/>
              <a:chOff x="8927324" y="3011483"/>
              <a:chExt cx="1214446" cy="500066"/>
            </a:xfrm>
          </p:grpSpPr>
          <p:sp>
            <p:nvSpPr>
              <p:cNvPr id="67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9179914" y="3060696"/>
                <a:ext cx="709016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内页</a:t>
                </a:r>
                <a:endPara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  <p:grpSp>
          <p:nvGrpSpPr>
            <p:cNvPr id="9384" name="组合 105"/>
            <p:cNvGrpSpPr>
              <a:grpSpLocks/>
            </p:cNvGrpSpPr>
            <p:nvPr/>
          </p:nvGrpSpPr>
          <p:grpSpPr bwMode="auto">
            <a:xfrm>
              <a:off x="10213208" y="5041484"/>
              <a:ext cx="1214446" cy="500066"/>
              <a:chOff x="8927324" y="3011483"/>
              <a:chExt cx="1214446" cy="500066"/>
            </a:xfrm>
          </p:grpSpPr>
          <p:sp>
            <p:nvSpPr>
              <p:cNvPr id="65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9180163" y="3060696"/>
                <a:ext cx="709016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内页</a:t>
                </a:r>
                <a:endPara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  <p:grpSp>
          <p:nvGrpSpPr>
            <p:cNvPr id="9385" name="组合 114"/>
            <p:cNvGrpSpPr>
              <a:grpSpLocks/>
            </p:cNvGrpSpPr>
            <p:nvPr/>
          </p:nvGrpSpPr>
          <p:grpSpPr bwMode="auto">
            <a:xfrm>
              <a:off x="8587993" y="5041484"/>
              <a:ext cx="1214446" cy="500066"/>
              <a:chOff x="8927324" y="3011483"/>
              <a:chExt cx="1214446" cy="500066"/>
            </a:xfrm>
          </p:grpSpPr>
          <p:sp>
            <p:nvSpPr>
              <p:cNvPr id="63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9180102" y="3060696"/>
                <a:ext cx="709016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内页</a:t>
                </a:r>
                <a:endParaRPr lang="en-US" altLang="zh-CN" sz="189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</p:grpSp>
      <p:grpSp>
        <p:nvGrpSpPr>
          <p:cNvPr id="57349" name="组合 72"/>
          <p:cNvGrpSpPr>
            <a:grpSpLocks/>
          </p:cNvGrpSpPr>
          <p:nvPr/>
        </p:nvGrpSpPr>
        <p:grpSpPr bwMode="auto">
          <a:xfrm>
            <a:off x="6603693" y="1126704"/>
            <a:ext cx="1150773" cy="473847"/>
            <a:chOff x="7284250" y="1368231"/>
            <a:chExt cx="1214446" cy="500066"/>
          </a:xfrm>
        </p:grpSpPr>
        <p:sp>
          <p:nvSpPr>
            <p:cNvPr id="74" name="AutoShape 28"/>
            <p:cNvSpPr>
              <a:spLocks noChangeArrowheads="1"/>
            </p:cNvSpPr>
            <p:nvPr/>
          </p:nvSpPr>
          <p:spPr bwMode="gray">
            <a:xfrm>
              <a:off x="7284250" y="1368231"/>
              <a:ext cx="1214446" cy="500066"/>
            </a:xfrm>
            <a:prstGeom prst="roundRect">
              <a:avLst>
                <a:gd name="adj" fmla="val 4472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9050">
              <a:noFill/>
              <a:round/>
              <a:headEnd/>
              <a:tailEnd/>
            </a:ln>
            <a:effectLst>
              <a:outerShdw blurRad="149987" dist="2540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soft" dir="t"/>
            </a:scene3d>
            <a:sp3d prstMaterial="powder">
              <a:bevelT w="25400" h="25400"/>
            </a:sp3d>
          </p:spPr>
          <p:txBody>
            <a:bodyPr anchor="ctr"/>
            <a:lstStyle/>
            <a:p>
              <a:pPr algn="ctr"/>
              <a:endParaRPr kumimoji="1" lang="en-US" altLang="ko-KR" sz="1516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굴림" pitchFamily="50" charset="-127"/>
              </a:endParaRPr>
            </a:p>
          </p:txBody>
        </p:sp>
        <p:sp>
          <p:nvSpPr>
            <p:cNvPr id="9380" name="矩形 74"/>
            <p:cNvSpPr>
              <a:spLocks noChangeArrowheads="1"/>
            </p:cNvSpPr>
            <p:nvPr/>
          </p:nvSpPr>
          <p:spPr bwMode="auto">
            <a:xfrm>
              <a:off x="7536892" y="1418209"/>
              <a:ext cx="709161" cy="405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895">
                  <a:latin typeface="方正粗倩简体" pitchFamily="65" charset="-122"/>
                  <a:ea typeface="方正粗倩简体" pitchFamily="65" charset="-122"/>
                </a:rPr>
                <a:t>封面</a:t>
              </a:r>
              <a:endParaRPr lang="en-US" altLang="zh-CN" sz="1895">
                <a:latin typeface="方正粗倩简体" pitchFamily="65" charset="-122"/>
                <a:ea typeface="方正粗倩简体" pitchFamily="65" charset="-122"/>
              </a:endParaRPr>
            </a:p>
          </p:txBody>
        </p:sp>
      </p:grpSp>
      <p:grpSp>
        <p:nvGrpSpPr>
          <p:cNvPr id="57350" name="组合 75"/>
          <p:cNvGrpSpPr>
            <a:grpSpLocks/>
          </p:cNvGrpSpPr>
          <p:nvPr/>
        </p:nvGrpSpPr>
        <p:grpSpPr bwMode="auto">
          <a:xfrm>
            <a:off x="6603693" y="1809646"/>
            <a:ext cx="1150773" cy="473847"/>
            <a:chOff x="7284250" y="2283620"/>
            <a:chExt cx="1214446" cy="500066"/>
          </a:xfrm>
        </p:grpSpPr>
        <p:sp>
          <p:nvSpPr>
            <p:cNvPr id="77" name="AutoShape 28"/>
            <p:cNvSpPr>
              <a:spLocks noChangeArrowheads="1"/>
            </p:cNvSpPr>
            <p:nvPr/>
          </p:nvSpPr>
          <p:spPr bwMode="gray">
            <a:xfrm>
              <a:off x="7284250" y="2283620"/>
              <a:ext cx="1214446" cy="500066"/>
            </a:xfrm>
            <a:prstGeom prst="roundRect">
              <a:avLst>
                <a:gd name="adj" fmla="val 4472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9050">
              <a:noFill/>
              <a:round/>
              <a:headEnd/>
              <a:tailEnd/>
            </a:ln>
            <a:effectLst>
              <a:outerShdw blurRad="149987" dist="2540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soft" dir="t"/>
            </a:scene3d>
            <a:sp3d prstMaterial="powder">
              <a:bevelT w="25400" h="25400"/>
            </a:sp3d>
          </p:spPr>
          <p:txBody>
            <a:bodyPr anchor="ctr"/>
            <a:lstStyle/>
            <a:p>
              <a:pPr algn="ctr"/>
              <a:endParaRPr kumimoji="1" lang="en-US" altLang="ko-KR" sz="1516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굴림" pitchFamily="50" charset="-127"/>
              </a:endParaRPr>
            </a:p>
          </p:txBody>
        </p:sp>
        <p:sp>
          <p:nvSpPr>
            <p:cNvPr id="9376" name="矩形 44"/>
            <p:cNvSpPr>
              <a:spLocks noChangeArrowheads="1"/>
            </p:cNvSpPr>
            <p:nvPr/>
          </p:nvSpPr>
          <p:spPr bwMode="auto">
            <a:xfrm>
              <a:off x="7536892" y="2333598"/>
              <a:ext cx="709161" cy="405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895">
                  <a:latin typeface="方正粗倩简体" pitchFamily="65" charset="-122"/>
                  <a:ea typeface="方正粗倩简体" pitchFamily="65" charset="-122"/>
                </a:rPr>
                <a:t>目录</a:t>
              </a:r>
              <a:endParaRPr lang="en-US" altLang="zh-CN" sz="1895">
                <a:latin typeface="方正粗倩简体" pitchFamily="65" charset="-122"/>
                <a:ea typeface="方正粗倩简体" pitchFamily="65" charset="-122"/>
              </a:endParaRPr>
            </a:p>
          </p:txBody>
        </p:sp>
      </p:grpSp>
      <p:grpSp>
        <p:nvGrpSpPr>
          <p:cNvPr id="57351" name="组合 78"/>
          <p:cNvGrpSpPr>
            <a:grpSpLocks/>
          </p:cNvGrpSpPr>
          <p:nvPr/>
        </p:nvGrpSpPr>
        <p:grpSpPr bwMode="auto">
          <a:xfrm>
            <a:off x="6603693" y="5460527"/>
            <a:ext cx="1150773" cy="473848"/>
            <a:chOff x="7284250" y="4511681"/>
            <a:chExt cx="1214446" cy="500066"/>
          </a:xfrm>
        </p:grpSpPr>
        <p:sp>
          <p:nvSpPr>
            <p:cNvPr id="80" name="AutoShape 28"/>
            <p:cNvSpPr>
              <a:spLocks noChangeArrowheads="1"/>
            </p:cNvSpPr>
            <p:nvPr/>
          </p:nvSpPr>
          <p:spPr bwMode="gray">
            <a:xfrm>
              <a:off x="7284250" y="4511681"/>
              <a:ext cx="1214446" cy="500066"/>
            </a:xfrm>
            <a:prstGeom prst="roundRect">
              <a:avLst>
                <a:gd name="adj" fmla="val 4472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9050">
              <a:noFill/>
              <a:round/>
              <a:headEnd/>
              <a:tailEnd/>
            </a:ln>
            <a:effectLst>
              <a:outerShdw blurRad="149987" dist="2540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soft" dir="t"/>
            </a:scene3d>
            <a:sp3d prstMaterial="powder">
              <a:bevelT w="25400" h="25400"/>
            </a:sp3d>
          </p:spPr>
          <p:txBody>
            <a:bodyPr anchor="ctr"/>
            <a:lstStyle/>
            <a:p>
              <a:pPr algn="ctr"/>
              <a:endParaRPr kumimoji="1" lang="en-US" altLang="ko-KR" sz="1516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굴림" pitchFamily="50" charset="-127"/>
              </a:endParaRPr>
            </a:p>
          </p:txBody>
        </p:sp>
        <p:sp>
          <p:nvSpPr>
            <p:cNvPr id="9372" name="矩形 80"/>
            <p:cNvSpPr>
              <a:spLocks noChangeArrowheads="1"/>
            </p:cNvSpPr>
            <p:nvPr/>
          </p:nvSpPr>
          <p:spPr bwMode="auto">
            <a:xfrm>
              <a:off x="7408325" y="4561659"/>
              <a:ext cx="966298" cy="405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895">
                  <a:latin typeface="方正粗倩简体" pitchFamily="65" charset="-122"/>
                  <a:ea typeface="方正粗倩简体" pitchFamily="65" charset="-122"/>
                </a:rPr>
                <a:t>结束页</a:t>
              </a:r>
            </a:p>
          </p:txBody>
        </p:sp>
      </p:grpSp>
      <p:grpSp>
        <p:nvGrpSpPr>
          <p:cNvPr id="57352" name="组合 81"/>
          <p:cNvGrpSpPr>
            <a:grpSpLocks/>
          </p:cNvGrpSpPr>
          <p:nvPr/>
        </p:nvGrpSpPr>
        <p:grpSpPr bwMode="auto">
          <a:xfrm>
            <a:off x="3522934" y="2728760"/>
            <a:ext cx="7312292" cy="473848"/>
            <a:chOff x="3712350" y="2880395"/>
            <a:chExt cx="7715304" cy="500066"/>
          </a:xfrm>
        </p:grpSpPr>
        <p:grpSp>
          <p:nvGrpSpPr>
            <p:cNvPr id="9344" name="组合 56"/>
            <p:cNvGrpSpPr>
              <a:grpSpLocks/>
            </p:cNvGrpSpPr>
            <p:nvPr/>
          </p:nvGrpSpPr>
          <p:grpSpPr bwMode="auto">
            <a:xfrm>
              <a:off x="5337565" y="2880395"/>
              <a:ext cx="1214446" cy="500066"/>
              <a:chOff x="9713142" y="4440243"/>
              <a:chExt cx="1214446" cy="500066"/>
            </a:xfrm>
          </p:grpSpPr>
          <p:sp>
            <p:nvSpPr>
              <p:cNvPr id="96" name="AutoShape 28"/>
              <p:cNvSpPr>
                <a:spLocks noChangeArrowheads="1"/>
              </p:cNvSpPr>
              <p:nvPr/>
            </p:nvSpPr>
            <p:spPr bwMode="gray">
              <a:xfrm>
                <a:off x="9713142" y="444024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40404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97" name="矩形 58"/>
              <p:cNvSpPr/>
              <p:nvPr/>
            </p:nvSpPr>
            <p:spPr>
              <a:xfrm>
                <a:off x="9837252" y="4489456"/>
                <a:ext cx="966100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过渡页</a:t>
                </a:r>
                <a:endParaRPr lang="en-US" altLang="zh-CN" sz="18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  <p:grpSp>
          <p:nvGrpSpPr>
            <p:cNvPr id="9345" name="组合 63"/>
            <p:cNvGrpSpPr>
              <a:grpSpLocks/>
            </p:cNvGrpSpPr>
            <p:nvPr/>
          </p:nvGrpSpPr>
          <p:grpSpPr bwMode="auto">
            <a:xfrm>
              <a:off x="6962779" y="2880395"/>
              <a:ext cx="1214446" cy="500066"/>
              <a:chOff x="9713142" y="4440243"/>
              <a:chExt cx="1214446" cy="500066"/>
            </a:xfrm>
          </p:grpSpPr>
          <p:sp>
            <p:nvSpPr>
              <p:cNvPr id="94" name="AutoShape 28"/>
              <p:cNvSpPr>
                <a:spLocks noChangeArrowheads="1"/>
              </p:cNvSpPr>
              <p:nvPr/>
            </p:nvSpPr>
            <p:spPr bwMode="gray">
              <a:xfrm>
                <a:off x="9713142" y="444024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40404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95" name="矩形 94"/>
              <p:cNvSpPr/>
              <p:nvPr/>
            </p:nvSpPr>
            <p:spPr>
              <a:xfrm>
                <a:off x="9837315" y="4489456"/>
                <a:ext cx="966100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过渡页</a:t>
                </a:r>
                <a:endParaRPr lang="en-US" altLang="zh-CN" sz="18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  <p:grpSp>
          <p:nvGrpSpPr>
            <p:cNvPr id="9346" name="组合 66"/>
            <p:cNvGrpSpPr>
              <a:grpSpLocks/>
            </p:cNvGrpSpPr>
            <p:nvPr/>
          </p:nvGrpSpPr>
          <p:grpSpPr bwMode="auto">
            <a:xfrm>
              <a:off x="8587993" y="2880395"/>
              <a:ext cx="1214446" cy="500066"/>
              <a:chOff x="9713142" y="4440243"/>
              <a:chExt cx="1214446" cy="500066"/>
            </a:xfrm>
          </p:grpSpPr>
          <p:sp>
            <p:nvSpPr>
              <p:cNvPr id="92" name="AutoShape 28"/>
              <p:cNvSpPr>
                <a:spLocks noChangeArrowheads="1"/>
              </p:cNvSpPr>
              <p:nvPr/>
            </p:nvSpPr>
            <p:spPr bwMode="gray">
              <a:xfrm>
                <a:off x="9713142" y="444024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40404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93" name="矩形 92"/>
              <p:cNvSpPr/>
              <p:nvPr/>
            </p:nvSpPr>
            <p:spPr>
              <a:xfrm>
                <a:off x="9837379" y="4489456"/>
                <a:ext cx="966100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过渡页</a:t>
                </a:r>
                <a:endParaRPr lang="en-US" altLang="zh-CN" sz="18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  <p:grpSp>
          <p:nvGrpSpPr>
            <p:cNvPr id="9347" name="组合 69"/>
            <p:cNvGrpSpPr>
              <a:grpSpLocks/>
            </p:cNvGrpSpPr>
            <p:nvPr/>
          </p:nvGrpSpPr>
          <p:grpSpPr bwMode="auto">
            <a:xfrm>
              <a:off x="10213208" y="2880395"/>
              <a:ext cx="1214446" cy="500066"/>
              <a:chOff x="9713142" y="4440243"/>
              <a:chExt cx="1214446" cy="500066"/>
            </a:xfrm>
          </p:grpSpPr>
          <p:sp>
            <p:nvSpPr>
              <p:cNvPr id="90" name="AutoShape 28"/>
              <p:cNvSpPr>
                <a:spLocks noChangeArrowheads="1"/>
              </p:cNvSpPr>
              <p:nvPr/>
            </p:nvSpPr>
            <p:spPr bwMode="gray">
              <a:xfrm>
                <a:off x="9713142" y="444024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40404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91" name="矩形 90"/>
              <p:cNvSpPr/>
              <p:nvPr/>
            </p:nvSpPr>
            <p:spPr>
              <a:xfrm>
                <a:off x="9837440" y="4489456"/>
                <a:ext cx="966100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过渡页</a:t>
                </a:r>
                <a:endParaRPr lang="en-US" altLang="zh-CN" sz="18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  <p:grpSp>
          <p:nvGrpSpPr>
            <p:cNvPr id="9348" name="组合 55"/>
            <p:cNvGrpSpPr>
              <a:grpSpLocks/>
            </p:cNvGrpSpPr>
            <p:nvPr/>
          </p:nvGrpSpPr>
          <p:grpSpPr bwMode="auto">
            <a:xfrm>
              <a:off x="3712350" y="2880395"/>
              <a:ext cx="1214446" cy="500066"/>
              <a:chOff x="9713142" y="4440243"/>
              <a:chExt cx="1214446" cy="500066"/>
            </a:xfrm>
          </p:grpSpPr>
          <p:sp>
            <p:nvSpPr>
              <p:cNvPr id="88" name="AutoShape 28"/>
              <p:cNvSpPr>
                <a:spLocks noChangeArrowheads="1"/>
              </p:cNvSpPr>
              <p:nvPr/>
            </p:nvSpPr>
            <p:spPr bwMode="gray">
              <a:xfrm>
                <a:off x="9713142" y="444024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40404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89" name="矩形 46"/>
              <p:cNvSpPr/>
              <p:nvPr/>
            </p:nvSpPr>
            <p:spPr>
              <a:xfrm>
                <a:off x="9837191" y="4489456"/>
                <a:ext cx="966100" cy="40519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zh-CN" altLang="en-US" sz="189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过渡页</a:t>
                </a:r>
                <a:endParaRPr lang="en-US" altLang="zh-CN" sz="189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粗倩简体" pitchFamily="65" charset="-122"/>
                  <a:ea typeface="方正粗倩简体" pitchFamily="65" charset="-122"/>
                </a:endParaRPr>
              </a:p>
            </p:txBody>
          </p:sp>
        </p:grpSp>
      </p:grpSp>
      <p:grpSp>
        <p:nvGrpSpPr>
          <p:cNvPr id="57361" name="组合 155"/>
          <p:cNvGrpSpPr>
            <a:grpSpLocks/>
          </p:cNvGrpSpPr>
          <p:nvPr/>
        </p:nvGrpSpPr>
        <p:grpSpPr bwMode="auto">
          <a:xfrm>
            <a:off x="3522934" y="3434266"/>
            <a:ext cx="7312292" cy="473847"/>
            <a:chOff x="3712350" y="3600758"/>
            <a:chExt cx="7715304" cy="500066"/>
          </a:xfrm>
        </p:grpSpPr>
        <p:grpSp>
          <p:nvGrpSpPr>
            <p:cNvPr id="9319" name="组合 72"/>
            <p:cNvGrpSpPr>
              <a:grpSpLocks/>
            </p:cNvGrpSpPr>
            <p:nvPr/>
          </p:nvGrpSpPr>
          <p:grpSpPr bwMode="auto">
            <a:xfrm>
              <a:off x="6962779" y="3600758"/>
              <a:ext cx="1214446" cy="500066"/>
              <a:chOff x="8927324" y="3011483"/>
              <a:chExt cx="1214446" cy="500066"/>
            </a:xfrm>
          </p:grpSpPr>
          <p:sp>
            <p:nvSpPr>
              <p:cNvPr id="112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13" name="矩形 112"/>
              <p:cNvSpPr/>
              <p:nvPr/>
            </p:nvSpPr>
            <p:spPr>
              <a:xfrm>
                <a:off x="9286596" y="3060695"/>
                <a:ext cx="495904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10</a:t>
                </a:r>
              </a:p>
            </p:txBody>
          </p:sp>
        </p:grpSp>
        <p:grpSp>
          <p:nvGrpSpPr>
            <p:cNvPr id="9320" name="组合 81"/>
            <p:cNvGrpSpPr>
              <a:grpSpLocks/>
            </p:cNvGrpSpPr>
            <p:nvPr/>
          </p:nvGrpSpPr>
          <p:grpSpPr bwMode="auto">
            <a:xfrm>
              <a:off x="5337565" y="3600758"/>
              <a:ext cx="1214446" cy="500066"/>
              <a:chOff x="8927324" y="3011483"/>
              <a:chExt cx="1214446" cy="500066"/>
            </a:xfrm>
          </p:grpSpPr>
          <p:sp>
            <p:nvSpPr>
              <p:cNvPr id="110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11" name="矩形 110"/>
              <p:cNvSpPr/>
              <p:nvPr/>
            </p:nvSpPr>
            <p:spPr>
              <a:xfrm>
                <a:off x="9361797" y="3060695"/>
                <a:ext cx="345375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6</a:t>
                </a:r>
              </a:p>
            </p:txBody>
          </p:sp>
        </p:grpSp>
        <p:grpSp>
          <p:nvGrpSpPr>
            <p:cNvPr id="9321" name="组合 90"/>
            <p:cNvGrpSpPr>
              <a:grpSpLocks/>
            </p:cNvGrpSpPr>
            <p:nvPr/>
          </p:nvGrpSpPr>
          <p:grpSpPr bwMode="auto">
            <a:xfrm>
              <a:off x="3712350" y="3600758"/>
              <a:ext cx="1214446" cy="500066"/>
              <a:chOff x="8927324" y="3011483"/>
              <a:chExt cx="1214446" cy="500066"/>
            </a:xfrm>
          </p:grpSpPr>
          <p:sp>
            <p:nvSpPr>
              <p:cNvPr id="108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09" name="矩形 108"/>
              <p:cNvSpPr/>
              <p:nvPr/>
            </p:nvSpPr>
            <p:spPr>
              <a:xfrm>
                <a:off x="9361736" y="3060695"/>
                <a:ext cx="345375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2</a:t>
                </a:r>
              </a:p>
            </p:txBody>
          </p:sp>
        </p:grpSp>
        <p:grpSp>
          <p:nvGrpSpPr>
            <p:cNvPr id="9322" name="组合 99"/>
            <p:cNvGrpSpPr>
              <a:grpSpLocks/>
            </p:cNvGrpSpPr>
            <p:nvPr/>
          </p:nvGrpSpPr>
          <p:grpSpPr bwMode="auto">
            <a:xfrm>
              <a:off x="10213208" y="3600758"/>
              <a:ext cx="1214446" cy="500066"/>
              <a:chOff x="8927324" y="3011483"/>
              <a:chExt cx="1214446" cy="500066"/>
            </a:xfrm>
          </p:grpSpPr>
          <p:sp>
            <p:nvSpPr>
              <p:cNvPr id="106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07" name="矩形 106"/>
              <p:cNvSpPr/>
              <p:nvPr/>
            </p:nvSpPr>
            <p:spPr>
              <a:xfrm>
                <a:off x="9286720" y="3060695"/>
                <a:ext cx="495904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18</a:t>
                </a:r>
              </a:p>
            </p:txBody>
          </p:sp>
        </p:grpSp>
        <p:grpSp>
          <p:nvGrpSpPr>
            <p:cNvPr id="9323" name="组合 108"/>
            <p:cNvGrpSpPr>
              <a:grpSpLocks/>
            </p:cNvGrpSpPr>
            <p:nvPr/>
          </p:nvGrpSpPr>
          <p:grpSpPr bwMode="auto">
            <a:xfrm>
              <a:off x="8587993" y="3600758"/>
              <a:ext cx="1214446" cy="500066"/>
              <a:chOff x="8927324" y="3011483"/>
              <a:chExt cx="1214446" cy="500066"/>
            </a:xfrm>
          </p:grpSpPr>
          <p:sp>
            <p:nvSpPr>
              <p:cNvPr id="104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05" name="矩形 104"/>
              <p:cNvSpPr/>
              <p:nvPr/>
            </p:nvSpPr>
            <p:spPr>
              <a:xfrm>
                <a:off x="9286659" y="3060695"/>
                <a:ext cx="495904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14</a:t>
                </a:r>
              </a:p>
            </p:txBody>
          </p:sp>
        </p:grpSp>
      </p:grpSp>
      <p:grpSp>
        <p:nvGrpSpPr>
          <p:cNvPr id="57371" name="组合 156"/>
          <p:cNvGrpSpPr>
            <a:grpSpLocks/>
          </p:cNvGrpSpPr>
          <p:nvPr/>
        </p:nvGrpSpPr>
        <p:grpSpPr bwMode="auto">
          <a:xfrm>
            <a:off x="3522934" y="4117207"/>
            <a:ext cx="7312292" cy="473847"/>
            <a:chOff x="3712350" y="4321121"/>
            <a:chExt cx="7715304" cy="500066"/>
          </a:xfrm>
        </p:grpSpPr>
        <p:grpSp>
          <p:nvGrpSpPr>
            <p:cNvPr id="9294" name="组合 75"/>
            <p:cNvGrpSpPr>
              <a:grpSpLocks/>
            </p:cNvGrpSpPr>
            <p:nvPr/>
          </p:nvGrpSpPr>
          <p:grpSpPr bwMode="auto">
            <a:xfrm>
              <a:off x="6962779" y="4321121"/>
              <a:ext cx="1214446" cy="500066"/>
              <a:chOff x="8927324" y="3011483"/>
              <a:chExt cx="1214446" cy="500066"/>
            </a:xfrm>
          </p:grpSpPr>
          <p:sp>
            <p:nvSpPr>
              <p:cNvPr id="128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29" name="矩形 128"/>
              <p:cNvSpPr/>
              <p:nvPr/>
            </p:nvSpPr>
            <p:spPr>
              <a:xfrm>
                <a:off x="9286596" y="3060695"/>
                <a:ext cx="495904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11</a:t>
                </a:r>
              </a:p>
            </p:txBody>
          </p:sp>
        </p:grpSp>
        <p:grpSp>
          <p:nvGrpSpPr>
            <p:cNvPr id="9295" name="组合 84"/>
            <p:cNvGrpSpPr>
              <a:grpSpLocks/>
            </p:cNvGrpSpPr>
            <p:nvPr/>
          </p:nvGrpSpPr>
          <p:grpSpPr bwMode="auto">
            <a:xfrm>
              <a:off x="5337565" y="4321121"/>
              <a:ext cx="1214446" cy="500066"/>
              <a:chOff x="8927324" y="3011483"/>
              <a:chExt cx="1214446" cy="500066"/>
            </a:xfrm>
          </p:grpSpPr>
          <p:sp>
            <p:nvSpPr>
              <p:cNvPr id="126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27" name="矩形 126"/>
              <p:cNvSpPr/>
              <p:nvPr/>
            </p:nvSpPr>
            <p:spPr>
              <a:xfrm>
                <a:off x="9361797" y="3060695"/>
                <a:ext cx="345375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7</a:t>
                </a:r>
              </a:p>
            </p:txBody>
          </p:sp>
        </p:grpSp>
        <p:grpSp>
          <p:nvGrpSpPr>
            <p:cNvPr id="9296" name="组合 93"/>
            <p:cNvGrpSpPr>
              <a:grpSpLocks/>
            </p:cNvGrpSpPr>
            <p:nvPr/>
          </p:nvGrpSpPr>
          <p:grpSpPr bwMode="auto">
            <a:xfrm>
              <a:off x="3712350" y="4321121"/>
              <a:ext cx="1214446" cy="500066"/>
              <a:chOff x="8927324" y="3011483"/>
              <a:chExt cx="1214446" cy="500066"/>
            </a:xfrm>
          </p:grpSpPr>
          <p:sp>
            <p:nvSpPr>
              <p:cNvPr id="124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25" name="矩形 124"/>
              <p:cNvSpPr/>
              <p:nvPr/>
            </p:nvSpPr>
            <p:spPr>
              <a:xfrm>
                <a:off x="9361736" y="3060695"/>
                <a:ext cx="345375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3</a:t>
                </a:r>
              </a:p>
            </p:txBody>
          </p:sp>
        </p:grpSp>
        <p:grpSp>
          <p:nvGrpSpPr>
            <p:cNvPr id="9297" name="组合 102"/>
            <p:cNvGrpSpPr>
              <a:grpSpLocks/>
            </p:cNvGrpSpPr>
            <p:nvPr/>
          </p:nvGrpSpPr>
          <p:grpSpPr bwMode="auto">
            <a:xfrm>
              <a:off x="10213208" y="4321121"/>
              <a:ext cx="1214446" cy="500066"/>
              <a:chOff x="8927324" y="3011483"/>
              <a:chExt cx="1214446" cy="500066"/>
            </a:xfrm>
          </p:grpSpPr>
          <p:sp>
            <p:nvSpPr>
              <p:cNvPr id="122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23" name="矩形 122"/>
              <p:cNvSpPr/>
              <p:nvPr/>
            </p:nvSpPr>
            <p:spPr>
              <a:xfrm>
                <a:off x="9286720" y="3060695"/>
                <a:ext cx="495904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19</a:t>
                </a:r>
              </a:p>
            </p:txBody>
          </p:sp>
        </p:grpSp>
        <p:grpSp>
          <p:nvGrpSpPr>
            <p:cNvPr id="9298" name="组合 111"/>
            <p:cNvGrpSpPr>
              <a:grpSpLocks/>
            </p:cNvGrpSpPr>
            <p:nvPr/>
          </p:nvGrpSpPr>
          <p:grpSpPr bwMode="auto">
            <a:xfrm>
              <a:off x="8587993" y="4321121"/>
              <a:ext cx="1214446" cy="500066"/>
              <a:chOff x="8927324" y="3011483"/>
              <a:chExt cx="1214446" cy="500066"/>
            </a:xfrm>
          </p:grpSpPr>
          <p:sp>
            <p:nvSpPr>
              <p:cNvPr id="120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21" name="矩形 120"/>
              <p:cNvSpPr/>
              <p:nvPr/>
            </p:nvSpPr>
            <p:spPr>
              <a:xfrm>
                <a:off x="9286659" y="3060695"/>
                <a:ext cx="495904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15</a:t>
                </a:r>
              </a:p>
            </p:txBody>
          </p:sp>
        </p:grpSp>
      </p:grpSp>
      <p:grpSp>
        <p:nvGrpSpPr>
          <p:cNvPr id="42" name="组合 157"/>
          <p:cNvGrpSpPr>
            <a:grpSpLocks/>
          </p:cNvGrpSpPr>
          <p:nvPr/>
        </p:nvGrpSpPr>
        <p:grpSpPr bwMode="auto">
          <a:xfrm>
            <a:off x="3522934" y="4800149"/>
            <a:ext cx="7312292" cy="473847"/>
            <a:chOff x="3712350" y="5041484"/>
            <a:chExt cx="7715304" cy="500066"/>
          </a:xfrm>
        </p:grpSpPr>
        <p:grpSp>
          <p:nvGrpSpPr>
            <p:cNvPr id="9269" name="组合 78"/>
            <p:cNvGrpSpPr>
              <a:grpSpLocks/>
            </p:cNvGrpSpPr>
            <p:nvPr/>
          </p:nvGrpSpPr>
          <p:grpSpPr bwMode="auto">
            <a:xfrm>
              <a:off x="6962779" y="5041484"/>
              <a:ext cx="1214446" cy="500066"/>
              <a:chOff x="8927324" y="3011483"/>
              <a:chExt cx="1214446" cy="500066"/>
            </a:xfrm>
          </p:grpSpPr>
          <p:sp>
            <p:nvSpPr>
              <p:cNvPr id="144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45" name="矩形 144"/>
              <p:cNvSpPr/>
              <p:nvPr/>
            </p:nvSpPr>
            <p:spPr>
              <a:xfrm>
                <a:off x="9286596" y="3060695"/>
                <a:ext cx="495904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12</a:t>
                </a:r>
              </a:p>
            </p:txBody>
          </p:sp>
        </p:grpSp>
        <p:grpSp>
          <p:nvGrpSpPr>
            <p:cNvPr id="9270" name="组合 87"/>
            <p:cNvGrpSpPr>
              <a:grpSpLocks/>
            </p:cNvGrpSpPr>
            <p:nvPr/>
          </p:nvGrpSpPr>
          <p:grpSpPr bwMode="auto">
            <a:xfrm>
              <a:off x="5337565" y="5041484"/>
              <a:ext cx="1214446" cy="500066"/>
              <a:chOff x="8927324" y="3011483"/>
              <a:chExt cx="1214446" cy="500066"/>
            </a:xfrm>
          </p:grpSpPr>
          <p:sp>
            <p:nvSpPr>
              <p:cNvPr id="142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43" name="矩形 142"/>
              <p:cNvSpPr/>
              <p:nvPr/>
            </p:nvSpPr>
            <p:spPr>
              <a:xfrm>
                <a:off x="9361797" y="3060695"/>
                <a:ext cx="345375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8</a:t>
                </a:r>
              </a:p>
            </p:txBody>
          </p:sp>
        </p:grpSp>
        <p:grpSp>
          <p:nvGrpSpPr>
            <p:cNvPr id="9271" name="组合 96"/>
            <p:cNvGrpSpPr>
              <a:grpSpLocks/>
            </p:cNvGrpSpPr>
            <p:nvPr/>
          </p:nvGrpSpPr>
          <p:grpSpPr bwMode="auto">
            <a:xfrm>
              <a:off x="3712350" y="5041484"/>
              <a:ext cx="1214446" cy="500066"/>
              <a:chOff x="8927324" y="3011483"/>
              <a:chExt cx="1214446" cy="500066"/>
            </a:xfrm>
          </p:grpSpPr>
          <p:sp>
            <p:nvSpPr>
              <p:cNvPr id="140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41" name="矩形 140"/>
              <p:cNvSpPr/>
              <p:nvPr/>
            </p:nvSpPr>
            <p:spPr>
              <a:xfrm>
                <a:off x="9361736" y="3060695"/>
                <a:ext cx="345375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4</a:t>
                </a:r>
              </a:p>
            </p:txBody>
          </p:sp>
        </p:grpSp>
        <p:grpSp>
          <p:nvGrpSpPr>
            <p:cNvPr id="9272" name="组合 105"/>
            <p:cNvGrpSpPr>
              <a:grpSpLocks/>
            </p:cNvGrpSpPr>
            <p:nvPr/>
          </p:nvGrpSpPr>
          <p:grpSpPr bwMode="auto">
            <a:xfrm>
              <a:off x="10213208" y="5041484"/>
              <a:ext cx="1214446" cy="500066"/>
              <a:chOff x="8927324" y="3011483"/>
              <a:chExt cx="1214446" cy="500066"/>
            </a:xfrm>
          </p:grpSpPr>
          <p:sp>
            <p:nvSpPr>
              <p:cNvPr id="138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39" name="矩形 138"/>
              <p:cNvSpPr/>
              <p:nvPr/>
            </p:nvSpPr>
            <p:spPr>
              <a:xfrm>
                <a:off x="9286720" y="3060695"/>
                <a:ext cx="495904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20</a:t>
                </a:r>
              </a:p>
            </p:txBody>
          </p:sp>
        </p:grpSp>
        <p:grpSp>
          <p:nvGrpSpPr>
            <p:cNvPr id="9273" name="组合 114"/>
            <p:cNvGrpSpPr>
              <a:grpSpLocks/>
            </p:cNvGrpSpPr>
            <p:nvPr/>
          </p:nvGrpSpPr>
          <p:grpSpPr bwMode="auto">
            <a:xfrm>
              <a:off x="8587993" y="5041484"/>
              <a:ext cx="1214446" cy="500066"/>
              <a:chOff x="8927324" y="3011483"/>
              <a:chExt cx="1214446" cy="500066"/>
            </a:xfrm>
          </p:grpSpPr>
          <p:sp>
            <p:nvSpPr>
              <p:cNvPr id="136" name="AutoShape 28"/>
              <p:cNvSpPr>
                <a:spLocks noChangeArrowheads="1"/>
              </p:cNvSpPr>
              <p:nvPr/>
            </p:nvSpPr>
            <p:spPr bwMode="gray">
              <a:xfrm>
                <a:off x="8927324" y="301148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59595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37" name="矩形 136"/>
              <p:cNvSpPr/>
              <p:nvPr/>
            </p:nvSpPr>
            <p:spPr>
              <a:xfrm>
                <a:off x="9286659" y="3060695"/>
                <a:ext cx="495904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16</a:t>
                </a:r>
              </a:p>
            </p:txBody>
          </p:sp>
        </p:grpSp>
      </p:grpSp>
      <p:grpSp>
        <p:nvGrpSpPr>
          <p:cNvPr id="58" name="组合 154"/>
          <p:cNvGrpSpPr>
            <a:grpSpLocks/>
          </p:cNvGrpSpPr>
          <p:nvPr/>
        </p:nvGrpSpPr>
        <p:grpSpPr bwMode="auto">
          <a:xfrm>
            <a:off x="3522934" y="2751324"/>
            <a:ext cx="7312292" cy="473847"/>
            <a:chOff x="3712350" y="2880395"/>
            <a:chExt cx="7715304" cy="500066"/>
          </a:xfrm>
        </p:grpSpPr>
        <p:grpSp>
          <p:nvGrpSpPr>
            <p:cNvPr id="9244" name="组合 56"/>
            <p:cNvGrpSpPr>
              <a:grpSpLocks/>
            </p:cNvGrpSpPr>
            <p:nvPr/>
          </p:nvGrpSpPr>
          <p:grpSpPr bwMode="auto">
            <a:xfrm>
              <a:off x="5337565" y="2880395"/>
              <a:ext cx="1214446" cy="500066"/>
              <a:chOff x="9713142" y="4440243"/>
              <a:chExt cx="1214446" cy="500066"/>
            </a:xfrm>
          </p:grpSpPr>
          <p:sp>
            <p:nvSpPr>
              <p:cNvPr id="160" name="AutoShape 28"/>
              <p:cNvSpPr>
                <a:spLocks noChangeArrowheads="1"/>
              </p:cNvSpPr>
              <p:nvPr/>
            </p:nvSpPr>
            <p:spPr bwMode="gray">
              <a:xfrm>
                <a:off x="9713142" y="444024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40404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61" name="矩形 160"/>
              <p:cNvSpPr/>
              <p:nvPr/>
            </p:nvSpPr>
            <p:spPr>
              <a:xfrm>
                <a:off x="10147615" y="4489455"/>
                <a:ext cx="345375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5</a:t>
                </a:r>
              </a:p>
            </p:txBody>
          </p:sp>
        </p:grpSp>
        <p:grpSp>
          <p:nvGrpSpPr>
            <p:cNvPr id="9245" name="组合 63"/>
            <p:cNvGrpSpPr>
              <a:grpSpLocks/>
            </p:cNvGrpSpPr>
            <p:nvPr/>
          </p:nvGrpSpPr>
          <p:grpSpPr bwMode="auto">
            <a:xfrm>
              <a:off x="6962779" y="2880395"/>
              <a:ext cx="1214446" cy="500066"/>
              <a:chOff x="9713142" y="4440243"/>
              <a:chExt cx="1214446" cy="500066"/>
            </a:xfrm>
          </p:grpSpPr>
          <p:sp>
            <p:nvSpPr>
              <p:cNvPr id="158" name="AutoShape 28"/>
              <p:cNvSpPr>
                <a:spLocks noChangeArrowheads="1"/>
              </p:cNvSpPr>
              <p:nvPr/>
            </p:nvSpPr>
            <p:spPr bwMode="gray">
              <a:xfrm>
                <a:off x="9713142" y="444024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40404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59" name="矩形 158"/>
              <p:cNvSpPr/>
              <p:nvPr/>
            </p:nvSpPr>
            <p:spPr>
              <a:xfrm>
                <a:off x="10147678" y="4489455"/>
                <a:ext cx="345375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9</a:t>
                </a:r>
              </a:p>
            </p:txBody>
          </p:sp>
        </p:grpSp>
        <p:grpSp>
          <p:nvGrpSpPr>
            <p:cNvPr id="9246" name="组合 66"/>
            <p:cNvGrpSpPr>
              <a:grpSpLocks/>
            </p:cNvGrpSpPr>
            <p:nvPr/>
          </p:nvGrpSpPr>
          <p:grpSpPr bwMode="auto">
            <a:xfrm>
              <a:off x="8587993" y="2880395"/>
              <a:ext cx="1214446" cy="500066"/>
              <a:chOff x="9713142" y="4440243"/>
              <a:chExt cx="1214446" cy="500066"/>
            </a:xfrm>
          </p:grpSpPr>
          <p:sp>
            <p:nvSpPr>
              <p:cNvPr id="156" name="AutoShape 28"/>
              <p:cNvSpPr>
                <a:spLocks noChangeArrowheads="1"/>
              </p:cNvSpPr>
              <p:nvPr/>
            </p:nvSpPr>
            <p:spPr bwMode="gray">
              <a:xfrm>
                <a:off x="9713142" y="444024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40404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57" name="矩形 156"/>
              <p:cNvSpPr/>
              <p:nvPr/>
            </p:nvSpPr>
            <p:spPr>
              <a:xfrm>
                <a:off x="10072477" y="4489455"/>
                <a:ext cx="495904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13</a:t>
                </a:r>
              </a:p>
            </p:txBody>
          </p:sp>
        </p:grpSp>
        <p:grpSp>
          <p:nvGrpSpPr>
            <p:cNvPr id="9247" name="组合 69"/>
            <p:cNvGrpSpPr>
              <a:grpSpLocks/>
            </p:cNvGrpSpPr>
            <p:nvPr/>
          </p:nvGrpSpPr>
          <p:grpSpPr bwMode="auto">
            <a:xfrm>
              <a:off x="10213208" y="2880395"/>
              <a:ext cx="1214446" cy="500066"/>
              <a:chOff x="9713142" y="4440243"/>
              <a:chExt cx="1214446" cy="500066"/>
            </a:xfrm>
          </p:grpSpPr>
          <p:sp>
            <p:nvSpPr>
              <p:cNvPr id="154" name="AutoShape 28"/>
              <p:cNvSpPr>
                <a:spLocks noChangeArrowheads="1"/>
              </p:cNvSpPr>
              <p:nvPr/>
            </p:nvSpPr>
            <p:spPr bwMode="gray">
              <a:xfrm>
                <a:off x="9713142" y="444024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40404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55" name="矩形 154"/>
              <p:cNvSpPr/>
              <p:nvPr/>
            </p:nvSpPr>
            <p:spPr>
              <a:xfrm>
                <a:off x="10072538" y="4489455"/>
                <a:ext cx="495904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17</a:t>
                </a:r>
              </a:p>
            </p:txBody>
          </p:sp>
        </p:grpSp>
        <p:grpSp>
          <p:nvGrpSpPr>
            <p:cNvPr id="9248" name="组合 55"/>
            <p:cNvGrpSpPr>
              <a:grpSpLocks/>
            </p:cNvGrpSpPr>
            <p:nvPr/>
          </p:nvGrpSpPr>
          <p:grpSpPr bwMode="auto">
            <a:xfrm>
              <a:off x="3712350" y="2880395"/>
              <a:ext cx="1214446" cy="500066"/>
              <a:chOff x="9713142" y="4440243"/>
              <a:chExt cx="1214446" cy="500066"/>
            </a:xfrm>
          </p:grpSpPr>
          <p:sp>
            <p:nvSpPr>
              <p:cNvPr id="152" name="AutoShape 28"/>
              <p:cNvSpPr>
                <a:spLocks noChangeArrowheads="1"/>
              </p:cNvSpPr>
              <p:nvPr/>
            </p:nvSpPr>
            <p:spPr bwMode="gray">
              <a:xfrm>
                <a:off x="9713142" y="4440243"/>
                <a:ext cx="1214446" cy="500066"/>
              </a:xfrm>
              <a:prstGeom prst="roundRect">
                <a:avLst>
                  <a:gd name="adj" fmla="val 4472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9050">
                <a:noFill/>
                <a:round/>
                <a:headEnd/>
                <a:tailEnd/>
              </a:ln>
              <a:effectLst>
                <a:outerShdw blurRad="149987" dist="2540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soft" dir="t"/>
              </a:scene3d>
              <a:sp3d prstMaterial="powder">
                <a:bevelT w="25400" h="25400"/>
              </a:sp3d>
            </p:spPr>
            <p:txBody>
              <a:bodyPr anchor="ctr"/>
              <a:lstStyle/>
              <a:p>
                <a:pPr algn="ctr"/>
                <a:endParaRPr kumimoji="1" lang="en-US" altLang="ko-KR" sz="1516">
                  <a:solidFill>
                    <a:srgbClr val="40404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굴림" pitchFamily="50" charset="-127"/>
                </a:endParaRPr>
              </a:p>
            </p:txBody>
          </p:sp>
          <p:sp>
            <p:nvSpPr>
              <p:cNvPr id="153" name="矩形 152"/>
              <p:cNvSpPr/>
              <p:nvPr/>
            </p:nvSpPr>
            <p:spPr>
              <a:xfrm>
                <a:off x="10147554" y="4489455"/>
                <a:ext cx="345375" cy="4051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defTabSz="1218452">
                  <a:defRPr/>
                </a:pPr>
                <a:r>
                  <a:rPr lang="en-US" altLang="zh-CN" sz="189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粗倩简体" pitchFamily="65" charset="-122"/>
                    <a:ea typeface="方正粗倩简体" pitchFamily="65" charset="-122"/>
                  </a:rPr>
                  <a:t>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381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9" presetClass="entr" presetSubtype="1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9" presetClass="entr" presetSubtype="1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174</Words>
  <Application>Microsoft Office PowerPoint</Application>
  <PresentationFormat>宽屏</PresentationFormat>
  <Paragraphs>56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굴림</vt:lpstr>
      <vt:lpstr>等线</vt:lpstr>
      <vt:lpstr>等线 Light</vt:lpstr>
      <vt:lpstr>方正粗倩简体</vt:lpstr>
      <vt:lpstr>方正中倩简体</vt:lpstr>
      <vt:lpstr>Arial</vt:lpstr>
      <vt:lpstr>Verdana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2018-08-30T10:38:55Z</dcterms:created>
  <dcterms:modified xsi:type="dcterms:W3CDTF">2018-09-09T09:35:34Z</dcterms:modified>
</cp:coreProperties>
</file>