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7"/>
  </p:notesMasterIdLst>
  <p:sldIdLst>
    <p:sldId id="257" r:id="rId5"/>
    <p:sldId id="261" r:id="rId6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48"/>
  </p:normalViewPr>
  <p:slideViewPr>
    <p:cSldViewPr snapToGrid="0" snapToObjects="1">
      <p:cViewPr varScale="1">
        <p:scale>
          <a:sx n="34" d="100"/>
          <a:sy n="34" d="100"/>
        </p:scale>
        <p:origin x="78" y="31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E66D6-5341-4CF6-AD6C-F22B855443C6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A6B14-7978-4A9B-95B4-C2F9E55420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24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1133" y="224217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1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032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4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4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61" r:id="rId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FLOW CHART WITH FOUR STAGES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13" name="空心弧 12"/>
          <p:cNvSpPr/>
          <p:nvPr/>
        </p:nvSpPr>
        <p:spPr>
          <a:xfrm>
            <a:off x="339847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1067774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5765972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8129700" y="1646340"/>
            <a:ext cx="2935705" cy="2935707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8129700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5765972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3398469" y="2539500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1067773" y="1646341"/>
            <a:ext cx="3166372" cy="204254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1207180" y="5120271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1207179" y="465523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754332" y="5134182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754331" y="466914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6100755" y="5110247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6100753" y="464521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8647910" y="5124158"/>
            <a:ext cx="2417497" cy="73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标题数字等都可以通过点击和重新输入进行更改，顶部“开始”面板中可以对字体、字号、行距等进行修改。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8647907" y="46591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6"/>
                </a:solidFill>
              </a:rPr>
              <a:t>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73068" y="1127284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164662" y="1127284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72563" y="1127284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899330" y="1127284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2118330" y="2847847"/>
            <a:ext cx="800457" cy="582151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6816695" y="2722199"/>
            <a:ext cx="786891" cy="786891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4395685" y="2571348"/>
            <a:ext cx="937333" cy="112336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9147160" y="2847847"/>
            <a:ext cx="938028" cy="551360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67870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FLOW CHART WITH FIVE STAGES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82" name="椭圆 81"/>
          <p:cNvSpPr/>
          <p:nvPr/>
        </p:nvSpPr>
        <p:spPr>
          <a:xfrm>
            <a:off x="8957174" y="1571100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1" name="椭圆 80"/>
          <p:cNvSpPr/>
          <p:nvPr/>
        </p:nvSpPr>
        <p:spPr>
          <a:xfrm>
            <a:off x="6939074" y="1571100"/>
            <a:ext cx="2115443" cy="211544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0" name="椭圆 79"/>
          <p:cNvSpPr/>
          <p:nvPr/>
        </p:nvSpPr>
        <p:spPr>
          <a:xfrm>
            <a:off x="4963569" y="1557104"/>
            <a:ext cx="2115443" cy="211544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9" name="椭圆 78"/>
          <p:cNvSpPr/>
          <p:nvPr/>
        </p:nvSpPr>
        <p:spPr>
          <a:xfrm>
            <a:off x="2995435" y="1553812"/>
            <a:ext cx="2115443" cy="211544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椭圆 9"/>
          <p:cNvSpPr/>
          <p:nvPr/>
        </p:nvSpPr>
        <p:spPr>
          <a:xfrm>
            <a:off x="1012749" y="1553812"/>
            <a:ext cx="2115443" cy="211544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6" name="空心弧 75"/>
          <p:cNvSpPr/>
          <p:nvPr/>
        </p:nvSpPr>
        <p:spPr>
          <a:xfrm flipV="1">
            <a:off x="8737092" y="139883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>
            <a:off x="279783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 flipV="1">
            <a:off x="844824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/>
        </p:nvSpPr>
        <p:spPr>
          <a:xfrm flipV="1">
            <a:off x="4781690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6762382" y="1373011"/>
            <a:ext cx="2459981" cy="2459981"/>
          </a:xfrm>
          <a:prstGeom prst="blockArc">
            <a:avLst>
              <a:gd name="adj1" fmla="val 10800000"/>
              <a:gd name="adj2" fmla="val 0"/>
              <a:gd name="adj3" fmla="val 1947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77" name="空心弧 4"/>
          <p:cNvSpPr/>
          <p:nvPr/>
        </p:nvSpPr>
        <p:spPr>
          <a:xfrm>
            <a:off x="8737092" y="139883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3" name="空心弧 4"/>
          <p:cNvSpPr/>
          <p:nvPr/>
        </p:nvSpPr>
        <p:spPr>
          <a:xfrm flipV="1">
            <a:off x="6762383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7" name="空心弧 4"/>
          <p:cNvSpPr/>
          <p:nvPr/>
        </p:nvSpPr>
        <p:spPr>
          <a:xfrm>
            <a:off x="4781691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空心弧 4"/>
          <p:cNvSpPr/>
          <p:nvPr/>
        </p:nvSpPr>
        <p:spPr>
          <a:xfrm flipV="1">
            <a:off x="2797835" y="2121435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>
            <a:off x="844824" y="1373011"/>
            <a:ext cx="2653268" cy="1711555"/>
          </a:xfrm>
          <a:custGeom>
            <a:avLst/>
            <a:gdLst/>
            <a:ahLst/>
            <a:cxnLst/>
            <a:rect l="l" t="t" r="r" b="b"/>
            <a:pathLst>
              <a:path w="2734161" h="1763738">
                <a:moveTo>
                  <a:pt x="1270063" y="0"/>
                </a:moveTo>
                <a:cubicBezTo>
                  <a:pt x="1489338" y="1"/>
                  <a:pt x="1708614" y="56720"/>
                  <a:pt x="1905093" y="170157"/>
                </a:cubicBezTo>
                <a:cubicBezTo>
                  <a:pt x="2248932" y="368673"/>
                  <a:pt x="2477249" y="714500"/>
                  <a:pt x="2528955" y="1101832"/>
                </a:cubicBezTo>
                <a:lnTo>
                  <a:pt x="2537771" y="1234616"/>
                </a:lnTo>
                <a:lnTo>
                  <a:pt x="2734161" y="1234616"/>
                </a:lnTo>
                <a:lnTo>
                  <a:pt x="2297577" y="1763738"/>
                </a:lnTo>
                <a:lnTo>
                  <a:pt x="1860993" y="1234616"/>
                </a:lnTo>
                <a:lnTo>
                  <a:pt x="2035029" y="1234616"/>
                </a:lnTo>
                <a:lnTo>
                  <a:pt x="2030634" y="1168423"/>
                </a:lnTo>
                <a:cubicBezTo>
                  <a:pt x="1999395" y="934413"/>
                  <a:pt x="1861456" y="725478"/>
                  <a:pt x="1653722" y="605543"/>
                </a:cubicBezTo>
                <a:cubicBezTo>
                  <a:pt x="1416312" y="468474"/>
                  <a:pt x="1123812" y="468474"/>
                  <a:pt x="886402" y="605543"/>
                </a:cubicBezTo>
                <a:cubicBezTo>
                  <a:pt x="648992" y="742611"/>
                  <a:pt x="502742" y="995925"/>
                  <a:pt x="502742" y="1270062"/>
                </a:cubicBezTo>
                <a:lnTo>
                  <a:pt x="0" y="1270062"/>
                </a:lnTo>
                <a:cubicBezTo>
                  <a:pt x="0" y="816312"/>
                  <a:pt x="242073" y="397031"/>
                  <a:pt x="635031" y="170156"/>
                </a:cubicBezTo>
                <a:cubicBezTo>
                  <a:pt x="831511" y="56719"/>
                  <a:pt x="1050787" y="0"/>
                  <a:pt x="127006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45" name="Freeform 217"/>
          <p:cNvSpPr>
            <a:spLocks noEditPoints="1"/>
          </p:cNvSpPr>
          <p:nvPr/>
        </p:nvSpPr>
        <p:spPr bwMode="auto">
          <a:xfrm>
            <a:off x="1725140" y="2379815"/>
            <a:ext cx="670745" cy="48781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46" name="Freeform 119"/>
          <p:cNvSpPr>
            <a:spLocks noEditPoints="1"/>
          </p:cNvSpPr>
          <p:nvPr/>
        </p:nvSpPr>
        <p:spPr bwMode="auto">
          <a:xfrm>
            <a:off x="5662147" y="227452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47" name="组 46"/>
          <p:cNvGrpSpPr/>
          <p:nvPr/>
        </p:nvGrpSpPr>
        <p:grpSpPr>
          <a:xfrm>
            <a:off x="3633455" y="2148124"/>
            <a:ext cx="785440" cy="941329"/>
            <a:chOff x="1536700" y="911225"/>
            <a:chExt cx="831850" cy="996950"/>
          </a:xfrm>
          <a:solidFill>
            <a:schemeClr val="accent2"/>
          </a:solidFill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7614965" y="2379815"/>
            <a:ext cx="786023" cy="462013"/>
            <a:chOff x="3902075" y="4498975"/>
            <a:chExt cx="831850" cy="488950"/>
          </a:xfr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59" name="Freeform 231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0" name="Freeform 232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1" name="Freeform 233"/>
            <p:cNvSpPr>
              <a:spLocks/>
            </p:cNvSpPr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2" name="Freeform 234"/>
            <p:cNvSpPr>
              <a:spLocks/>
            </p:cNvSpPr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3" name="Freeform 235"/>
            <p:cNvSpPr>
              <a:spLocks/>
            </p:cNvSpPr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78" name="Freeform 119"/>
          <p:cNvSpPr>
            <a:spLocks noEditPoints="1"/>
          </p:cNvSpPr>
          <p:nvPr/>
        </p:nvSpPr>
        <p:spPr bwMode="auto">
          <a:xfrm>
            <a:off x="9617550" y="2300349"/>
            <a:ext cx="659377" cy="659377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rgbClr val="51AE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sp>
        <p:nvSpPr>
          <p:cNvPr id="83" name="燕尾形 82"/>
          <p:cNvSpPr/>
          <p:nvPr/>
        </p:nvSpPr>
        <p:spPr>
          <a:xfrm>
            <a:off x="803229" y="4094699"/>
            <a:ext cx="237893" cy="237931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4" name="文本框 8"/>
          <p:cNvSpPr txBox="1"/>
          <p:nvPr/>
        </p:nvSpPr>
        <p:spPr>
          <a:xfrm>
            <a:off x="1041122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5" name="矩形 84"/>
          <p:cNvSpPr/>
          <p:nvPr/>
        </p:nvSpPr>
        <p:spPr>
          <a:xfrm>
            <a:off x="1012749" y="3993520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accent1"/>
                </a:solidFill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</a:endParaRPr>
          </a:p>
        </p:txBody>
      </p:sp>
      <p:sp>
        <p:nvSpPr>
          <p:cNvPr id="87" name="燕尾形 86"/>
          <p:cNvSpPr/>
          <p:nvPr/>
        </p:nvSpPr>
        <p:spPr>
          <a:xfrm>
            <a:off x="2836872" y="4094699"/>
            <a:ext cx="237893" cy="237931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88" name="文本框 8"/>
          <p:cNvSpPr txBox="1"/>
          <p:nvPr/>
        </p:nvSpPr>
        <p:spPr>
          <a:xfrm>
            <a:off x="3074765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9" name="矩形 88"/>
          <p:cNvSpPr/>
          <p:nvPr/>
        </p:nvSpPr>
        <p:spPr>
          <a:xfrm>
            <a:off x="3046392" y="3993520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accent2"/>
                </a:solidFill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</a:endParaRPr>
          </a:p>
        </p:txBody>
      </p:sp>
      <p:sp>
        <p:nvSpPr>
          <p:cNvPr id="91" name="燕尾形 90"/>
          <p:cNvSpPr/>
          <p:nvPr/>
        </p:nvSpPr>
        <p:spPr>
          <a:xfrm>
            <a:off x="4870514" y="4094699"/>
            <a:ext cx="237893" cy="237931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2" name="文本框 8"/>
          <p:cNvSpPr txBox="1"/>
          <p:nvPr/>
        </p:nvSpPr>
        <p:spPr>
          <a:xfrm>
            <a:off x="5108407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93" name="矩形 92"/>
          <p:cNvSpPr/>
          <p:nvPr/>
        </p:nvSpPr>
        <p:spPr>
          <a:xfrm>
            <a:off x="5080035" y="3993520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accent3"/>
                </a:solidFill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</a:endParaRPr>
          </a:p>
        </p:txBody>
      </p:sp>
      <p:sp>
        <p:nvSpPr>
          <p:cNvPr id="95" name="燕尾形 94"/>
          <p:cNvSpPr/>
          <p:nvPr/>
        </p:nvSpPr>
        <p:spPr>
          <a:xfrm>
            <a:off x="6904157" y="4094699"/>
            <a:ext cx="237893" cy="237931"/>
          </a:xfrm>
          <a:prstGeom prst="chevron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96" name="文本框 8"/>
          <p:cNvSpPr txBox="1"/>
          <p:nvPr/>
        </p:nvSpPr>
        <p:spPr>
          <a:xfrm>
            <a:off x="7142050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97" name="矩形 96"/>
          <p:cNvSpPr/>
          <p:nvPr/>
        </p:nvSpPr>
        <p:spPr>
          <a:xfrm>
            <a:off x="7113677" y="3993520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accent6"/>
                </a:solidFill>
              </a:rPr>
              <a:t>点击此处添加标题</a:t>
            </a:r>
            <a:endParaRPr lang="en-US" altLang="zh-CN" sz="1600" b="1" dirty="0">
              <a:solidFill>
                <a:schemeClr val="accent6"/>
              </a:solidFill>
            </a:endParaRPr>
          </a:p>
        </p:txBody>
      </p:sp>
      <p:sp>
        <p:nvSpPr>
          <p:cNvPr id="99" name="燕尾形 98"/>
          <p:cNvSpPr/>
          <p:nvPr/>
        </p:nvSpPr>
        <p:spPr>
          <a:xfrm>
            <a:off x="8937798" y="4094699"/>
            <a:ext cx="237893" cy="2379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00" name="文本框 8"/>
          <p:cNvSpPr txBox="1"/>
          <p:nvPr/>
        </p:nvSpPr>
        <p:spPr>
          <a:xfrm>
            <a:off x="9175691" y="4362852"/>
            <a:ext cx="1949531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30000"/>
              </a:lnSpc>
            </a:pPr>
            <a:r>
              <a:rPr lang="zh-CN" altLang="en-US" sz="1333" dirty="0">
                <a:solidFill>
                  <a:srgbClr val="000000"/>
                </a:solidFill>
                <a:latin typeface="+mn-ea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01" name="矩形 100"/>
          <p:cNvSpPr/>
          <p:nvPr/>
        </p:nvSpPr>
        <p:spPr>
          <a:xfrm>
            <a:off x="9147319" y="3993520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点击此处添加标题</a:t>
            </a:r>
            <a:endParaRPr lang="en-US" altLang="zh-CN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462420" y="942886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/>
                </a:solidFill>
              </a:rPr>
              <a:t>ONE</a:t>
            </a:r>
            <a:endParaRPr kumimoji="1"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3416433" y="942886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2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2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2"/>
                </a:solidFill>
              </a:rPr>
              <a:t>TWO</a:t>
            </a:r>
            <a:endParaRPr kumimoji="1"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5318352" y="942886"/>
            <a:ext cx="1428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3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3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3"/>
                </a:solidFill>
              </a:rPr>
              <a:t>THREE</a:t>
            </a:r>
            <a:endParaRPr kumimoji="1" lang="zh-CN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7297213" y="942886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6"/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6"/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6"/>
                </a:solidFill>
              </a:rPr>
              <a:t>FOUR</a:t>
            </a:r>
            <a:endParaRPr kumimoji="1"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313746" y="942886"/>
            <a:ext cx="1276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STAGE</a:t>
            </a:r>
            <a:r>
              <a:rPr kumimoji="1" lang="zh-CN" alt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zh-CN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FIVE</a:t>
            </a:r>
            <a:endParaRPr kumimoji="1" lang="zh-CN" alt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9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56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0075DC"/>
      </a:accent1>
      <a:accent2>
        <a:srgbClr val="07B575"/>
      </a:accent2>
      <a:accent3>
        <a:srgbClr val="7FD41C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sharepoint/v3/field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337</Words>
  <Application>Microsoft Office PowerPoint</Application>
  <PresentationFormat>自定义</PresentationFormat>
  <Paragraphs>31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Century Gothic</vt:lpstr>
      <vt:lpstr>Office Theme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90</cp:revision>
  <dcterms:created xsi:type="dcterms:W3CDTF">2010-04-12T23:12:02Z</dcterms:created>
  <dcterms:modified xsi:type="dcterms:W3CDTF">2018-09-09T09:22:45Z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