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5"/>
  </p:notesMasterIdLst>
  <p:sldIdLst>
    <p:sldId id="256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83D74-6E3F-4825-B2F4-B604B83D9666}" type="datetimeFigureOut">
              <a:rPr lang="zh-CN" altLang="en-US" smtClean="0"/>
              <a:pPr/>
              <a:t>2018/9/9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7C423-1B2F-4819-894D-EF8B6097439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883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2057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9184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72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18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en-US" altLang="ko-KR" sz="1000" dirty="0">
              <a:solidFill>
                <a:srgbClr val="654E25"/>
              </a:solidFill>
              <a:latin typeface="Arial" panose="020B0604020202020204" pitchFamily="34" charset="0"/>
            </a:endParaRPr>
          </a:p>
        </p:txBody>
      </p: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7261225" y="2698750"/>
            <a:ext cx="1955800" cy="1955800"/>
            <a:chOff x="2706" y="762"/>
            <a:chExt cx="1232" cy="1232"/>
          </a:xfrm>
        </p:grpSpPr>
        <p:sp>
          <p:nvSpPr>
            <p:cNvPr id="2066" name="Freeform 8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rgbClr val="654E25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7" name="Freeform 9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rgbClr val="654E2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8" name="Freeform 10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rgbClr val="654E25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9" name="Freeform 11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rgbClr val="654E25">
                <a:alpha val="1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05164" name="AutoShape 12"/>
          <p:cNvSpPr>
            <a:spLocks noChangeArrowheads="1"/>
          </p:cNvSpPr>
          <p:nvPr/>
        </p:nvSpPr>
        <p:spPr bwMode="auto">
          <a:xfrm>
            <a:off x="1114425" y="3467100"/>
            <a:ext cx="7129463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5165" name="Oval 13"/>
          <p:cNvSpPr>
            <a:spLocks noChangeArrowheads="1"/>
          </p:cNvSpPr>
          <p:nvPr/>
        </p:nvSpPr>
        <p:spPr bwMode="auto">
          <a:xfrm>
            <a:off x="971550" y="3540125"/>
            <a:ext cx="287338" cy="284163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5166" name="Oval 14"/>
          <p:cNvSpPr>
            <a:spLocks noChangeArrowheads="1"/>
          </p:cNvSpPr>
          <p:nvPr/>
        </p:nvSpPr>
        <p:spPr bwMode="auto">
          <a:xfrm>
            <a:off x="6588125" y="3540125"/>
            <a:ext cx="287338" cy="284163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5167" name="Oval 15"/>
          <p:cNvSpPr>
            <a:spLocks noChangeArrowheads="1"/>
          </p:cNvSpPr>
          <p:nvPr/>
        </p:nvSpPr>
        <p:spPr bwMode="auto">
          <a:xfrm>
            <a:off x="3779838" y="3540125"/>
            <a:ext cx="287337" cy="284163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5168" name="Oval 16"/>
          <p:cNvSpPr>
            <a:spLocks noChangeArrowheads="1"/>
          </p:cNvSpPr>
          <p:nvPr/>
        </p:nvSpPr>
        <p:spPr bwMode="auto">
          <a:xfrm>
            <a:off x="2374900" y="3540125"/>
            <a:ext cx="287338" cy="284163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05169" name="Oval 17"/>
          <p:cNvSpPr>
            <a:spLocks noChangeArrowheads="1"/>
          </p:cNvSpPr>
          <p:nvPr/>
        </p:nvSpPr>
        <p:spPr bwMode="auto">
          <a:xfrm>
            <a:off x="5183188" y="3540125"/>
            <a:ext cx="287337" cy="284163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60" name="Text Box 18"/>
          <p:cNvSpPr txBox="1">
            <a:spLocks noChangeArrowheads="1"/>
          </p:cNvSpPr>
          <p:nvPr/>
        </p:nvSpPr>
        <p:spPr bwMode="auto">
          <a:xfrm rot="2700000">
            <a:off x="494506" y="4699795"/>
            <a:ext cx="320357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dirty="0">
                <a:solidFill>
                  <a:srgbClr val="654E25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algn="l" eaLnBrk="1" hangingPunct="1"/>
            <a:r>
              <a:rPr lang="en-US" altLang="ko-KR" sz="1200" dirty="0">
                <a:solidFill>
                  <a:srgbClr val="654E25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</p:txBody>
      </p:sp>
      <p:sp>
        <p:nvSpPr>
          <p:cNvPr id="2061" name="Text Box 19"/>
          <p:cNvSpPr txBox="1">
            <a:spLocks noChangeArrowheads="1"/>
          </p:cNvSpPr>
          <p:nvPr/>
        </p:nvSpPr>
        <p:spPr bwMode="auto">
          <a:xfrm rot="-2700000">
            <a:off x="1943100" y="1807666"/>
            <a:ext cx="27003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 dirty="0">
                <a:solidFill>
                  <a:srgbClr val="654E25"/>
                </a:solidFill>
                <a:latin typeface="Arial Black" panose="020B0A04020102020204" pitchFamily="34" charset="0"/>
              </a:rPr>
              <a:t>Animation</a:t>
            </a:r>
          </a:p>
          <a:p>
            <a:pPr algn="l" eaLnBrk="1" hangingPunct="1"/>
            <a:r>
              <a:rPr lang="en-US" altLang="ko-KR" sz="1200" dirty="0">
                <a:solidFill>
                  <a:srgbClr val="654E25"/>
                </a:solidFill>
                <a:latin typeface="Arial" panose="020B0604020202020204" pitchFamily="34" charset="0"/>
              </a:rPr>
              <a:t> Animation PowerPoint Templates &amp; Backgrounds for Your Impressive Presentation</a:t>
            </a:r>
          </a:p>
        </p:txBody>
      </p:sp>
      <p:sp>
        <p:nvSpPr>
          <p:cNvPr id="2062" name="Text Box 20"/>
          <p:cNvSpPr txBox="1">
            <a:spLocks noChangeArrowheads="1"/>
          </p:cNvSpPr>
          <p:nvPr/>
        </p:nvSpPr>
        <p:spPr bwMode="auto">
          <a:xfrm rot="2700000">
            <a:off x="6224588" y="4252912"/>
            <a:ext cx="1968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654E25"/>
                </a:solidFill>
                <a:latin typeface="Arial Black" panose="020B0A04020102020204" pitchFamily="34" charset="0"/>
              </a:rPr>
              <a:t>Easy Search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2063" name="Text Box 21"/>
          <p:cNvSpPr txBox="1">
            <a:spLocks noChangeArrowheads="1"/>
          </p:cNvSpPr>
          <p:nvPr/>
        </p:nvSpPr>
        <p:spPr bwMode="auto">
          <a:xfrm rot="-2700000">
            <a:off x="4787900" y="1809750"/>
            <a:ext cx="24511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654E25"/>
                </a:solidFill>
                <a:latin typeface="Arial Black" panose="020B0A04020102020204" pitchFamily="34" charset="0"/>
              </a:rPr>
              <a:t>Ready to Use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2064" name="Text Box 22"/>
          <p:cNvSpPr txBox="1">
            <a:spLocks noChangeArrowheads="1"/>
          </p:cNvSpPr>
          <p:nvPr/>
        </p:nvSpPr>
        <p:spPr bwMode="auto">
          <a:xfrm rot="2700000">
            <a:off x="3456781" y="4582320"/>
            <a:ext cx="27908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l" eaLnBrk="1" hangingPunct="1"/>
            <a:r>
              <a:rPr lang="en-US" altLang="ko-KR">
                <a:solidFill>
                  <a:srgbClr val="654E25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algn="l" eaLnBrk="1" hangingPunct="1"/>
            <a:r>
              <a:rPr lang="en-US" altLang="ko-KR" sz="1200">
                <a:solidFill>
                  <a:srgbClr val="654E25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</a:t>
            </a:r>
          </a:p>
        </p:txBody>
      </p:sp>
    </p:spTree>
    <p:extLst>
      <p:ext uri="{BB962C8B-B14F-4D97-AF65-F5344CB8AC3E}">
        <p14:creationId xmlns:p14="http://schemas.microsoft.com/office/powerpoint/2010/main" val="257277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261225" y="2697163"/>
            <a:ext cx="1955800" cy="1955800"/>
            <a:chOff x="2706" y="762"/>
            <a:chExt cx="1232" cy="1232"/>
          </a:xfrm>
        </p:grpSpPr>
        <p:sp>
          <p:nvSpPr>
            <p:cNvPr id="1044" name="Freeform 3"/>
            <p:cNvSpPr>
              <a:spLocks noEditPoints="1"/>
            </p:cNvSpPr>
            <p:nvPr/>
          </p:nvSpPr>
          <p:spPr bwMode="auto">
            <a:xfrm>
              <a:off x="3138" y="1194"/>
              <a:ext cx="368" cy="368"/>
            </a:xfrm>
            <a:custGeom>
              <a:avLst/>
              <a:gdLst>
                <a:gd name="T0" fmla="*/ 0 w 368"/>
                <a:gd name="T1" fmla="*/ 184 h 368"/>
                <a:gd name="T2" fmla="*/ 4 w 368"/>
                <a:gd name="T3" fmla="*/ 222 h 368"/>
                <a:gd name="T4" fmla="*/ 14 w 368"/>
                <a:gd name="T5" fmla="*/ 256 h 368"/>
                <a:gd name="T6" fmla="*/ 32 w 368"/>
                <a:gd name="T7" fmla="*/ 286 h 368"/>
                <a:gd name="T8" fmla="*/ 54 w 368"/>
                <a:gd name="T9" fmla="*/ 314 h 368"/>
                <a:gd name="T10" fmla="*/ 82 w 368"/>
                <a:gd name="T11" fmla="*/ 336 h 368"/>
                <a:gd name="T12" fmla="*/ 112 w 368"/>
                <a:gd name="T13" fmla="*/ 354 h 368"/>
                <a:gd name="T14" fmla="*/ 146 w 368"/>
                <a:gd name="T15" fmla="*/ 364 h 368"/>
                <a:gd name="T16" fmla="*/ 184 w 368"/>
                <a:gd name="T17" fmla="*/ 368 h 368"/>
                <a:gd name="T18" fmla="*/ 202 w 368"/>
                <a:gd name="T19" fmla="*/ 368 h 368"/>
                <a:gd name="T20" fmla="*/ 238 w 368"/>
                <a:gd name="T21" fmla="*/ 360 h 368"/>
                <a:gd name="T22" fmla="*/ 272 w 368"/>
                <a:gd name="T23" fmla="*/ 346 h 368"/>
                <a:gd name="T24" fmla="*/ 300 w 368"/>
                <a:gd name="T25" fmla="*/ 326 h 368"/>
                <a:gd name="T26" fmla="*/ 326 w 368"/>
                <a:gd name="T27" fmla="*/ 300 h 368"/>
                <a:gd name="T28" fmla="*/ 346 w 368"/>
                <a:gd name="T29" fmla="*/ 272 h 368"/>
                <a:gd name="T30" fmla="*/ 360 w 368"/>
                <a:gd name="T31" fmla="*/ 238 h 368"/>
                <a:gd name="T32" fmla="*/ 368 w 368"/>
                <a:gd name="T33" fmla="*/ 202 h 368"/>
                <a:gd name="T34" fmla="*/ 368 w 368"/>
                <a:gd name="T35" fmla="*/ 184 h 368"/>
                <a:gd name="T36" fmla="*/ 364 w 368"/>
                <a:gd name="T37" fmla="*/ 146 h 368"/>
                <a:gd name="T38" fmla="*/ 354 w 368"/>
                <a:gd name="T39" fmla="*/ 112 h 368"/>
                <a:gd name="T40" fmla="*/ 336 w 368"/>
                <a:gd name="T41" fmla="*/ 82 h 368"/>
                <a:gd name="T42" fmla="*/ 314 w 368"/>
                <a:gd name="T43" fmla="*/ 54 h 368"/>
                <a:gd name="T44" fmla="*/ 286 w 368"/>
                <a:gd name="T45" fmla="*/ 32 h 368"/>
                <a:gd name="T46" fmla="*/ 256 w 368"/>
                <a:gd name="T47" fmla="*/ 14 h 368"/>
                <a:gd name="T48" fmla="*/ 222 w 368"/>
                <a:gd name="T49" fmla="*/ 4 h 368"/>
                <a:gd name="T50" fmla="*/ 184 w 368"/>
                <a:gd name="T51" fmla="*/ 0 h 368"/>
                <a:gd name="T52" fmla="*/ 166 w 368"/>
                <a:gd name="T53" fmla="*/ 0 h 368"/>
                <a:gd name="T54" fmla="*/ 130 w 368"/>
                <a:gd name="T55" fmla="*/ 8 h 368"/>
                <a:gd name="T56" fmla="*/ 96 w 368"/>
                <a:gd name="T57" fmla="*/ 22 h 368"/>
                <a:gd name="T58" fmla="*/ 68 w 368"/>
                <a:gd name="T59" fmla="*/ 42 h 368"/>
                <a:gd name="T60" fmla="*/ 42 w 368"/>
                <a:gd name="T61" fmla="*/ 68 h 368"/>
                <a:gd name="T62" fmla="*/ 22 w 368"/>
                <a:gd name="T63" fmla="*/ 96 h 368"/>
                <a:gd name="T64" fmla="*/ 8 w 368"/>
                <a:gd name="T65" fmla="*/ 130 h 368"/>
                <a:gd name="T66" fmla="*/ 0 w 368"/>
                <a:gd name="T67" fmla="*/ 166 h 368"/>
                <a:gd name="T68" fmla="*/ 0 w 368"/>
                <a:gd name="T69" fmla="*/ 184 h 368"/>
                <a:gd name="T70" fmla="*/ 80 w 368"/>
                <a:gd name="T71" fmla="*/ 184 h 368"/>
                <a:gd name="T72" fmla="*/ 88 w 368"/>
                <a:gd name="T73" fmla="*/ 144 h 368"/>
                <a:gd name="T74" fmla="*/ 110 w 368"/>
                <a:gd name="T75" fmla="*/ 110 h 368"/>
                <a:gd name="T76" fmla="*/ 144 w 368"/>
                <a:gd name="T77" fmla="*/ 88 h 368"/>
                <a:gd name="T78" fmla="*/ 184 w 368"/>
                <a:gd name="T79" fmla="*/ 80 h 368"/>
                <a:gd name="T80" fmla="*/ 204 w 368"/>
                <a:gd name="T81" fmla="*/ 82 h 368"/>
                <a:gd name="T82" fmla="*/ 242 w 368"/>
                <a:gd name="T83" fmla="*/ 98 h 368"/>
                <a:gd name="T84" fmla="*/ 270 w 368"/>
                <a:gd name="T85" fmla="*/ 126 h 368"/>
                <a:gd name="T86" fmla="*/ 286 w 368"/>
                <a:gd name="T87" fmla="*/ 164 h 368"/>
                <a:gd name="T88" fmla="*/ 288 w 368"/>
                <a:gd name="T89" fmla="*/ 184 h 368"/>
                <a:gd name="T90" fmla="*/ 280 w 368"/>
                <a:gd name="T91" fmla="*/ 224 h 368"/>
                <a:gd name="T92" fmla="*/ 258 w 368"/>
                <a:gd name="T93" fmla="*/ 258 h 368"/>
                <a:gd name="T94" fmla="*/ 224 w 368"/>
                <a:gd name="T95" fmla="*/ 280 h 368"/>
                <a:gd name="T96" fmla="*/ 184 w 368"/>
                <a:gd name="T97" fmla="*/ 288 h 368"/>
                <a:gd name="T98" fmla="*/ 164 w 368"/>
                <a:gd name="T99" fmla="*/ 286 h 368"/>
                <a:gd name="T100" fmla="*/ 126 w 368"/>
                <a:gd name="T101" fmla="*/ 270 h 368"/>
                <a:gd name="T102" fmla="*/ 98 w 368"/>
                <a:gd name="T103" fmla="*/ 242 h 368"/>
                <a:gd name="T104" fmla="*/ 82 w 368"/>
                <a:gd name="T105" fmla="*/ 204 h 368"/>
                <a:gd name="T106" fmla="*/ 80 w 368"/>
                <a:gd name="T107" fmla="*/ 184 h 36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68"/>
                <a:gd name="T163" fmla="*/ 0 h 368"/>
                <a:gd name="T164" fmla="*/ 368 w 368"/>
                <a:gd name="T165" fmla="*/ 368 h 36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68" h="368">
                  <a:moveTo>
                    <a:pt x="0" y="184"/>
                  </a:moveTo>
                  <a:lnTo>
                    <a:pt x="0" y="184"/>
                  </a:lnTo>
                  <a:lnTo>
                    <a:pt x="0" y="202"/>
                  </a:lnTo>
                  <a:lnTo>
                    <a:pt x="4" y="222"/>
                  </a:lnTo>
                  <a:lnTo>
                    <a:pt x="8" y="238"/>
                  </a:lnTo>
                  <a:lnTo>
                    <a:pt x="14" y="256"/>
                  </a:lnTo>
                  <a:lnTo>
                    <a:pt x="22" y="272"/>
                  </a:lnTo>
                  <a:lnTo>
                    <a:pt x="32" y="286"/>
                  </a:lnTo>
                  <a:lnTo>
                    <a:pt x="42" y="300"/>
                  </a:lnTo>
                  <a:lnTo>
                    <a:pt x="54" y="314"/>
                  </a:lnTo>
                  <a:lnTo>
                    <a:pt x="68" y="326"/>
                  </a:lnTo>
                  <a:lnTo>
                    <a:pt x="82" y="336"/>
                  </a:lnTo>
                  <a:lnTo>
                    <a:pt x="96" y="346"/>
                  </a:lnTo>
                  <a:lnTo>
                    <a:pt x="112" y="354"/>
                  </a:lnTo>
                  <a:lnTo>
                    <a:pt x="130" y="360"/>
                  </a:lnTo>
                  <a:lnTo>
                    <a:pt x="146" y="364"/>
                  </a:lnTo>
                  <a:lnTo>
                    <a:pt x="166" y="368"/>
                  </a:lnTo>
                  <a:lnTo>
                    <a:pt x="184" y="368"/>
                  </a:lnTo>
                  <a:lnTo>
                    <a:pt x="202" y="368"/>
                  </a:lnTo>
                  <a:lnTo>
                    <a:pt x="222" y="364"/>
                  </a:lnTo>
                  <a:lnTo>
                    <a:pt x="238" y="360"/>
                  </a:lnTo>
                  <a:lnTo>
                    <a:pt x="256" y="354"/>
                  </a:lnTo>
                  <a:lnTo>
                    <a:pt x="272" y="346"/>
                  </a:lnTo>
                  <a:lnTo>
                    <a:pt x="286" y="336"/>
                  </a:lnTo>
                  <a:lnTo>
                    <a:pt x="300" y="326"/>
                  </a:lnTo>
                  <a:lnTo>
                    <a:pt x="314" y="314"/>
                  </a:lnTo>
                  <a:lnTo>
                    <a:pt x="326" y="300"/>
                  </a:lnTo>
                  <a:lnTo>
                    <a:pt x="336" y="286"/>
                  </a:lnTo>
                  <a:lnTo>
                    <a:pt x="346" y="272"/>
                  </a:lnTo>
                  <a:lnTo>
                    <a:pt x="354" y="256"/>
                  </a:lnTo>
                  <a:lnTo>
                    <a:pt x="360" y="238"/>
                  </a:lnTo>
                  <a:lnTo>
                    <a:pt x="364" y="222"/>
                  </a:lnTo>
                  <a:lnTo>
                    <a:pt x="368" y="202"/>
                  </a:lnTo>
                  <a:lnTo>
                    <a:pt x="368" y="184"/>
                  </a:lnTo>
                  <a:lnTo>
                    <a:pt x="368" y="166"/>
                  </a:lnTo>
                  <a:lnTo>
                    <a:pt x="364" y="146"/>
                  </a:lnTo>
                  <a:lnTo>
                    <a:pt x="360" y="130"/>
                  </a:lnTo>
                  <a:lnTo>
                    <a:pt x="354" y="112"/>
                  </a:lnTo>
                  <a:lnTo>
                    <a:pt x="346" y="96"/>
                  </a:lnTo>
                  <a:lnTo>
                    <a:pt x="336" y="82"/>
                  </a:lnTo>
                  <a:lnTo>
                    <a:pt x="326" y="68"/>
                  </a:lnTo>
                  <a:lnTo>
                    <a:pt x="314" y="54"/>
                  </a:lnTo>
                  <a:lnTo>
                    <a:pt x="300" y="42"/>
                  </a:lnTo>
                  <a:lnTo>
                    <a:pt x="286" y="32"/>
                  </a:lnTo>
                  <a:lnTo>
                    <a:pt x="272" y="22"/>
                  </a:lnTo>
                  <a:lnTo>
                    <a:pt x="256" y="14"/>
                  </a:lnTo>
                  <a:lnTo>
                    <a:pt x="238" y="8"/>
                  </a:lnTo>
                  <a:lnTo>
                    <a:pt x="222" y="4"/>
                  </a:lnTo>
                  <a:lnTo>
                    <a:pt x="202" y="0"/>
                  </a:lnTo>
                  <a:lnTo>
                    <a:pt x="184" y="0"/>
                  </a:lnTo>
                  <a:lnTo>
                    <a:pt x="166" y="0"/>
                  </a:lnTo>
                  <a:lnTo>
                    <a:pt x="146" y="4"/>
                  </a:lnTo>
                  <a:lnTo>
                    <a:pt x="130" y="8"/>
                  </a:lnTo>
                  <a:lnTo>
                    <a:pt x="112" y="14"/>
                  </a:lnTo>
                  <a:lnTo>
                    <a:pt x="96" y="22"/>
                  </a:lnTo>
                  <a:lnTo>
                    <a:pt x="82" y="32"/>
                  </a:lnTo>
                  <a:lnTo>
                    <a:pt x="68" y="42"/>
                  </a:lnTo>
                  <a:lnTo>
                    <a:pt x="54" y="54"/>
                  </a:lnTo>
                  <a:lnTo>
                    <a:pt x="42" y="68"/>
                  </a:lnTo>
                  <a:lnTo>
                    <a:pt x="32" y="82"/>
                  </a:lnTo>
                  <a:lnTo>
                    <a:pt x="22" y="96"/>
                  </a:lnTo>
                  <a:lnTo>
                    <a:pt x="14" y="112"/>
                  </a:lnTo>
                  <a:lnTo>
                    <a:pt x="8" y="130"/>
                  </a:lnTo>
                  <a:lnTo>
                    <a:pt x="4" y="146"/>
                  </a:lnTo>
                  <a:lnTo>
                    <a:pt x="0" y="166"/>
                  </a:lnTo>
                  <a:lnTo>
                    <a:pt x="0" y="184"/>
                  </a:lnTo>
                  <a:close/>
                  <a:moveTo>
                    <a:pt x="80" y="184"/>
                  </a:moveTo>
                  <a:lnTo>
                    <a:pt x="80" y="184"/>
                  </a:lnTo>
                  <a:lnTo>
                    <a:pt x="82" y="164"/>
                  </a:lnTo>
                  <a:lnTo>
                    <a:pt x="88" y="144"/>
                  </a:lnTo>
                  <a:lnTo>
                    <a:pt x="98" y="126"/>
                  </a:lnTo>
                  <a:lnTo>
                    <a:pt x="110" y="110"/>
                  </a:lnTo>
                  <a:lnTo>
                    <a:pt x="126" y="98"/>
                  </a:lnTo>
                  <a:lnTo>
                    <a:pt x="144" y="88"/>
                  </a:lnTo>
                  <a:lnTo>
                    <a:pt x="164" y="82"/>
                  </a:lnTo>
                  <a:lnTo>
                    <a:pt x="184" y="80"/>
                  </a:lnTo>
                  <a:lnTo>
                    <a:pt x="204" y="82"/>
                  </a:lnTo>
                  <a:lnTo>
                    <a:pt x="224" y="88"/>
                  </a:lnTo>
                  <a:lnTo>
                    <a:pt x="242" y="98"/>
                  </a:lnTo>
                  <a:lnTo>
                    <a:pt x="258" y="110"/>
                  </a:lnTo>
                  <a:lnTo>
                    <a:pt x="270" y="126"/>
                  </a:lnTo>
                  <a:lnTo>
                    <a:pt x="280" y="144"/>
                  </a:lnTo>
                  <a:lnTo>
                    <a:pt x="286" y="164"/>
                  </a:lnTo>
                  <a:lnTo>
                    <a:pt x="288" y="184"/>
                  </a:lnTo>
                  <a:lnTo>
                    <a:pt x="286" y="204"/>
                  </a:lnTo>
                  <a:lnTo>
                    <a:pt x="280" y="224"/>
                  </a:lnTo>
                  <a:lnTo>
                    <a:pt x="270" y="242"/>
                  </a:lnTo>
                  <a:lnTo>
                    <a:pt x="258" y="258"/>
                  </a:lnTo>
                  <a:lnTo>
                    <a:pt x="242" y="270"/>
                  </a:lnTo>
                  <a:lnTo>
                    <a:pt x="224" y="280"/>
                  </a:lnTo>
                  <a:lnTo>
                    <a:pt x="204" y="286"/>
                  </a:lnTo>
                  <a:lnTo>
                    <a:pt x="184" y="288"/>
                  </a:lnTo>
                  <a:lnTo>
                    <a:pt x="164" y="286"/>
                  </a:lnTo>
                  <a:lnTo>
                    <a:pt x="144" y="280"/>
                  </a:lnTo>
                  <a:lnTo>
                    <a:pt x="126" y="270"/>
                  </a:lnTo>
                  <a:lnTo>
                    <a:pt x="110" y="258"/>
                  </a:lnTo>
                  <a:lnTo>
                    <a:pt x="98" y="242"/>
                  </a:lnTo>
                  <a:lnTo>
                    <a:pt x="88" y="224"/>
                  </a:lnTo>
                  <a:lnTo>
                    <a:pt x="82" y="204"/>
                  </a:lnTo>
                  <a:lnTo>
                    <a:pt x="80" y="184"/>
                  </a:lnTo>
                  <a:close/>
                </a:path>
              </a:pathLst>
            </a:custGeom>
            <a:solidFill>
              <a:schemeClr val="bg1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5" name="Freeform 4"/>
            <p:cNvSpPr>
              <a:spLocks noEditPoints="1"/>
            </p:cNvSpPr>
            <p:nvPr/>
          </p:nvSpPr>
          <p:spPr bwMode="auto">
            <a:xfrm>
              <a:off x="2994" y="1050"/>
              <a:ext cx="656" cy="656"/>
            </a:xfrm>
            <a:custGeom>
              <a:avLst/>
              <a:gdLst>
                <a:gd name="T0" fmla="*/ 2 w 656"/>
                <a:gd name="T1" fmla="*/ 362 h 656"/>
                <a:gd name="T2" fmla="*/ 26 w 656"/>
                <a:gd name="T3" fmla="*/ 456 h 656"/>
                <a:gd name="T4" fmla="*/ 74 w 656"/>
                <a:gd name="T5" fmla="*/ 536 h 656"/>
                <a:gd name="T6" fmla="*/ 144 w 656"/>
                <a:gd name="T7" fmla="*/ 600 h 656"/>
                <a:gd name="T8" fmla="*/ 230 w 656"/>
                <a:gd name="T9" fmla="*/ 642 h 656"/>
                <a:gd name="T10" fmla="*/ 328 w 656"/>
                <a:gd name="T11" fmla="*/ 656 h 656"/>
                <a:gd name="T12" fmla="*/ 394 w 656"/>
                <a:gd name="T13" fmla="*/ 650 h 656"/>
                <a:gd name="T14" fmla="*/ 484 w 656"/>
                <a:gd name="T15" fmla="*/ 616 h 656"/>
                <a:gd name="T16" fmla="*/ 560 w 656"/>
                <a:gd name="T17" fmla="*/ 560 h 656"/>
                <a:gd name="T18" fmla="*/ 616 w 656"/>
                <a:gd name="T19" fmla="*/ 484 h 656"/>
                <a:gd name="T20" fmla="*/ 650 w 656"/>
                <a:gd name="T21" fmla="*/ 394 h 656"/>
                <a:gd name="T22" fmla="*/ 656 w 656"/>
                <a:gd name="T23" fmla="*/ 328 h 656"/>
                <a:gd name="T24" fmla="*/ 642 w 656"/>
                <a:gd name="T25" fmla="*/ 230 h 656"/>
                <a:gd name="T26" fmla="*/ 600 w 656"/>
                <a:gd name="T27" fmla="*/ 144 h 656"/>
                <a:gd name="T28" fmla="*/ 536 w 656"/>
                <a:gd name="T29" fmla="*/ 74 h 656"/>
                <a:gd name="T30" fmla="*/ 456 w 656"/>
                <a:gd name="T31" fmla="*/ 26 h 656"/>
                <a:gd name="T32" fmla="*/ 362 w 656"/>
                <a:gd name="T33" fmla="*/ 2 h 656"/>
                <a:gd name="T34" fmla="*/ 294 w 656"/>
                <a:gd name="T35" fmla="*/ 2 h 656"/>
                <a:gd name="T36" fmla="*/ 200 w 656"/>
                <a:gd name="T37" fmla="*/ 26 h 656"/>
                <a:gd name="T38" fmla="*/ 120 w 656"/>
                <a:gd name="T39" fmla="*/ 74 h 656"/>
                <a:gd name="T40" fmla="*/ 56 w 656"/>
                <a:gd name="T41" fmla="*/ 144 h 656"/>
                <a:gd name="T42" fmla="*/ 14 w 656"/>
                <a:gd name="T43" fmla="*/ 230 h 656"/>
                <a:gd name="T44" fmla="*/ 0 w 656"/>
                <a:gd name="T45" fmla="*/ 328 h 656"/>
                <a:gd name="T46" fmla="*/ 80 w 656"/>
                <a:gd name="T47" fmla="*/ 328 h 656"/>
                <a:gd name="T48" fmla="*/ 92 w 656"/>
                <a:gd name="T49" fmla="*/ 254 h 656"/>
                <a:gd name="T50" fmla="*/ 122 w 656"/>
                <a:gd name="T51" fmla="*/ 190 h 656"/>
                <a:gd name="T52" fmla="*/ 170 w 656"/>
                <a:gd name="T53" fmla="*/ 136 h 656"/>
                <a:gd name="T54" fmla="*/ 232 w 656"/>
                <a:gd name="T55" fmla="*/ 100 h 656"/>
                <a:gd name="T56" fmla="*/ 302 w 656"/>
                <a:gd name="T57" fmla="*/ 82 h 656"/>
                <a:gd name="T58" fmla="*/ 354 w 656"/>
                <a:gd name="T59" fmla="*/ 82 h 656"/>
                <a:gd name="T60" fmla="*/ 424 w 656"/>
                <a:gd name="T61" fmla="*/ 100 h 656"/>
                <a:gd name="T62" fmla="*/ 486 w 656"/>
                <a:gd name="T63" fmla="*/ 136 h 656"/>
                <a:gd name="T64" fmla="*/ 534 w 656"/>
                <a:gd name="T65" fmla="*/ 190 h 656"/>
                <a:gd name="T66" fmla="*/ 564 w 656"/>
                <a:gd name="T67" fmla="*/ 254 h 656"/>
                <a:gd name="T68" fmla="*/ 576 w 656"/>
                <a:gd name="T69" fmla="*/ 328 h 656"/>
                <a:gd name="T70" fmla="*/ 570 w 656"/>
                <a:gd name="T71" fmla="*/ 378 h 656"/>
                <a:gd name="T72" fmla="*/ 546 w 656"/>
                <a:gd name="T73" fmla="*/ 446 h 656"/>
                <a:gd name="T74" fmla="*/ 504 w 656"/>
                <a:gd name="T75" fmla="*/ 504 h 656"/>
                <a:gd name="T76" fmla="*/ 446 w 656"/>
                <a:gd name="T77" fmla="*/ 546 h 656"/>
                <a:gd name="T78" fmla="*/ 378 w 656"/>
                <a:gd name="T79" fmla="*/ 570 h 656"/>
                <a:gd name="T80" fmla="*/ 328 w 656"/>
                <a:gd name="T81" fmla="*/ 576 h 656"/>
                <a:gd name="T82" fmla="*/ 254 w 656"/>
                <a:gd name="T83" fmla="*/ 564 h 656"/>
                <a:gd name="T84" fmla="*/ 190 w 656"/>
                <a:gd name="T85" fmla="*/ 534 h 656"/>
                <a:gd name="T86" fmla="*/ 136 w 656"/>
                <a:gd name="T87" fmla="*/ 486 h 656"/>
                <a:gd name="T88" fmla="*/ 100 w 656"/>
                <a:gd name="T89" fmla="*/ 424 h 656"/>
                <a:gd name="T90" fmla="*/ 82 w 656"/>
                <a:gd name="T91" fmla="*/ 354 h 65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656"/>
                <a:gd name="T139" fmla="*/ 0 h 656"/>
                <a:gd name="T140" fmla="*/ 656 w 656"/>
                <a:gd name="T141" fmla="*/ 656 h 65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656" h="656">
                  <a:moveTo>
                    <a:pt x="0" y="328"/>
                  </a:moveTo>
                  <a:lnTo>
                    <a:pt x="0" y="328"/>
                  </a:lnTo>
                  <a:lnTo>
                    <a:pt x="2" y="362"/>
                  </a:lnTo>
                  <a:lnTo>
                    <a:pt x="6" y="394"/>
                  </a:lnTo>
                  <a:lnTo>
                    <a:pt x="14" y="426"/>
                  </a:lnTo>
                  <a:lnTo>
                    <a:pt x="26" y="456"/>
                  </a:lnTo>
                  <a:lnTo>
                    <a:pt x="40" y="484"/>
                  </a:lnTo>
                  <a:lnTo>
                    <a:pt x="56" y="512"/>
                  </a:lnTo>
                  <a:lnTo>
                    <a:pt x="74" y="536"/>
                  </a:lnTo>
                  <a:lnTo>
                    <a:pt x="96" y="560"/>
                  </a:lnTo>
                  <a:lnTo>
                    <a:pt x="120" y="582"/>
                  </a:lnTo>
                  <a:lnTo>
                    <a:pt x="144" y="600"/>
                  </a:lnTo>
                  <a:lnTo>
                    <a:pt x="172" y="616"/>
                  </a:lnTo>
                  <a:lnTo>
                    <a:pt x="200" y="630"/>
                  </a:lnTo>
                  <a:lnTo>
                    <a:pt x="230" y="642"/>
                  </a:lnTo>
                  <a:lnTo>
                    <a:pt x="262" y="650"/>
                  </a:lnTo>
                  <a:lnTo>
                    <a:pt x="294" y="654"/>
                  </a:lnTo>
                  <a:lnTo>
                    <a:pt x="328" y="656"/>
                  </a:lnTo>
                  <a:lnTo>
                    <a:pt x="362" y="654"/>
                  </a:lnTo>
                  <a:lnTo>
                    <a:pt x="394" y="650"/>
                  </a:lnTo>
                  <a:lnTo>
                    <a:pt x="426" y="642"/>
                  </a:lnTo>
                  <a:lnTo>
                    <a:pt x="456" y="630"/>
                  </a:lnTo>
                  <a:lnTo>
                    <a:pt x="484" y="616"/>
                  </a:lnTo>
                  <a:lnTo>
                    <a:pt x="512" y="600"/>
                  </a:lnTo>
                  <a:lnTo>
                    <a:pt x="536" y="582"/>
                  </a:lnTo>
                  <a:lnTo>
                    <a:pt x="560" y="560"/>
                  </a:lnTo>
                  <a:lnTo>
                    <a:pt x="582" y="536"/>
                  </a:lnTo>
                  <a:lnTo>
                    <a:pt x="600" y="512"/>
                  </a:lnTo>
                  <a:lnTo>
                    <a:pt x="616" y="484"/>
                  </a:lnTo>
                  <a:lnTo>
                    <a:pt x="630" y="456"/>
                  </a:lnTo>
                  <a:lnTo>
                    <a:pt x="642" y="426"/>
                  </a:lnTo>
                  <a:lnTo>
                    <a:pt x="650" y="394"/>
                  </a:lnTo>
                  <a:lnTo>
                    <a:pt x="654" y="362"/>
                  </a:lnTo>
                  <a:lnTo>
                    <a:pt x="656" y="328"/>
                  </a:lnTo>
                  <a:lnTo>
                    <a:pt x="654" y="294"/>
                  </a:lnTo>
                  <a:lnTo>
                    <a:pt x="650" y="262"/>
                  </a:lnTo>
                  <a:lnTo>
                    <a:pt x="642" y="230"/>
                  </a:lnTo>
                  <a:lnTo>
                    <a:pt x="630" y="200"/>
                  </a:lnTo>
                  <a:lnTo>
                    <a:pt x="616" y="172"/>
                  </a:lnTo>
                  <a:lnTo>
                    <a:pt x="600" y="144"/>
                  </a:lnTo>
                  <a:lnTo>
                    <a:pt x="582" y="120"/>
                  </a:lnTo>
                  <a:lnTo>
                    <a:pt x="560" y="96"/>
                  </a:lnTo>
                  <a:lnTo>
                    <a:pt x="536" y="74"/>
                  </a:lnTo>
                  <a:lnTo>
                    <a:pt x="512" y="56"/>
                  </a:lnTo>
                  <a:lnTo>
                    <a:pt x="484" y="40"/>
                  </a:lnTo>
                  <a:lnTo>
                    <a:pt x="456" y="26"/>
                  </a:lnTo>
                  <a:lnTo>
                    <a:pt x="426" y="14"/>
                  </a:lnTo>
                  <a:lnTo>
                    <a:pt x="394" y="6"/>
                  </a:lnTo>
                  <a:lnTo>
                    <a:pt x="362" y="2"/>
                  </a:lnTo>
                  <a:lnTo>
                    <a:pt x="328" y="0"/>
                  </a:lnTo>
                  <a:lnTo>
                    <a:pt x="294" y="2"/>
                  </a:lnTo>
                  <a:lnTo>
                    <a:pt x="262" y="6"/>
                  </a:lnTo>
                  <a:lnTo>
                    <a:pt x="230" y="14"/>
                  </a:lnTo>
                  <a:lnTo>
                    <a:pt x="200" y="26"/>
                  </a:lnTo>
                  <a:lnTo>
                    <a:pt x="172" y="40"/>
                  </a:lnTo>
                  <a:lnTo>
                    <a:pt x="144" y="56"/>
                  </a:lnTo>
                  <a:lnTo>
                    <a:pt x="120" y="74"/>
                  </a:lnTo>
                  <a:lnTo>
                    <a:pt x="96" y="96"/>
                  </a:lnTo>
                  <a:lnTo>
                    <a:pt x="74" y="120"/>
                  </a:lnTo>
                  <a:lnTo>
                    <a:pt x="56" y="144"/>
                  </a:lnTo>
                  <a:lnTo>
                    <a:pt x="40" y="172"/>
                  </a:lnTo>
                  <a:lnTo>
                    <a:pt x="26" y="200"/>
                  </a:lnTo>
                  <a:lnTo>
                    <a:pt x="14" y="230"/>
                  </a:lnTo>
                  <a:lnTo>
                    <a:pt x="6" y="262"/>
                  </a:lnTo>
                  <a:lnTo>
                    <a:pt x="2" y="294"/>
                  </a:lnTo>
                  <a:lnTo>
                    <a:pt x="0" y="328"/>
                  </a:lnTo>
                  <a:close/>
                  <a:moveTo>
                    <a:pt x="80" y="328"/>
                  </a:moveTo>
                  <a:lnTo>
                    <a:pt x="80" y="328"/>
                  </a:lnTo>
                  <a:lnTo>
                    <a:pt x="82" y="302"/>
                  </a:lnTo>
                  <a:lnTo>
                    <a:pt x="86" y="278"/>
                  </a:lnTo>
                  <a:lnTo>
                    <a:pt x="92" y="254"/>
                  </a:lnTo>
                  <a:lnTo>
                    <a:pt x="100" y="232"/>
                  </a:lnTo>
                  <a:lnTo>
                    <a:pt x="110" y="210"/>
                  </a:lnTo>
                  <a:lnTo>
                    <a:pt x="122" y="190"/>
                  </a:lnTo>
                  <a:lnTo>
                    <a:pt x="136" y="170"/>
                  </a:lnTo>
                  <a:lnTo>
                    <a:pt x="152" y="152"/>
                  </a:lnTo>
                  <a:lnTo>
                    <a:pt x="170" y="136"/>
                  </a:lnTo>
                  <a:lnTo>
                    <a:pt x="190" y="122"/>
                  </a:lnTo>
                  <a:lnTo>
                    <a:pt x="210" y="110"/>
                  </a:lnTo>
                  <a:lnTo>
                    <a:pt x="232" y="100"/>
                  </a:lnTo>
                  <a:lnTo>
                    <a:pt x="254" y="92"/>
                  </a:lnTo>
                  <a:lnTo>
                    <a:pt x="278" y="86"/>
                  </a:lnTo>
                  <a:lnTo>
                    <a:pt x="302" y="82"/>
                  </a:lnTo>
                  <a:lnTo>
                    <a:pt x="328" y="80"/>
                  </a:lnTo>
                  <a:lnTo>
                    <a:pt x="354" y="82"/>
                  </a:lnTo>
                  <a:lnTo>
                    <a:pt x="378" y="86"/>
                  </a:lnTo>
                  <a:lnTo>
                    <a:pt x="402" y="92"/>
                  </a:lnTo>
                  <a:lnTo>
                    <a:pt x="424" y="100"/>
                  </a:lnTo>
                  <a:lnTo>
                    <a:pt x="446" y="110"/>
                  </a:lnTo>
                  <a:lnTo>
                    <a:pt x="466" y="122"/>
                  </a:lnTo>
                  <a:lnTo>
                    <a:pt x="486" y="136"/>
                  </a:lnTo>
                  <a:lnTo>
                    <a:pt x="504" y="152"/>
                  </a:lnTo>
                  <a:lnTo>
                    <a:pt x="520" y="170"/>
                  </a:lnTo>
                  <a:lnTo>
                    <a:pt x="534" y="190"/>
                  </a:lnTo>
                  <a:lnTo>
                    <a:pt x="546" y="210"/>
                  </a:lnTo>
                  <a:lnTo>
                    <a:pt x="556" y="232"/>
                  </a:lnTo>
                  <a:lnTo>
                    <a:pt x="564" y="254"/>
                  </a:lnTo>
                  <a:lnTo>
                    <a:pt x="570" y="278"/>
                  </a:lnTo>
                  <a:lnTo>
                    <a:pt x="574" y="302"/>
                  </a:lnTo>
                  <a:lnTo>
                    <a:pt x="576" y="328"/>
                  </a:lnTo>
                  <a:lnTo>
                    <a:pt x="574" y="354"/>
                  </a:lnTo>
                  <a:lnTo>
                    <a:pt x="570" y="378"/>
                  </a:lnTo>
                  <a:lnTo>
                    <a:pt x="564" y="402"/>
                  </a:lnTo>
                  <a:lnTo>
                    <a:pt x="556" y="424"/>
                  </a:lnTo>
                  <a:lnTo>
                    <a:pt x="546" y="446"/>
                  </a:lnTo>
                  <a:lnTo>
                    <a:pt x="534" y="466"/>
                  </a:lnTo>
                  <a:lnTo>
                    <a:pt x="520" y="486"/>
                  </a:lnTo>
                  <a:lnTo>
                    <a:pt x="504" y="504"/>
                  </a:lnTo>
                  <a:lnTo>
                    <a:pt x="486" y="520"/>
                  </a:lnTo>
                  <a:lnTo>
                    <a:pt x="466" y="534"/>
                  </a:lnTo>
                  <a:lnTo>
                    <a:pt x="446" y="546"/>
                  </a:lnTo>
                  <a:lnTo>
                    <a:pt x="424" y="556"/>
                  </a:lnTo>
                  <a:lnTo>
                    <a:pt x="402" y="564"/>
                  </a:lnTo>
                  <a:lnTo>
                    <a:pt x="378" y="570"/>
                  </a:lnTo>
                  <a:lnTo>
                    <a:pt x="354" y="574"/>
                  </a:lnTo>
                  <a:lnTo>
                    <a:pt x="328" y="576"/>
                  </a:lnTo>
                  <a:lnTo>
                    <a:pt x="302" y="574"/>
                  </a:lnTo>
                  <a:lnTo>
                    <a:pt x="278" y="570"/>
                  </a:lnTo>
                  <a:lnTo>
                    <a:pt x="254" y="564"/>
                  </a:lnTo>
                  <a:lnTo>
                    <a:pt x="232" y="556"/>
                  </a:lnTo>
                  <a:lnTo>
                    <a:pt x="210" y="546"/>
                  </a:lnTo>
                  <a:lnTo>
                    <a:pt x="190" y="534"/>
                  </a:lnTo>
                  <a:lnTo>
                    <a:pt x="170" y="520"/>
                  </a:lnTo>
                  <a:lnTo>
                    <a:pt x="152" y="504"/>
                  </a:lnTo>
                  <a:lnTo>
                    <a:pt x="136" y="486"/>
                  </a:lnTo>
                  <a:lnTo>
                    <a:pt x="122" y="466"/>
                  </a:lnTo>
                  <a:lnTo>
                    <a:pt x="110" y="446"/>
                  </a:lnTo>
                  <a:lnTo>
                    <a:pt x="100" y="424"/>
                  </a:lnTo>
                  <a:lnTo>
                    <a:pt x="92" y="402"/>
                  </a:lnTo>
                  <a:lnTo>
                    <a:pt x="86" y="378"/>
                  </a:lnTo>
                  <a:lnTo>
                    <a:pt x="82" y="354"/>
                  </a:lnTo>
                  <a:lnTo>
                    <a:pt x="80" y="328"/>
                  </a:lnTo>
                  <a:close/>
                </a:path>
              </a:pathLst>
            </a:custGeom>
            <a:solidFill>
              <a:schemeClr val="bg1">
                <a:alpha val="3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6" name="Freeform 5"/>
            <p:cNvSpPr>
              <a:spLocks noEditPoints="1"/>
            </p:cNvSpPr>
            <p:nvPr/>
          </p:nvSpPr>
          <p:spPr bwMode="auto">
            <a:xfrm>
              <a:off x="2850" y="906"/>
              <a:ext cx="944" cy="944"/>
            </a:xfrm>
            <a:custGeom>
              <a:avLst/>
              <a:gdLst>
                <a:gd name="T0" fmla="*/ 0 w 944"/>
                <a:gd name="T1" fmla="*/ 496 h 944"/>
                <a:gd name="T2" fmla="*/ 10 w 944"/>
                <a:gd name="T3" fmla="*/ 568 h 944"/>
                <a:gd name="T4" fmla="*/ 58 w 944"/>
                <a:gd name="T5" fmla="*/ 696 h 944"/>
                <a:gd name="T6" fmla="*/ 138 w 944"/>
                <a:gd name="T7" fmla="*/ 806 h 944"/>
                <a:gd name="T8" fmla="*/ 248 w 944"/>
                <a:gd name="T9" fmla="*/ 886 h 944"/>
                <a:gd name="T10" fmla="*/ 376 w 944"/>
                <a:gd name="T11" fmla="*/ 934 h 944"/>
                <a:gd name="T12" fmla="*/ 448 w 944"/>
                <a:gd name="T13" fmla="*/ 944 h 944"/>
                <a:gd name="T14" fmla="*/ 496 w 944"/>
                <a:gd name="T15" fmla="*/ 944 h 944"/>
                <a:gd name="T16" fmla="*/ 568 w 944"/>
                <a:gd name="T17" fmla="*/ 934 h 944"/>
                <a:gd name="T18" fmla="*/ 696 w 944"/>
                <a:gd name="T19" fmla="*/ 886 h 944"/>
                <a:gd name="T20" fmla="*/ 806 w 944"/>
                <a:gd name="T21" fmla="*/ 806 h 944"/>
                <a:gd name="T22" fmla="*/ 886 w 944"/>
                <a:gd name="T23" fmla="*/ 696 h 944"/>
                <a:gd name="T24" fmla="*/ 934 w 944"/>
                <a:gd name="T25" fmla="*/ 568 h 944"/>
                <a:gd name="T26" fmla="*/ 944 w 944"/>
                <a:gd name="T27" fmla="*/ 496 h 944"/>
                <a:gd name="T28" fmla="*/ 944 w 944"/>
                <a:gd name="T29" fmla="*/ 448 h 944"/>
                <a:gd name="T30" fmla="*/ 934 w 944"/>
                <a:gd name="T31" fmla="*/ 376 h 944"/>
                <a:gd name="T32" fmla="*/ 886 w 944"/>
                <a:gd name="T33" fmla="*/ 248 h 944"/>
                <a:gd name="T34" fmla="*/ 806 w 944"/>
                <a:gd name="T35" fmla="*/ 138 h 944"/>
                <a:gd name="T36" fmla="*/ 696 w 944"/>
                <a:gd name="T37" fmla="*/ 58 h 944"/>
                <a:gd name="T38" fmla="*/ 568 w 944"/>
                <a:gd name="T39" fmla="*/ 10 h 944"/>
                <a:gd name="T40" fmla="*/ 496 w 944"/>
                <a:gd name="T41" fmla="*/ 0 h 944"/>
                <a:gd name="T42" fmla="*/ 448 w 944"/>
                <a:gd name="T43" fmla="*/ 0 h 944"/>
                <a:gd name="T44" fmla="*/ 376 w 944"/>
                <a:gd name="T45" fmla="*/ 10 h 944"/>
                <a:gd name="T46" fmla="*/ 248 w 944"/>
                <a:gd name="T47" fmla="*/ 58 h 944"/>
                <a:gd name="T48" fmla="*/ 138 w 944"/>
                <a:gd name="T49" fmla="*/ 138 h 944"/>
                <a:gd name="T50" fmla="*/ 58 w 944"/>
                <a:gd name="T51" fmla="*/ 248 h 944"/>
                <a:gd name="T52" fmla="*/ 10 w 944"/>
                <a:gd name="T53" fmla="*/ 376 h 944"/>
                <a:gd name="T54" fmla="*/ 0 w 944"/>
                <a:gd name="T55" fmla="*/ 448 h 944"/>
                <a:gd name="T56" fmla="*/ 80 w 944"/>
                <a:gd name="T57" fmla="*/ 472 h 944"/>
                <a:gd name="T58" fmla="*/ 88 w 944"/>
                <a:gd name="T59" fmla="*/ 394 h 944"/>
                <a:gd name="T60" fmla="*/ 128 w 944"/>
                <a:gd name="T61" fmla="*/ 286 h 944"/>
                <a:gd name="T62" fmla="*/ 194 w 944"/>
                <a:gd name="T63" fmla="*/ 194 h 944"/>
                <a:gd name="T64" fmla="*/ 286 w 944"/>
                <a:gd name="T65" fmla="*/ 128 h 944"/>
                <a:gd name="T66" fmla="*/ 394 w 944"/>
                <a:gd name="T67" fmla="*/ 88 h 944"/>
                <a:gd name="T68" fmla="*/ 472 w 944"/>
                <a:gd name="T69" fmla="*/ 80 h 944"/>
                <a:gd name="T70" fmla="*/ 588 w 944"/>
                <a:gd name="T71" fmla="*/ 98 h 944"/>
                <a:gd name="T72" fmla="*/ 692 w 944"/>
                <a:gd name="T73" fmla="*/ 148 h 944"/>
                <a:gd name="T74" fmla="*/ 774 w 944"/>
                <a:gd name="T75" fmla="*/ 222 h 944"/>
                <a:gd name="T76" fmla="*/ 834 w 944"/>
                <a:gd name="T77" fmla="*/ 320 h 944"/>
                <a:gd name="T78" fmla="*/ 862 w 944"/>
                <a:gd name="T79" fmla="*/ 432 h 944"/>
                <a:gd name="T80" fmla="*/ 862 w 944"/>
                <a:gd name="T81" fmla="*/ 512 h 944"/>
                <a:gd name="T82" fmla="*/ 834 w 944"/>
                <a:gd name="T83" fmla="*/ 624 h 944"/>
                <a:gd name="T84" fmla="*/ 774 w 944"/>
                <a:gd name="T85" fmla="*/ 722 h 944"/>
                <a:gd name="T86" fmla="*/ 692 w 944"/>
                <a:gd name="T87" fmla="*/ 796 h 944"/>
                <a:gd name="T88" fmla="*/ 588 w 944"/>
                <a:gd name="T89" fmla="*/ 846 h 944"/>
                <a:gd name="T90" fmla="*/ 472 w 944"/>
                <a:gd name="T91" fmla="*/ 864 h 944"/>
                <a:gd name="T92" fmla="*/ 394 w 944"/>
                <a:gd name="T93" fmla="*/ 856 h 944"/>
                <a:gd name="T94" fmla="*/ 286 w 944"/>
                <a:gd name="T95" fmla="*/ 816 h 944"/>
                <a:gd name="T96" fmla="*/ 194 w 944"/>
                <a:gd name="T97" fmla="*/ 750 h 944"/>
                <a:gd name="T98" fmla="*/ 128 w 944"/>
                <a:gd name="T99" fmla="*/ 658 h 944"/>
                <a:gd name="T100" fmla="*/ 88 w 944"/>
                <a:gd name="T101" fmla="*/ 550 h 944"/>
                <a:gd name="T102" fmla="*/ 80 w 944"/>
                <a:gd name="T103" fmla="*/ 472 h 9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44"/>
                <a:gd name="T157" fmla="*/ 0 h 944"/>
                <a:gd name="T158" fmla="*/ 944 w 944"/>
                <a:gd name="T159" fmla="*/ 944 h 9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44" h="944">
                  <a:moveTo>
                    <a:pt x="0" y="472"/>
                  </a:moveTo>
                  <a:lnTo>
                    <a:pt x="0" y="472"/>
                  </a:lnTo>
                  <a:lnTo>
                    <a:pt x="0" y="496"/>
                  </a:lnTo>
                  <a:lnTo>
                    <a:pt x="2" y="520"/>
                  </a:lnTo>
                  <a:lnTo>
                    <a:pt x="6" y="544"/>
                  </a:lnTo>
                  <a:lnTo>
                    <a:pt x="10" y="568"/>
                  </a:lnTo>
                  <a:lnTo>
                    <a:pt x="22" y="612"/>
                  </a:lnTo>
                  <a:lnTo>
                    <a:pt x="38" y="656"/>
                  </a:lnTo>
                  <a:lnTo>
                    <a:pt x="58" y="696"/>
                  </a:lnTo>
                  <a:lnTo>
                    <a:pt x="80" y="736"/>
                  </a:lnTo>
                  <a:lnTo>
                    <a:pt x="108" y="772"/>
                  </a:lnTo>
                  <a:lnTo>
                    <a:pt x="138" y="806"/>
                  </a:lnTo>
                  <a:lnTo>
                    <a:pt x="172" y="836"/>
                  </a:lnTo>
                  <a:lnTo>
                    <a:pt x="208" y="864"/>
                  </a:lnTo>
                  <a:lnTo>
                    <a:pt x="248" y="886"/>
                  </a:lnTo>
                  <a:lnTo>
                    <a:pt x="288" y="906"/>
                  </a:lnTo>
                  <a:lnTo>
                    <a:pt x="332" y="922"/>
                  </a:lnTo>
                  <a:lnTo>
                    <a:pt x="376" y="934"/>
                  </a:lnTo>
                  <a:lnTo>
                    <a:pt x="400" y="938"/>
                  </a:lnTo>
                  <a:lnTo>
                    <a:pt x="424" y="942"/>
                  </a:lnTo>
                  <a:lnTo>
                    <a:pt x="448" y="944"/>
                  </a:lnTo>
                  <a:lnTo>
                    <a:pt x="472" y="944"/>
                  </a:lnTo>
                  <a:lnTo>
                    <a:pt x="496" y="944"/>
                  </a:lnTo>
                  <a:lnTo>
                    <a:pt x="520" y="942"/>
                  </a:lnTo>
                  <a:lnTo>
                    <a:pt x="544" y="938"/>
                  </a:lnTo>
                  <a:lnTo>
                    <a:pt x="568" y="934"/>
                  </a:lnTo>
                  <a:lnTo>
                    <a:pt x="612" y="922"/>
                  </a:lnTo>
                  <a:lnTo>
                    <a:pt x="656" y="906"/>
                  </a:lnTo>
                  <a:lnTo>
                    <a:pt x="696" y="886"/>
                  </a:lnTo>
                  <a:lnTo>
                    <a:pt x="736" y="864"/>
                  </a:lnTo>
                  <a:lnTo>
                    <a:pt x="772" y="836"/>
                  </a:lnTo>
                  <a:lnTo>
                    <a:pt x="806" y="806"/>
                  </a:lnTo>
                  <a:lnTo>
                    <a:pt x="836" y="772"/>
                  </a:lnTo>
                  <a:lnTo>
                    <a:pt x="864" y="736"/>
                  </a:lnTo>
                  <a:lnTo>
                    <a:pt x="886" y="696"/>
                  </a:lnTo>
                  <a:lnTo>
                    <a:pt x="906" y="656"/>
                  </a:lnTo>
                  <a:lnTo>
                    <a:pt x="922" y="612"/>
                  </a:lnTo>
                  <a:lnTo>
                    <a:pt x="934" y="568"/>
                  </a:lnTo>
                  <a:lnTo>
                    <a:pt x="938" y="544"/>
                  </a:lnTo>
                  <a:lnTo>
                    <a:pt x="942" y="520"/>
                  </a:lnTo>
                  <a:lnTo>
                    <a:pt x="944" y="496"/>
                  </a:lnTo>
                  <a:lnTo>
                    <a:pt x="944" y="472"/>
                  </a:lnTo>
                  <a:lnTo>
                    <a:pt x="944" y="448"/>
                  </a:lnTo>
                  <a:lnTo>
                    <a:pt x="942" y="424"/>
                  </a:lnTo>
                  <a:lnTo>
                    <a:pt x="938" y="400"/>
                  </a:lnTo>
                  <a:lnTo>
                    <a:pt x="934" y="376"/>
                  </a:lnTo>
                  <a:lnTo>
                    <a:pt x="922" y="332"/>
                  </a:lnTo>
                  <a:lnTo>
                    <a:pt x="906" y="288"/>
                  </a:lnTo>
                  <a:lnTo>
                    <a:pt x="886" y="248"/>
                  </a:lnTo>
                  <a:lnTo>
                    <a:pt x="864" y="208"/>
                  </a:lnTo>
                  <a:lnTo>
                    <a:pt x="836" y="172"/>
                  </a:lnTo>
                  <a:lnTo>
                    <a:pt x="806" y="138"/>
                  </a:lnTo>
                  <a:lnTo>
                    <a:pt x="772" y="108"/>
                  </a:lnTo>
                  <a:lnTo>
                    <a:pt x="736" y="80"/>
                  </a:lnTo>
                  <a:lnTo>
                    <a:pt x="696" y="58"/>
                  </a:lnTo>
                  <a:lnTo>
                    <a:pt x="656" y="38"/>
                  </a:lnTo>
                  <a:lnTo>
                    <a:pt x="612" y="22"/>
                  </a:lnTo>
                  <a:lnTo>
                    <a:pt x="568" y="10"/>
                  </a:lnTo>
                  <a:lnTo>
                    <a:pt x="544" y="6"/>
                  </a:lnTo>
                  <a:lnTo>
                    <a:pt x="520" y="2"/>
                  </a:lnTo>
                  <a:lnTo>
                    <a:pt x="496" y="0"/>
                  </a:lnTo>
                  <a:lnTo>
                    <a:pt x="472" y="0"/>
                  </a:lnTo>
                  <a:lnTo>
                    <a:pt x="448" y="0"/>
                  </a:lnTo>
                  <a:lnTo>
                    <a:pt x="424" y="2"/>
                  </a:lnTo>
                  <a:lnTo>
                    <a:pt x="400" y="6"/>
                  </a:lnTo>
                  <a:lnTo>
                    <a:pt x="376" y="10"/>
                  </a:lnTo>
                  <a:lnTo>
                    <a:pt x="332" y="22"/>
                  </a:lnTo>
                  <a:lnTo>
                    <a:pt x="288" y="38"/>
                  </a:lnTo>
                  <a:lnTo>
                    <a:pt x="248" y="58"/>
                  </a:lnTo>
                  <a:lnTo>
                    <a:pt x="208" y="80"/>
                  </a:lnTo>
                  <a:lnTo>
                    <a:pt x="172" y="108"/>
                  </a:lnTo>
                  <a:lnTo>
                    <a:pt x="138" y="138"/>
                  </a:lnTo>
                  <a:lnTo>
                    <a:pt x="108" y="172"/>
                  </a:lnTo>
                  <a:lnTo>
                    <a:pt x="80" y="208"/>
                  </a:lnTo>
                  <a:lnTo>
                    <a:pt x="58" y="248"/>
                  </a:lnTo>
                  <a:lnTo>
                    <a:pt x="38" y="288"/>
                  </a:lnTo>
                  <a:lnTo>
                    <a:pt x="22" y="332"/>
                  </a:lnTo>
                  <a:lnTo>
                    <a:pt x="10" y="376"/>
                  </a:lnTo>
                  <a:lnTo>
                    <a:pt x="6" y="400"/>
                  </a:lnTo>
                  <a:lnTo>
                    <a:pt x="2" y="424"/>
                  </a:lnTo>
                  <a:lnTo>
                    <a:pt x="0" y="448"/>
                  </a:lnTo>
                  <a:lnTo>
                    <a:pt x="0" y="472"/>
                  </a:lnTo>
                  <a:close/>
                  <a:moveTo>
                    <a:pt x="80" y="472"/>
                  </a:moveTo>
                  <a:lnTo>
                    <a:pt x="80" y="472"/>
                  </a:lnTo>
                  <a:lnTo>
                    <a:pt x="82" y="432"/>
                  </a:lnTo>
                  <a:lnTo>
                    <a:pt x="88" y="394"/>
                  </a:lnTo>
                  <a:lnTo>
                    <a:pt x="98" y="356"/>
                  </a:lnTo>
                  <a:lnTo>
                    <a:pt x="110" y="320"/>
                  </a:lnTo>
                  <a:lnTo>
                    <a:pt x="128" y="286"/>
                  </a:lnTo>
                  <a:lnTo>
                    <a:pt x="148" y="252"/>
                  </a:lnTo>
                  <a:lnTo>
                    <a:pt x="170" y="222"/>
                  </a:lnTo>
                  <a:lnTo>
                    <a:pt x="194" y="194"/>
                  </a:lnTo>
                  <a:lnTo>
                    <a:pt x="222" y="170"/>
                  </a:lnTo>
                  <a:lnTo>
                    <a:pt x="252" y="148"/>
                  </a:lnTo>
                  <a:lnTo>
                    <a:pt x="286" y="128"/>
                  </a:lnTo>
                  <a:lnTo>
                    <a:pt x="320" y="110"/>
                  </a:lnTo>
                  <a:lnTo>
                    <a:pt x="356" y="98"/>
                  </a:lnTo>
                  <a:lnTo>
                    <a:pt x="394" y="88"/>
                  </a:lnTo>
                  <a:lnTo>
                    <a:pt x="432" y="82"/>
                  </a:lnTo>
                  <a:lnTo>
                    <a:pt x="472" y="80"/>
                  </a:lnTo>
                  <a:lnTo>
                    <a:pt x="512" y="82"/>
                  </a:lnTo>
                  <a:lnTo>
                    <a:pt x="550" y="88"/>
                  </a:lnTo>
                  <a:lnTo>
                    <a:pt x="588" y="98"/>
                  </a:lnTo>
                  <a:lnTo>
                    <a:pt x="624" y="110"/>
                  </a:lnTo>
                  <a:lnTo>
                    <a:pt x="658" y="128"/>
                  </a:lnTo>
                  <a:lnTo>
                    <a:pt x="692" y="148"/>
                  </a:lnTo>
                  <a:lnTo>
                    <a:pt x="722" y="170"/>
                  </a:lnTo>
                  <a:lnTo>
                    <a:pt x="750" y="194"/>
                  </a:lnTo>
                  <a:lnTo>
                    <a:pt x="774" y="222"/>
                  </a:lnTo>
                  <a:lnTo>
                    <a:pt x="796" y="252"/>
                  </a:lnTo>
                  <a:lnTo>
                    <a:pt x="816" y="286"/>
                  </a:lnTo>
                  <a:lnTo>
                    <a:pt x="834" y="320"/>
                  </a:lnTo>
                  <a:lnTo>
                    <a:pt x="846" y="356"/>
                  </a:lnTo>
                  <a:lnTo>
                    <a:pt x="856" y="394"/>
                  </a:lnTo>
                  <a:lnTo>
                    <a:pt x="862" y="432"/>
                  </a:lnTo>
                  <a:lnTo>
                    <a:pt x="864" y="472"/>
                  </a:lnTo>
                  <a:lnTo>
                    <a:pt x="862" y="512"/>
                  </a:lnTo>
                  <a:lnTo>
                    <a:pt x="856" y="550"/>
                  </a:lnTo>
                  <a:lnTo>
                    <a:pt x="846" y="588"/>
                  </a:lnTo>
                  <a:lnTo>
                    <a:pt x="834" y="624"/>
                  </a:lnTo>
                  <a:lnTo>
                    <a:pt x="816" y="658"/>
                  </a:lnTo>
                  <a:lnTo>
                    <a:pt x="796" y="692"/>
                  </a:lnTo>
                  <a:lnTo>
                    <a:pt x="774" y="722"/>
                  </a:lnTo>
                  <a:lnTo>
                    <a:pt x="750" y="750"/>
                  </a:lnTo>
                  <a:lnTo>
                    <a:pt x="722" y="774"/>
                  </a:lnTo>
                  <a:lnTo>
                    <a:pt x="692" y="796"/>
                  </a:lnTo>
                  <a:lnTo>
                    <a:pt x="658" y="816"/>
                  </a:lnTo>
                  <a:lnTo>
                    <a:pt x="624" y="834"/>
                  </a:lnTo>
                  <a:lnTo>
                    <a:pt x="588" y="846"/>
                  </a:lnTo>
                  <a:lnTo>
                    <a:pt x="550" y="856"/>
                  </a:lnTo>
                  <a:lnTo>
                    <a:pt x="512" y="862"/>
                  </a:lnTo>
                  <a:lnTo>
                    <a:pt x="472" y="864"/>
                  </a:lnTo>
                  <a:lnTo>
                    <a:pt x="432" y="862"/>
                  </a:lnTo>
                  <a:lnTo>
                    <a:pt x="394" y="856"/>
                  </a:lnTo>
                  <a:lnTo>
                    <a:pt x="356" y="846"/>
                  </a:lnTo>
                  <a:lnTo>
                    <a:pt x="320" y="834"/>
                  </a:lnTo>
                  <a:lnTo>
                    <a:pt x="286" y="816"/>
                  </a:lnTo>
                  <a:lnTo>
                    <a:pt x="252" y="796"/>
                  </a:lnTo>
                  <a:lnTo>
                    <a:pt x="222" y="774"/>
                  </a:lnTo>
                  <a:lnTo>
                    <a:pt x="194" y="750"/>
                  </a:lnTo>
                  <a:lnTo>
                    <a:pt x="170" y="722"/>
                  </a:lnTo>
                  <a:lnTo>
                    <a:pt x="148" y="692"/>
                  </a:lnTo>
                  <a:lnTo>
                    <a:pt x="128" y="658"/>
                  </a:lnTo>
                  <a:lnTo>
                    <a:pt x="110" y="624"/>
                  </a:lnTo>
                  <a:lnTo>
                    <a:pt x="98" y="588"/>
                  </a:lnTo>
                  <a:lnTo>
                    <a:pt x="88" y="550"/>
                  </a:lnTo>
                  <a:lnTo>
                    <a:pt x="82" y="512"/>
                  </a:lnTo>
                  <a:lnTo>
                    <a:pt x="80" y="47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47" name="Freeform 6"/>
            <p:cNvSpPr>
              <a:spLocks noEditPoints="1"/>
            </p:cNvSpPr>
            <p:nvPr/>
          </p:nvSpPr>
          <p:spPr bwMode="auto">
            <a:xfrm>
              <a:off x="2706" y="762"/>
              <a:ext cx="1232" cy="1232"/>
            </a:xfrm>
            <a:custGeom>
              <a:avLst/>
              <a:gdLst>
                <a:gd name="T0" fmla="*/ 8 w 1232"/>
                <a:gd name="T1" fmla="*/ 710 h 1232"/>
                <a:gd name="T2" fmla="*/ 48 w 1232"/>
                <a:gd name="T3" fmla="*/ 856 h 1232"/>
                <a:gd name="T4" fmla="*/ 122 w 1232"/>
                <a:gd name="T5" fmla="*/ 984 h 1232"/>
                <a:gd name="T6" fmla="*/ 224 w 1232"/>
                <a:gd name="T7" fmla="*/ 1092 h 1232"/>
                <a:gd name="T8" fmla="*/ 350 w 1232"/>
                <a:gd name="T9" fmla="*/ 1172 h 1232"/>
                <a:gd name="T10" fmla="*/ 492 w 1232"/>
                <a:gd name="T11" fmla="*/ 1220 h 1232"/>
                <a:gd name="T12" fmla="*/ 616 w 1232"/>
                <a:gd name="T13" fmla="*/ 1232 h 1232"/>
                <a:gd name="T14" fmla="*/ 770 w 1232"/>
                <a:gd name="T15" fmla="*/ 1212 h 1232"/>
                <a:gd name="T16" fmla="*/ 910 w 1232"/>
                <a:gd name="T17" fmla="*/ 1158 h 1232"/>
                <a:gd name="T18" fmla="*/ 1030 w 1232"/>
                <a:gd name="T19" fmla="*/ 1072 h 1232"/>
                <a:gd name="T20" fmla="*/ 1126 w 1232"/>
                <a:gd name="T21" fmla="*/ 960 h 1232"/>
                <a:gd name="T22" fmla="*/ 1194 w 1232"/>
                <a:gd name="T23" fmla="*/ 828 h 1232"/>
                <a:gd name="T24" fmla="*/ 1228 w 1232"/>
                <a:gd name="T25" fmla="*/ 678 h 1232"/>
                <a:gd name="T26" fmla="*/ 1228 w 1232"/>
                <a:gd name="T27" fmla="*/ 554 h 1232"/>
                <a:gd name="T28" fmla="*/ 1194 w 1232"/>
                <a:gd name="T29" fmla="*/ 404 h 1232"/>
                <a:gd name="T30" fmla="*/ 1126 w 1232"/>
                <a:gd name="T31" fmla="*/ 272 h 1232"/>
                <a:gd name="T32" fmla="*/ 1030 w 1232"/>
                <a:gd name="T33" fmla="*/ 160 h 1232"/>
                <a:gd name="T34" fmla="*/ 910 w 1232"/>
                <a:gd name="T35" fmla="*/ 74 h 1232"/>
                <a:gd name="T36" fmla="*/ 770 w 1232"/>
                <a:gd name="T37" fmla="*/ 20 h 1232"/>
                <a:gd name="T38" fmla="*/ 616 w 1232"/>
                <a:gd name="T39" fmla="*/ 0 h 1232"/>
                <a:gd name="T40" fmla="*/ 492 w 1232"/>
                <a:gd name="T41" fmla="*/ 12 h 1232"/>
                <a:gd name="T42" fmla="*/ 350 w 1232"/>
                <a:gd name="T43" fmla="*/ 60 h 1232"/>
                <a:gd name="T44" fmla="*/ 224 w 1232"/>
                <a:gd name="T45" fmla="*/ 140 h 1232"/>
                <a:gd name="T46" fmla="*/ 122 w 1232"/>
                <a:gd name="T47" fmla="*/ 248 h 1232"/>
                <a:gd name="T48" fmla="*/ 48 w 1232"/>
                <a:gd name="T49" fmla="*/ 376 h 1232"/>
                <a:gd name="T50" fmla="*/ 8 w 1232"/>
                <a:gd name="T51" fmla="*/ 522 h 1232"/>
                <a:gd name="T52" fmla="*/ 80 w 1232"/>
                <a:gd name="T53" fmla="*/ 616 h 1232"/>
                <a:gd name="T54" fmla="*/ 90 w 1232"/>
                <a:gd name="T55" fmla="*/ 508 h 1232"/>
                <a:gd name="T56" fmla="*/ 132 w 1232"/>
                <a:gd name="T57" fmla="*/ 384 h 1232"/>
                <a:gd name="T58" fmla="*/ 202 w 1232"/>
                <a:gd name="T59" fmla="*/ 276 h 1232"/>
                <a:gd name="T60" fmla="*/ 296 w 1232"/>
                <a:gd name="T61" fmla="*/ 186 h 1232"/>
                <a:gd name="T62" fmla="*/ 408 w 1232"/>
                <a:gd name="T63" fmla="*/ 122 h 1232"/>
                <a:gd name="T64" fmla="*/ 534 w 1232"/>
                <a:gd name="T65" fmla="*/ 86 h 1232"/>
                <a:gd name="T66" fmla="*/ 644 w 1232"/>
                <a:gd name="T67" fmla="*/ 80 h 1232"/>
                <a:gd name="T68" fmla="*/ 776 w 1232"/>
                <a:gd name="T69" fmla="*/ 104 h 1232"/>
                <a:gd name="T70" fmla="*/ 894 w 1232"/>
                <a:gd name="T71" fmla="*/ 158 h 1232"/>
                <a:gd name="T72" fmla="*/ 994 w 1232"/>
                <a:gd name="T73" fmla="*/ 238 h 1232"/>
                <a:gd name="T74" fmla="*/ 1074 w 1232"/>
                <a:gd name="T75" fmla="*/ 338 h 1232"/>
                <a:gd name="T76" fmla="*/ 1128 w 1232"/>
                <a:gd name="T77" fmla="*/ 456 h 1232"/>
                <a:gd name="T78" fmla="*/ 1152 w 1232"/>
                <a:gd name="T79" fmla="*/ 588 h 1232"/>
                <a:gd name="T80" fmla="*/ 1146 w 1232"/>
                <a:gd name="T81" fmla="*/ 698 h 1232"/>
                <a:gd name="T82" fmla="*/ 1110 w 1232"/>
                <a:gd name="T83" fmla="*/ 824 h 1232"/>
                <a:gd name="T84" fmla="*/ 1046 w 1232"/>
                <a:gd name="T85" fmla="*/ 936 h 1232"/>
                <a:gd name="T86" fmla="*/ 956 w 1232"/>
                <a:gd name="T87" fmla="*/ 1030 h 1232"/>
                <a:gd name="T88" fmla="*/ 848 w 1232"/>
                <a:gd name="T89" fmla="*/ 1100 h 1232"/>
                <a:gd name="T90" fmla="*/ 724 w 1232"/>
                <a:gd name="T91" fmla="*/ 1142 h 1232"/>
                <a:gd name="T92" fmla="*/ 616 w 1232"/>
                <a:gd name="T93" fmla="*/ 1152 h 1232"/>
                <a:gd name="T94" fmla="*/ 482 w 1232"/>
                <a:gd name="T95" fmla="*/ 1136 h 1232"/>
                <a:gd name="T96" fmla="*/ 360 w 1232"/>
                <a:gd name="T97" fmla="*/ 1088 h 1232"/>
                <a:gd name="T98" fmla="*/ 256 w 1232"/>
                <a:gd name="T99" fmla="*/ 1012 h 1232"/>
                <a:gd name="T100" fmla="*/ 172 w 1232"/>
                <a:gd name="T101" fmla="*/ 916 h 1232"/>
                <a:gd name="T102" fmla="*/ 112 w 1232"/>
                <a:gd name="T103" fmla="*/ 800 h 1232"/>
                <a:gd name="T104" fmla="*/ 82 w 1232"/>
                <a:gd name="T105" fmla="*/ 670 h 123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32"/>
                <a:gd name="T160" fmla="*/ 0 h 1232"/>
                <a:gd name="T161" fmla="*/ 1232 w 1232"/>
                <a:gd name="T162" fmla="*/ 1232 h 123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32" h="1232">
                  <a:moveTo>
                    <a:pt x="0" y="616"/>
                  </a:moveTo>
                  <a:lnTo>
                    <a:pt x="0" y="616"/>
                  </a:lnTo>
                  <a:lnTo>
                    <a:pt x="0" y="648"/>
                  </a:lnTo>
                  <a:lnTo>
                    <a:pt x="4" y="678"/>
                  </a:lnTo>
                  <a:lnTo>
                    <a:pt x="8" y="710"/>
                  </a:lnTo>
                  <a:lnTo>
                    <a:pt x="12" y="740"/>
                  </a:lnTo>
                  <a:lnTo>
                    <a:pt x="20" y="770"/>
                  </a:lnTo>
                  <a:lnTo>
                    <a:pt x="28" y="798"/>
                  </a:lnTo>
                  <a:lnTo>
                    <a:pt x="38" y="828"/>
                  </a:lnTo>
                  <a:lnTo>
                    <a:pt x="48" y="856"/>
                  </a:lnTo>
                  <a:lnTo>
                    <a:pt x="60" y="882"/>
                  </a:lnTo>
                  <a:lnTo>
                    <a:pt x="74" y="910"/>
                  </a:lnTo>
                  <a:lnTo>
                    <a:pt x="90" y="936"/>
                  </a:lnTo>
                  <a:lnTo>
                    <a:pt x="106" y="960"/>
                  </a:lnTo>
                  <a:lnTo>
                    <a:pt x="122" y="984"/>
                  </a:lnTo>
                  <a:lnTo>
                    <a:pt x="140" y="1008"/>
                  </a:lnTo>
                  <a:lnTo>
                    <a:pt x="160" y="1030"/>
                  </a:lnTo>
                  <a:lnTo>
                    <a:pt x="180" y="1052"/>
                  </a:lnTo>
                  <a:lnTo>
                    <a:pt x="202" y="1072"/>
                  </a:lnTo>
                  <a:lnTo>
                    <a:pt x="224" y="1092"/>
                  </a:lnTo>
                  <a:lnTo>
                    <a:pt x="248" y="1110"/>
                  </a:lnTo>
                  <a:lnTo>
                    <a:pt x="272" y="1126"/>
                  </a:lnTo>
                  <a:lnTo>
                    <a:pt x="296" y="1142"/>
                  </a:lnTo>
                  <a:lnTo>
                    <a:pt x="322" y="1158"/>
                  </a:lnTo>
                  <a:lnTo>
                    <a:pt x="350" y="1172"/>
                  </a:lnTo>
                  <a:lnTo>
                    <a:pt x="376" y="1184"/>
                  </a:lnTo>
                  <a:lnTo>
                    <a:pt x="404" y="1194"/>
                  </a:lnTo>
                  <a:lnTo>
                    <a:pt x="434" y="1204"/>
                  </a:lnTo>
                  <a:lnTo>
                    <a:pt x="462" y="1212"/>
                  </a:lnTo>
                  <a:lnTo>
                    <a:pt x="492" y="1220"/>
                  </a:lnTo>
                  <a:lnTo>
                    <a:pt x="522" y="1224"/>
                  </a:lnTo>
                  <a:lnTo>
                    <a:pt x="554" y="1228"/>
                  </a:lnTo>
                  <a:lnTo>
                    <a:pt x="584" y="1232"/>
                  </a:lnTo>
                  <a:lnTo>
                    <a:pt x="616" y="1232"/>
                  </a:lnTo>
                  <a:lnTo>
                    <a:pt x="648" y="1232"/>
                  </a:lnTo>
                  <a:lnTo>
                    <a:pt x="678" y="1228"/>
                  </a:lnTo>
                  <a:lnTo>
                    <a:pt x="710" y="1224"/>
                  </a:lnTo>
                  <a:lnTo>
                    <a:pt x="740" y="1220"/>
                  </a:lnTo>
                  <a:lnTo>
                    <a:pt x="770" y="1212"/>
                  </a:lnTo>
                  <a:lnTo>
                    <a:pt x="798" y="1204"/>
                  </a:lnTo>
                  <a:lnTo>
                    <a:pt x="828" y="1194"/>
                  </a:lnTo>
                  <a:lnTo>
                    <a:pt x="856" y="1184"/>
                  </a:lnTo>
                  <a:lnTo>
                    <a:pt x="882" y="1172"/>
                  </a:lnTo>
                  <a:lnTo>
                    <a:pt x="910" y="1158"/>
                  </a:lnTo>
                  <a:lnTo>
                    <a:pt x="936" y="1142"/>
                  </a:lnTo>
                  <a:lnTo>
                    <a:pt x="960" y="1126"/>
                  </a:lnTo>
                  <a:lnTo>
                    <a:pt x="984" y="1110"/>
                  </a:lnTo>
                  <a:lnTo>
                    <a:pt x="1008" y="1092"/>
                  </a:lnTo>
                  <a:lnTo>
                    <a:pt x="1030" y="1072"/>
                  </a:lnTo>
                  <a:lnTo>
                    <a:pt x="1052" y="1052"/>
                  </a:lnTo>
                  <a:lnTo>
                    <a:pt x="1072" y="1030"/>
                  </a:lnTo>
                  <a:lnTo>
                    <a:pt x="1092" y="1008"/>
                  </a:lnTo>
                  <a:lnTo>
                    <a:pt x="1110" y="984"/>
                  </a:lnTo>
                  <a:lnTo>
                    <a:pt x="1126" y="960"/>
                  </a:lnTo>
                  <a:lnTo>
                    <a:pt x="1142" y="936"/>
                  </a:lnTo>
                  <a:lnTo>
                    <a:pt x="1158" y="910"/>
                  </a:lnTo>
                  <a:lnTo>
                    <a:pt x="1172" y="882"/>
                  </a:lnTo>
                  <a:lnTo>
                    <a:pt x="1184" y="856"/>
                  </a:lnTo>
                  <a:lnTo>
                    <a:pt x="1194" y="828"/>
                  </a:lnTo>
                  <a:lnTo>
                    <a:pt x="1204" y="798"/>
                  </a:lnTo>
                  <a:lnTo>
                    <a:pt x="1212" y="770"/>
                  </a:lnTo>
                  <a:lnTo>
                    <a:pt x="1220" y="740"/>
                  </a:lnTo>
                  <a:lnTo>
                    <a:pt x="1224" y="710"/>
                  </a:lnTo>
                  <a:lnTo>
                    <a:pt x="1228" y="678"/>
                  </a:lnTo>
                  <a:lnTo>
                    <a:pt x="1232" y="648"/>
                  </a:lnTo>
                  <a:lnTo>
                    <a:pt x="1232" y="616"/>
                  </a:lnTo>
                  <a:lnTo>
                    <a:pt x="1232" y="584"/>
                  </a:lnTo>
                  <a:lnTo>
                    <a:pt x="1228" y="554"/>
                  </a:lnTo>
                  <a:lnTo>
                    <a:pt x="1224" y="522"/>
                  </a:lnTo>
                  <a:lnTo>
                    <a:pt x="1220" y="492"/>
                  </a:lnTo>
                  <a:lnTo>
                    <a:pt x="1212" y="462"/>
                  </a:lnTo>
                  <a:lnTo>
                    <a:pt x="1204" y="434"/>
                  </a:lnTo>
                  <a:lnTo>
                    <a:pt x="1194" y="404"/>
                  </a:lnTo>
                  <a:lnTo>
                    <a:pt x="1184" y="376"/>
                  </a:lnTo>
                  <a:lnTo>
                    <a:pt x="1172" y="350"/>
                  </a:lnTo>
                  <a:lnTo>
                    <a:pt x="1158" y="322"/>
                  </a:lnTo>
                  <a:lnTo>
                    <a:pt x="1142" y="296"/>
                  </a:lnTo>
                  <a:lnTo>
                    <a:pt x="1126" y="272"/>
                  </a:lnTo>
                  <a:lnTo>
                    <a:pt x="1110" y="248"/>
                  </a:lnTo>
                  <a:lnTo>
                    <a:pt x="1092" y="224"/>
                  </a:lnTo>
                  <a:lnTo>
                    <a:pt x="1072" y="202"/>
                  </a:lnTo>
                  <a:lnTo>
                    <a:pt x="1052" y="180"/>
                  </a:lnTo>
                  <a:lnTo>
                    <a:pt x="1030" y="160"/>
                  </a:lnTo>
                  <a:lnTo>
                    <a:pt x="1008" y="140"/>
                  </a:lnTo>
                  <a:lnTo>
                    <a:pt x="984" y="122"/>
                  </a:lnTo>
                  <a:lnTo>
                    <a:pt x="960" y="106"/>
                  </a:lnTo>
                  <a:lnTo>
                    <a:pt x="936" y="90"/>
                  </a:lnTo>
                  <a:lnTo>
                    <a:pt x="910" y="74"/>
                  </a:lnTo>
                  <a:lnTo>
                    <a:pt x="882" y="60"/>
                  </a:lnTo>
                  <a:lnTo>
                    <a:pt x="856" y="48"/>
                  </a:lnTo>
                  <a:lnTo>
                    <a:pt x="828" y="38"/>
                  </a:lnTo>
                  <a:lnTo>
                    <a:pt x="798" y="28"/>
                  </a:lnTo>
                  <a:lnTo>
                    <a:pt x="770" y="20"/>
                  </a:lnTo>
                  <a:lnTo>
                    <a:pt x="740" y="12"/>
                  </a:lnTo>
                  <a:lnTo>
                    <a:pt x="710" y="8"/>
                  </a:lnTo>
                  <a:lnTo>
                    <a:pt x="678" y="4"/>
                  </a:lnTo>
                  <a:lnTo>
                    <a:pt x="648" y="0"/>
                  </a:lnTo>
                  <a:lnTo>
                    <a:pt x="616" y="0"/>
                  </a:lnTo>
                  <a:lnTo>
                    <a:pt x="584" y="0"/>
                  </a:lnTo>
                  <a:lnTo>
                    <a:pt x="554" y="4"/>
                  </a:lnTo>
                  <a:lnTo>
                    <a:pt x="522" y="8"/>
                  </a:lnTo>
                  <a:lnTo>
                    <a:pt x="492" y="12"/>
                  </a:lnTo>
                  <a:lnTo>
                    <a:pt x="462" y="20"/>
                  </a:lnTo>
                  <a:lnTo>
                    <a:pt x="434" y="28"/>
                  </a:lnTo>
                  <a:lnTo>
                    <a:pt x="404" y="38"/>
                  </a:lnTo>
                  <a:lnTo>
                    <a:pt x="376" y="48"/>
                  </a:lnTo>
                  <a:lnTo>
                    <a:pt x="350" y="60"/>
                  </a:lnTo>
                  <a:lnTo>
                    <a:pt x="322" y="74"/>
                  </a:lnTo>
                  <a:lnTo>
                    <a:pt x="296" y="90"/>
                  </a:lnTo>
                  <a:lnTo>
                    <a:pt x="272" y="106"/>
                  </a:lnTo>
                  <a:lnTo>
                    <a:pt x="248" y="122"/>
                  </a:lnTo>
                  <a:lnTo>
                    <a:pt x="224" y="140"/>
                  </a:lnTo>
                  <a:lnTo>
                    <a:pt x="202" y="160"/>
                  </a:lnTo>
                  <a:lnTo>
                    <a:pt x="180" y="180"/>
                  </a:lnTo>
                  <a:lnTo>
                    <a:pt x="160" y="202"/>
                  </a:lnTo>
                  <a:lnTo>
                    <a:pt x="140" y="224"/>
                  </a:lnTo>
                  <a:lnTo>
                    <a:pt x="122" y="248"/>
                  </a:lnTo>
                  <a:lnTo>
                    <a:pt x="106" y="272"/>
                  </a:lnTo>
                  <a:lnTo>
                    <a:pt x="90" y="296"/>
                  </a:lnTo>
                  <a:lnTo>
                    <a:pt x="74" y="322"/>
                  </a:lnTo>
                  <a:lnTo>
                    <a:pt x="60" y="350"/>
                  </a:lnTo>
                  <a:lnTo>
                    <a:pt x="48" y="376"/>
                  </a:lnTo>
                  <a:lnTo>
                    <a:pt x="38" y="404"/>
                  </a:lnTo>
                  <a:lnTo>
                    <a:pt x="28" y="434"/>
                  </a:lnTo>
                  <a:lnTo>
                    <a:pt x="20" y="462"/>
                  </a:lnTo>
                  <a:lnTo>
                    <a:pt x="12" y="492"/>
                  </a:lnTo>
                  <a:lnTo>
                    <a:pt x="8" y="522"/>
                  </a:lnTo>
                  <a:lnTo>
                    <a:pt x="4" y="554"/>
                  </a:lnTo>
                  <a:lnTo>
                    <a:pt x="0" y="584"/>
                  </a:lnTo>
                  <a:lnTo>
                    <a:pt x="0" y="616"/>
                  </a:lnTo>
                  <a:close/>
                  <a:moveTo>
                    <a:pt x="80" y="616"/>
                  </a:moveTo>
                  <a:lnTo>
                    <a:pt x="80" y="616"/>
                  </a:lnTo>
                  <a:lnTo>
                    <a:pt x="80" y="588"/>
                  </a:lnTo>
                  <a:lnTo>
                    <a:pt x="82" y="562"/>
                  </a:lnTo>
                  <a:lnTo>
                    <a:pt x="86" y="534"/>
                  </a:lnTo>
                  <a:lnTo>
                    <a:pt x="90" y="508"/>
                  </a:lnTo>
                  <a:lnTo>
                    <a:pt x="96" y="482"/>
                  </a:lnTo>
                  <a:lnTo>
                    <a:pt x="104" y="456"/>
                  </a:lnTo>
                  <a:lnTo>
                    <a:pt x="112" y="432"/>
                  </a:lnTo>
                  <a:lnTo>
                    <a:pt x="122" y="408"/>
                  </a:lnTo>
                  <a:lnTo>
                    <a:pt x="132" y="384"/>
                  </a:lnTo>
                  <a:lnTo>
                    <a:pt x="144" y="360"/>
                  </a:lnTo>
                  <a:lnTo>
                    <a:pt x="158" y="338"/>
                  </a:lnTo>
                  <a:lnTo>
                    <a:pt x="172" y="316"/>
                  </a:lnTo>
                  <a:lnTo>
                    <a:pt x="186" y="296"/>
                  </a:lnTo>
                  <a:lnTo>
                    <a:pt x="202" y="276"/>
                  </a:lnTo>
                  <a:lnTo>
                    <a:pt x="220" y="256"/>
                  </a:lnTo>
                  <a:lnTo>
                    <a:pt x="238" y="238"/>
                  </a:lnTo>
                  <a:lnTo>
                    <a:pt x="256" y="220"/>
                  </a:lnTo>
                  <a:lnTo>
                    <a:pt x="276" y="202"/>
                  </a:lnTo>
                  <a:lnTo>
                    <a:pt x="296" y="186"/>
                  </a:lnTo>
                  <a:lnTo>
                    <a:pt x="316" y="172"/>
                  </a:lnTo>
                  <a:lnTo>
                    <a:pt x="338" y="158"/>
                  </a:lnTo>
                  <a:lnTo>
                    <a:pt x="360" y="144"/>
                  </a:lnTo>
                  <a:lnTo>
                    <a:pt x="384" y="132"/>
                  </a:lnTo>
                  <a:lnTo>
                    <a:pt x="408" y="122"/>
                  </a:lnTo>
                  <a:lnTo>
                    <a:pt x="432" y="112"/>
                  </a:lnTo>
                  <a:lnTo>
                    <a:pt x="456" y="104"/>
                  </a:lnTo>
                  <a:lnTo>
                    <a:pt x="482" y="96"/>
                  </a:lnTo>
                  <a:lnTo>
                    <a:pt x="508" y="90"/>
                  </a:lnTo>
                  <a:lnTo>
                    <a:pt x="534" y="86"/>
                  </a:lnTo>
                  <a:lnTo>
                    <a:pt x="562" y="82"/>
                  </a:lnTo>
                  <a:lnTo>
                    <a:pt x="588" y="80"/>
                  </a:lnTo>
                  <a:lnTo>
                    <a:pt x="616" y="80"/>
                  </a:lnTo>
                  <a:lnTo>
                    <a:pt x="644" y="80"/>
                  </a:lnTo>
                  <a:lnTo>
                    <a:pt x="670" y="82"/>
                  </a:lnTo>
                  <a:lnTo>
                    <a:pt x="698" y="86"/>
                  </a:lnTo>
                  <a:lnTo>
                    <a:pt x="724" y="90"/>
                  </a:lnTo>
                  <a:lnTo>
                    <a:pt x="750" y="96"/>
                  </a:lnTo>
                  <a:lnTo>
                    <a:pt x="776" y="104"/>
                  </a:lnTo>
                  <a:lnTo>
                    <a:pt x="800" y="112"/>
                  </a:lnTo>
                  <a:lnTo>
                    <a:pt x="824" y="122"/>
                  </a:lnTo>
                  <a:lnTo>
                    <a:pt x="848" y="132"/>
                  </a:lnTo>
                  <a:lnTo>
                    <a:pt x="872" y="144"/>
                  </a:lnTo>
                  <a:lnTo>
                    <a:pt x="894" y="158"/>
                  </a:lnTo>
                  <a:lnTo>
                    <a:pt x="916" y="172"/>
                  </a:lnTo>
                  <a:lnTo>
                    <a:pt x="936" y="186"/>
                  </a:lnTo>
                  <a:lnTo>
                    <a:pt x="956" y="202"/>
                  </a:lnTo>
                  <a:lnTo>
                    <a:pt x="976" y="220"/>
                  </a:lnTo>
                  <a:lnTo>
                    <a:pt x="994" y="238"/>
                  </a:lnTo>
                  <a:lnTo>
                    <a:pt x="1012" y="256"/>
                  </a:lnTo>
                  <a:lnTo>
                    <a:pt x="1030" y="276"/>
                  </a:lnTo>
                  <a:lnTo>
                    <a:pt x="1046" y="296"/>
                  </a:lnTo>
                  <a:lnTo>
                    <a:pt x="1060" y="316"/>
                  </a:lnTo>
                  <a:lnTo>
                    <a:pt x="1074" y="338"/>
                  </a:lnTo>
                  <a:lnTo>
                    <a:pt x="1088" y="360"/>
                  </a:lnTo>
                  <a:lnTo>
                    <a:pt x="1100" y="384"/>
                  </a:lnTo>
                  <a:lnTo>
                    <a:pt x="1110" y="408"/>
                  </a:lnTo>
                  <a:lnTo>
                    <a:pt x="1120" y="432"/>
                  </a:lnTo>
                  <a:lnTo>
                    <a:pt x="1128" y="456"/>
                  </a:lnTo>
                  <a:lnTo>
                    <a:pt x="1136" y="482"/>
                  </a:lnTo>
                  <a:lnTo>
                    <a:pt x="1142" y="508"/>
                  </a:lnTo>
                  <a:lnTo>
                    <a:pt x="1146" y="534"/>
                  </a:lnTo>
                  <a:lnTo>
                    <a:pt x="1150" y="562"/>
                  </a:lnTo>
                  <a:lnTo>
                    <a:pt x="1152" y="588"/>
                  </a:lnTo>
                  <a:lnTo>
                    <a:pt x="1152" y="616"/>
                  </a:lnTo>
                  <a:lnTo>
                    <a:pt x="1152" y="644"/>
                  </a:lnTo>
                  <a:lnTo>
                    <a:pt x="1150" y="670"/>
                  </a:lnTo>
                  <a:lnTo>
                    <a:pt x="1146" y="698"/>
                  </a:lnTo>
                  <a:lnTo>
                    <a:pt x="1142" y="724"/>
                  </a:lnTo>
                  <a:lnTo>
                    <a:pt x="1136" y="750"/>
                  </a:lnTo>
                  <a:lnTo>
                    <a:pt x="1128" y="776"/>
                  </a:lnTo>
                  <a:lnTo>
                    <a:pt x="1120" y="800"/>
                  </a:lnTo>
                  <a:lnTo>
                    <a:pt x="1110" y="824"/>
                  </a:lnTo>
                  <a:lnTo>
                    <a:pt x="1100" y="848"/>
                  </a:lnTo>
                  <a:lnTo>
                    <a:pt x="1088" y="872"/>
                  </a:lnTo>
                  <a:lnTo>
                    <a:pt x="1074" y="894"/>
                  </a:lnTo>
                  <a:lnTo>
                    <a:pt x="1060" y="916"/>
                  </a:lnTo>
                  <a:lnTo>
                    <a:pt x="1046" y="936"/>
                  </a:lnTo>
                  <a:lnTo>
                    <a:pt x="1030" y="956"/>
                  </a:lnTo>
                  <a:lnTo>
                    <a:pt x="1012" y="976"/>
                  </a:lnTo>
                  <a:lnTo>
                    <a:pt x="994" y="994"/>
                  </a:lnTo>
                  <a:lnTo>
                    <a:pt x="976" y="1012"/>
                  </a:lnTo>
                  <a:lnTo>
                    <a:pt x="956" y="1030"/>
                  </a:lnTo>
                  <a:lnTo>
                    <a:pt x="936" y="1046"/>
                  </a:lnTo>
                  <a:lnTo>
                    <a:pt x="916" y="1060"/>
                  </a:lnTo>
                  <a:lnTo>
                    <a:pt x="894" y="1074"/>
                  </a:lnTo>
                  <a:lnTo>
                    <a:pt x="872" y="1088"/>
                  </a:lnTo>
                  <a:lnTo>
                    <a:pt x="848" y="1100"/>
                  </a:lnTo>
                  <a:lnTo>
                    <a:pt x="824" y="1110"/>
                  </a:lnTo>
                  <a:lnTo>
                    <a:pt x="800" y="1120"/>
                  </a:lnTo>
                  <a:lnTo>
                    <a:pt x="776" y="1128"/>
                  </a:lnTo>
                  <a:lnTo>
                    <a:pt x="750" y="1136"/>
                  </a:lnTo>
                  <a:lnTo>
                    <a:pt x="724" y="1142"/>
                  </a:lnTo>
                  <a:lnTo>
                    <a:pt x="698" y="1146"/>
                  </a:lnTo>
                  <a:lnTo>
                    <a:pt x="670" y="1150"/>
                  </a:lnTo>
                  <a:lnTo>
                    <a:pt x="644" y="1152"/>
                  </a:lnTo>
                  <a:lnTo>
                    <a:pt x="616" y="1152"/>
                  </a:lnTo>
                  <a:lnTo>
                    <a:pt x="588" y="1152"/>
                  </a:lnTo>
                  <a:lnTo>
                    <a:pt x="562" y="1150"/>
                  </a:lnTo>
                  <a:lnTo>
                    <a:pt x="534" y="1146"/>
                  </a:lnTo>
                  <a:lnTo>
                    <a:pt x="508" y="1142"/>
                  </a:lnTo>
                  <a:lnTo>
                    <a:pt x="482" y="1136"/>
                  </a:lnTo>
                  <a:lnTo>
                    <a:pt x="456" y="1128"/>
                  </a:lnTo>
                  <a:lnTo>
                    <a:pt x="432" y="1120"/>
                  </a:lnTo>
                  <a:lnTo>
                    <a:pt x="408" y="1110"/>
                  </a:lnTo>
                  <a:lnTo>
                    <a:pt x="384" y="1100"/>
                  </a:lnTo>
                  <a:lnTo>
                    <a:pt x="360" y="1088"/>
                  </a:lnTo>
                  <a:lnTo>
                    <a:pt x="338" y="1074"/>
                  </a:lnTo>
                  <a:lnTo>
                    <a:pt x="316" y="1060"/>
                  </a:lnTo>
                  <a:lnTo>
                    <a:pt x="296" y="1046"/>
                  </a:lnTo>
                  <a:lnTo>
                    <a:pt x="276" y="1030"/>
                  </a:lnTo>
                  <a:lnTo>
                    <a:pt x="256" y="1012"/>
                  </a:lnTo>
                  <a:lnTo>
                    <a:pt x="238" y="994"/>
                  </a:lnTo>
                  <a:lnTo>
                    <a:pt x="220" y="976"/>
                  </a:lnTo>
                  <a:lnTo>
                    <a:pt x="202" y="956"/>
                  </a:lnTo>
                  <a:lnTo>
                    <a:pt x="186" y="936"/>
                  </a:lnTo>
                  <a:lnTo>
                    <a:pt x="172" y="916"/>
                  </a:lnTo>
                  <a:lnTo>
                    <a:pt x="158" y="894"/>
                  </a:lnTo>
                  <a:lnTo>
                    <a:pt x="144" y="872"/>
                  </a:lnTo>
                  <a:lnTo>
                    <a:pt x="132" y="848"/>
                  </a:lnTo>
                  <a:lnTo>
                    <a:pt x="122" y="824"/>
                  </a:lnTo>
                  <a:lnTo>
                    <a:pt x="112" y="800"/>
                  </a:lnTo>
                  <a:lnTo>
                    <a:pt x="104" y="776"/>
                  </a:lnTo>
                  <a:lnTo>
                    <a:pt x="96" y="750"/>
                  </a:lnTo>
                  <a:lnTo>
                    <a:pt x="90" y="724"/>
                  </a:lnTo>
                  <a:lnTo>
                    <a:pt x="86" y="698"/>
                  </a:lnTo>
                  <a:lnTo>
                    <a:pt x="82" y="670"/>
                  </a:lnTo>
                  <a:lnTo>
                    <a:pt x="80" y="644"/>
                  </a:lnTo>
                  <a:lnTo>
                    <a:pt x="80" y="616"/>
                  </a:lnTo>
                  <a:close/>
                </a:path>
              </a:pathLst>
            </a:custGeom>
            <a:solidFill>
              <a:schemeClr val="bg1">
                <a:alpha val="10196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63500" y="576263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en-US" altLang="ko-KR" sz="1000" dirty="0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altLang="ko-KR" sz="1000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304140" name="AutoShape 12"/>
          <p:cNvSpPr>
            <a:spLocks noChangeArrowheads="1"/>
          </p:cNvSpPr>
          <p:nvPr/>
        </p:nvSpPr>
        <p:spPr bwMode="auto">
          <a:xfrm>
            <a:off x="1114425" y="3465513"/>
            <a:ext cx="7129463" cy="431800"/>
          </a:xfrm>
          <a:prstGeom prst="rightArrow">
            <a:avLst>
              <a:gd name="adj1" fmla="val 38231"/>
              <a:gd name="adj2" fmla="val 63827"/>
            </a:avLst>
          </a:prstGeom>
          <a:gradFill rotWithShape="1">
            <a:gsLst>
              <a:gs pos="0">
                <a:srgbClr val="FF6400"/>
              </a:gs>
              <a:gs pos="100000">
                <a:srgbClr val="FFC800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4141" name="Oval 13"/>
          <p:cNvSpPr>
            <a:spLocks noChangeArrowheads="1"/>
          </p:cNvSpPr>
          <p:nvPr/>
        </p:nvSpPr>
        <p:spPr bwMode="auto">
          <a:xfrm>
            <a:off x="971550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4142" name="Oval 14"/>
          <p:cNvSpPr>
            <a:spLocks noChangeArrowheads="1"/>
          </p:cNvSpPr>
          <p:nvPr/>
        </p:nvSpPr>
        <p:spPr bwMode="auto">
          <a:xfrm>
            <a:off x="6588125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4143" name="Oval 15"/>
          <p:cNvSpPr>
            <a:spLocks noChangeArrowheads="1"/>
          </p:cNvSpPr>
          <p:nvPr/>
        </p:nvSpPr>
        <p:spPr bwMode="auto">
          <a:xfrm>
            <a:off x="3779838" y="3538538"/>
            <a:ext cx="287337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4144" name="Oval 16"/>
          <p:cNvSpPr>
            <a:spLocks noChangeArrowheads="1"/>
          </p:cNvSpPr>
          <p:nvPr/>
        </p:nvSpPr>
        <p:spPr bwMode="auto">
          <a:xfrm>
            <a:off x="2374900" y="3538538"/>
            <a:ext cx="287338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304145" name="Oval 17"/>
          <p:cNvSpPr>
            <a:spLocks noChangeArrowheads="1"/>
          </p:cNvSpPr>
          <p:nvPr/>
        </p:nvSpPr>
        <p:spPr bwMode="auto">
          <a:xfrm>
            <a:off x="5183188" y="3538538"/>
            <a:ext cx="287337" cy="284162"/>
          </a:xfrm>
          <a:prstGeom prst="ellipse">
            <a:avLst/>
          </a:prstGeom>
          <a:gradFill rotWithShape="1">
            <a:gsLst>
              <a:gs pos="0">
                <a:srgbClr val="FFC800"/>
              </a:gs>
              <a:gs pos="100000">
                <a:srgbClr val="FF6400"/>
              </a:gs>
            </a:gsLst>
            <a:path path="shape">
              <a:fillToRect l="50000" t="50000" r="50000" b="50000"/>
            </a:path>
          </a:gradFill>
          <a:ln w="19050" algn="ctr">
            <a:solidFill>
              <a:schemeClr val="bg1"/>
            </a:solidFill>
            <a:round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036" name="Text Box 18"/>
          <p:cNvSpPr txBox="1">
            <a:spLocks noChangeArrowheads="1"/>
          </p:cNvSpPr>
          <p:nvPr/>
        </p:nvSpPr>
        <p:spPr bwMode="auto">
          <a:xfrm rot="2700000">
            <a:off x="494506" y="4698207"/>
            <a:ext cx="320357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prstClr val="white"/>
                </a:solidFill>
                <a:latin typeface="Arial Black" panose="020B0A04020102020204" pitchFamily="34" charset="0"/>
              </a:rPr>
              <a:t>Visual Appealing</a:t>
            </a:r>
          </a:p>
          <a:p>
            <a:pPr eaLnBrk="1" hangingPunct="1"/>
            <a:r>
              <a:rPr lang="en-US" altLang="ko-KR" sz="1200">
                <a:solidFill>
                  <a:prstClr val="white"/>
                </a:solidFill>
                <a:latin typeface="Arial" panose="020B0604020202020204" pitchFamily="34" charset="0"/>
              </a:rPr>
              <a:t>Captivate your viewing audience - PowerPoint Templates &amp; Backgrounds, Sleek Diagram &amp; Charts For Your Presentation</a:t>
            </a:r>
          </a:p>
        </p:txBody>
      </p:sp>
      <p:sp>
        <p:nvSpPr>
          <p:cNvPr id="1037" name="Text Box 19"/>
          <p:cNvSpPr txBox="1">
            <a:spLocks noChangeArrowheads="1"/>
          </p:cNvSpPr>
          <p:nvPr/>
        </p:nvSpPr>
        <p:spPr bwMode="auto">
          <a:xfrm rot="-2700000">
            <a:off x="1943100" y="1806079"/>
            <a:ext cx="27003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 dirty="0">
                <a:solidFill>
                  <a:prstClr val="white"/>
                </a:solidFill>
                <a:latin typeface="Arial Black" panose="020B0A04020102020204" pitchFamily="34" charset="0"/>
              </a:rPr>
              <a:t>Animation</a:t>
            </a:r>
          </a:p>
          <a:p>
            <a:pPr eaLnBrk="1" hangingPunct="1"/>
            <a:r>
              <a:rPr lang="en-US" altLang="ko-KR" sz="1200" dirty="0">
                <a:solidFill>
                  <a:prstClr val="white"/>
                </a:solidFill>
                <a:latin typeface="Arial" panose="020B0604020202020204" pitchFamily="34" charset="0"/>
              </a:rPr>
              <a:t> Animation PowerPoint Templates &amp; Backgrounds for Your Impressive Presentation</a:t>
            </a:r>
          </a:p>
        </p:txBody>
      </p:sp>
      <p:sp>
        <p:nvSpPr>
          <p:cNvPr id="1038" name="Text Box 20"/>
          <p:cNvSpPr txBox="1">
            <a:spLocks noChangeArrowheads="1"/>
          </p:cNvSpPr>
          <p:nvPr/>
        </p:nvSpPr>
        <p:spPr bwMode="auto">
          <a:xfrm rot="2700000">
            <a:off x="6224588" y="4251325"/>
            <a:ext cx="19685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prstClr val="white"/>
                </a:solidFill>
                <a:latin typeface="Arial Black" panose="020B0A04020102020204" pitchFamily="34" charset="0"/>
              </a:rPr>
              <a:t>Easy Search</a:t>
            </a:r>
          </a:p>
          <a:p>
            <a:pPr eaLnBrk="1" hangingPunct="1"/>
            <a:r>
              <a:rPr lang="en-US" altLang="ko-KR" sz="1200">
                <a:solidFill>
                  <a:prstClr val="white"/>
                </a:solidFill>
                <a:latin typeface="Arial" panose="020B0604020202020204" pitchFamily="34" charset="0"/>
              </a:rPr>
              <a:t>Our easy to use and functional search engine helps you locate the right templates quickly saving you time</a:t>
            </a:r>
          </a:p>
        </p:txBody>
      </p:sp>
      <p:sp>
        <p:nvSpPr>
          <p:cNvPr id="1039" name="Text Box 21"/>
          <p:cNvSpPr txBox="1">
            <a:spLocks noChangeArrowheads="1"/>
          </p:cNvSpPr>
          <p:nvPr/>
        </p:nvSpPr>
        <p:spPr bwMode="auto">
          <a:xfrm rot="-2700000">
            <a:off x="4787900" y="1808163"/>
            <a:ext cx="24511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prstClr val="white"/>
                </a:solidFill>
                <a:latin typeface="Arial Black" panose="020B0A04020102020204" pitchFamily="34" charset="0"/>
              </a:rPr>
              <a:t>Ready to Use</a:t>
            </a:r>
          </a:p>
          <a:p>
            <a:pPr eaLnBrk="1" hangingPunct="1"/>
            <a:r>
              <a:rPr lang="en-US" altLang="ko-KR" sz="1200">
                <a:solidFill>
                  <a:prstClr val="white"/>
                </a:solidFill>
                <a:latin typeface="Arial" panose="020B0604020202020204" pitchFamily="34" charset="0"/>
              </a:rPr>
              <a:t>Immense visual appeal - Premade PowerPoint Templates, Professional quality templates in a couple of clicks away!</a:t>
            </a:r>
          </a:p>
        </p:txBody>
      </p:sp>
      <p:sp>
        <p:nvSpPr>
          <p:cNvPr id="1040" name="Text Box 22"/>
          <p:cNvSpPr txBox="1">
            <a:spLocks noChangeArrowheads="1"/>
          </p:cNvSpPr>
          <p:nvPr/>
        </p:nvSpPr>
        <p:spPr bwMode="auto">
          <a:xfrm rot="2700000">
            <a:off x="3456781" y="4580732"/>
            <a:ext cx="27908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algn="ctr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en-US" altLang="ko-KR">
                <a:solidFill>
                  <a:prstClr val="white"/>
                </a:solidFill>
                <a:latin typeface="Arial Black" panose="020B0A04020102020204" pitchFamily="34" charset="0"/>
              </a:rPr>
              <a:t>Diversity of Culture</a:t>
            </a:r>
          </a:p>
          <a:p>
            <a:pPr eaLnBrk="1" hangingPunct="1"/>
            <a:r>
              <a:rPr lang="en-US" altLang="ko-KR" sz="1200">
                <a:solidFill>
                  <a:prstClr val="white"/>
                </a:solidFill>
                <a:latin typeface="Arial" panose="020B0604020202020204" pitchFamily="34" charset="0"/>
              </a:rPr>
              <a:t>Experience the diversity of arts and culture - predesigned PowerPoint Design Templates &amp; Diagrams and Layout Slides</a:t>
            </a:r>
          </a:p>
        </p:txBody>
      </p:sp>
    </p:spTree>
    <p:extLst>
      <p:ext uri="{BB962C8B-B14F-4D97-AF65-F5344CB8AC3E}">
        <p14:creationId xmlns:p14="http://schemas.microsoft.com/office/powerpoint/2010/main" val="3114987549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182</Words>
  <Application>Microsoft Office PowerPoint</Application>
  <PresentationFormat>全屏显示(4:3)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Gulim</vt:lpstr>
      <vt:lpstr>Gulim</vt:lpstr>
      <vt:lpstr>宋体</vt:lpstr>
      <vt:lpstr>Arial</vt:lpstr>
      <vt:lpstr>Arial Black</vt:lpstr>
      <vt:lpstr>Calibri</vt:lpstr>
      <vt:lpstr>디자인 사용자 지정</vt:lpstr>
      <vt:lpstr>1_기본 디자인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description/>
  <cp:lastModifiedBy>Mloong</cp:lastModifiedBy>
  <cp:revision>269</cp:revision>
  <dcterms:created xsi:type="dcterms:W3CDTF">2008-05-05T17:18:36Z</dcterms:created>
  <dcterms:modified xsi:type="dcterms:W3CDTF">2018-09-09T09:24:18Z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