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678" autoAdjust="0"/>
  </p:normalViewPr>
  <p:slideViewPr>
    <p:cSldViewPr>
      <p:cViewPr varScale="1">
        <p:scale>
          <a:sx n="48" d="100"/>
          <a:sy n="48" d="100"/>
        </p:scale>
        <p:origin x="1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6302-914E-4E3F-B8CB-91F5162D1F8D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altLang="zh-CN" dirty="0"/>
              <a:t>http://www.mysoeasy.com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1D939-3E60-4063-B05E-56844F97CE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39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81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FF5F-3E88-4D59-8864-E2A1A4DBA108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2538-2D67-41D8-969E-FB17A3EE48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4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ED7-0ABC-4DD2-83BF-63E2880CAC33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F7ED-7F38-44D4-A724-FEC44FA08D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8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C98D-42A0-46D6-98A5-BFF6262EA87A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C099-B6AB-4606-8375-F6CE6EE55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70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C521-E001-40C3-AFA2-5569A17B64DE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A8A7-1E5A-4949-9048-47169B8E42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5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4E79-1F79-4C30-83A2-5E7A3F172C2E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6253-C468-45FE-8FD9-7554E98C8D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E47E-4AC7-416C-BEE6-8E36D7CC6166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1C50-BD90-4278-8E67-EEF4816AF6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0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9298-6AB5-4E1F-99E1-6B3B4CB9C02E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9E23-1631-48EA-8834-2604E51580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9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10580"/>
          </a:xfrm>
        </p:spPr>
        <p:txBody>
          <a:bodyPr/>
          <a:lstStyle>
            <a:lvl1pPr algn="l"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6B43-C60A-4618-9E76-FD310E23ADDD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3463-9CCB-4D1A-AFE2-7D76436CE9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A87E-FEA6-4C7D-8F0D-E57B79CDFB5A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5D70-F6BF-4F6A-854C-F4AEC3E1F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15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F0A9-F331-483B-A04A-3A45777855D9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6700-53BA-48B8-9288-E922AC5875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068C-3323-446C-B257-86AB3306F279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9E37-A53C-4033-ACAD-7C4D40B3F1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62B46D-F16A-4D08-97E6-AB9D52372157}" type="datetimeFigureOut">
              <a:rPr lang="zh-CN" altLang="en-US"/>
              <a:pPr>
                <a:defRPr/>
              </a:pPr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6F778B-CA2C-4E7E-AF23-AA6B8998B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65"/>
          <p:cNvSpPr>
            <a:spLocks noChangeArrowheads="1"/>
          </p:cNvSpPr>
          <p:nvPr/>
        </p:nvSpPr>
        <p:spPr bwMode="auto">
          <a:xfrm rot="10800000" flipV="1">
            <a:off x="3117599" y="6237312"/>
            <a:ext cx="2246489" cy="32721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92321" y="1268760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108519" y="188641"/>
            <a:ext cx="7240347" cy="6222667"/>
            <a:chOff x="-108519" y="188641"/>
            <a:chExt cx="7240347" cy="6222667"/>
          </a:xfrm>
          <a:effectLst>
            <a:outerShdw blurRad="254000" dist="38100" dir="5400000" algn="t" rotWithShape="0">
              <a:srgbClr val="F79646">
                <a:lumMod val="50000"/>
                <a:alpha val="39000"/>
              </a:srgbClr>
            </a:outerShdw>
          </a:effectLst>
        </p:grpSpPr>
        <p:sp>
          <p:nvSpPr>
            <p:cNvPr id="39" name="直角三角形 38"/>
            <p:cNvSpPr/>
            <p:nvPr/>
          </p:nvSpPr>
          <p:spPr>
            <a:xfrm rot="5400000">
              <a:off x="4196701" y="5573442"/>
              <a:ext cx="853126" cy="822606"/>
            </a:xfrm>
            <a:prstGeom prst="rt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矩形 9"/>
            <p:cNvSpPr/>
            <p:nvPr/>
          </p:nvSpPr>
          <p:spPr>
            <a:xfrm>
              <a:off x="1810855" y="4692219"/>
              <a:ext cx="3238574" cy="887618"/>
            </a:xfrm>
            <a:custGeom>
              <a:avLst/>
              <a:gdLst/>
              <a:ahLst/>
              <a:cxnLst/>
              <a:rect l="l" t="t" r="r" b="b"/>
              <a:pathLst>
                <a:path w="3238574" h="887618">
                  <a:moveTo>
                    <a:pt x="0" y="0"/>
                  </a:moveTo>
                  <a:lnTo>
                    <a:pt x="2283384" y="0"/>
                  </a:lnTo>
                  <a:lnTo>
                    <a:pt x="3238574" y="887618"/>
                  </a:lnTo>
                  <a:lnTo>
                    <a:pt x="0" y="8876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 rot="16200000">
              <a:off x="1078392" y="1354471"/>
              <a:ext cx="95529" cy="2469352"/>
              <a:chOff x="1601672" y="-1118831"/>
              <a:chExt cx="102209" cy="9144000"/>
            </a:xfrm>
          </p:grpSpPr>
          <p:pic>
            <p:nvPicPr>
              <p:cNvPr id="56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7" name="矩形 56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2" name="矩形 9"/>
            <p:cNvSpPr/>
            <p:nvPr/>
          </p:nvSpPr>
          <p:spPr>
            <a:xfrm>
              <a:off x="668579" y="741950"/>
              <a:ext cx="5328592" cy="887618"/>
            </a:xfrm>
            <a:custGeom>
              <a:avLst/>
              <a:gdLst/>
              <a:ahLst/>
              <a:cxnLst/>
              <a:rect l="l" t="t" r="r" b="b"/>
              <a:pathLst>
                <a:path w="5328592" h="887618">
                  <a:moveTo>
                    <a:pt x="1022275" y="0"/>
                  </a:moveTo>
                  <a:lnTo>
                    <a:pt x="5328592" y="0"/>
                  </a:lnTo>
                  <a:lnTo>
                    <a:pt x="5328592" y="887618"/>
                  </a:lnTo>
                  <a:lnTo>
                    <a:pt x="0" y="887618"/>
                  </a:lnTo>
                  <a:lnTo>
                    <a:pt x="0" y="882765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矩形 9"/>
            <p:cNvSpPr/>
            <p:nvPr/>
          </p:nvSpPr>
          <p:spPr>
            <a:xfrm>
              <a:off x="1763689" y="2708920"/>
              <a:ext cx="4233482" cy="887618"/>
            </a:xfrm>
            <a:custGeom>
              <a:avLst/>
              <a:gdLst/>
              <a:ahLst/>
              <a:cxnLst/>
              <a:rect l="l" t="t" r="r" b="b"/>
              <a:pathLst>
                <a:path w="4233482" h="887618">
                  <a:moveTo>
                    <a:pt x="0" y="0"/>
                  </a:moveTo>
                  <a:lnTo>
                    <a:pt x="4233482" y="0"/>
                  </a:lnTo>
                  <a:lnTo>
                    <a:pt x="4233482" y="887618"/>
                  </a:lnTo>
                  <a:lnTo>
                    <a:pt x="0" y="8876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矩形 13"/>
            <p:cNvSpPr/>
            <p:nvPr/>
          </p:nvSpPr>
          <p:spPr>
            <a:xfrm>
              <a:off x="5997171" y="769549"/>
              <a:ext cx="936104" cy="2814439"/>
            </a:xfrm>
            <a:custGeom>
              <a:avLst/>
              <a:gdLst/>
              <a:ahLst/>
              <a:cxnLst/>
              <a:rect l="l" t="t" r="r" b="b"/>
              <a:pathLst>
                <a:path w="936104" h="2814439">
                  <a:moveTo>
                    <a:pt x="0" y="0"/>
                  </a:moveTo>
                  <a:lnTo>
                    <a:pt x="936104" y="780954"/>
                  </a:lnTo>
                  <a:lnTo>
                    <a:pt x="936104" y="2033485"/>
                  </a:lnTo>
                  <a:lnTo>
                    <a:pt x="0" y="281443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 rot="10800000">
              <a:off x="5868146" y="188641"/>
              <a:ext cx="168722" cy="4248473"/>
              <a:chOff x="1601672" y="-1118831"/>
              <a:chExt cx="102209" cy="9144000"/>
            </a:xfrm>
          </p:grpSpPr>
          <p:pic>
            <p:nvPicPr>
              <p:cNvPr id="54" name="Picture 3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5" name="矩形 54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6" name="矩形 13"/>
            <p:cNvSpPr/>
            <p:nvPr/>
          </p:nvSpPr>
          <p:spPr>
            <a:xfrm flipH="1">
              <a:off x="899593" y="2713763"/>
              <a:ext cx="936104" cy="2814439"/>
            </a:xfrm>
            <a:custGeom>
              <a:avLst/>
              <a:gdLst/>
              <a:ahLst/>
              <a:cxnLst/>
              <a:rect l="l" t="t" r="r" b="b"/>
              <a:pathLst>
                <a:path w="936104" h="2814439">
                  <a:moveTo>
                    <a:pt x="0" y="0"/>
                  </a:moveTo>
                  <a:lnTo>
                    <a:pt x="936104" y="780954"/>
                  </a:lnTo>
                  <a:lnTo>
                    <a:pt x="936104" y="2033485"/>
                  </a:lnTo>
                  <a:lnTo>
                    <a:pt x="0" y="281443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 rot="10800000" flipH="1">
              <a:off x="1796000" y="2132855"/>
              <a:ext cx="168722" cy="4248473"/>
              <a:chOff x="1601672" y="-1118831"/>
              <a:chExt cx="102209" cy="9144000"/>
            </a:xfrm>
          </p:grpSpPr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3" name="矩形 52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8" name="矩形 21"/>
            <p:cNvSpPr/>
            <p:nvPr/>
          </p:nvSpPr>
          <p:spPr>
            <a:xfrm flipH="1">
              <a:off x="899593" y="3590425"/>
              <a:ext cx="896405" cy="1479520"/>
            </a:xfrm>
            <a:custGeom>
              <a:avLst/>
              <a:gdLst/>
              <a:ahLst/>
              <a:cxnLst/>
              <a:rect l="l" t="t" r="r" b="b"/>
              <a:pathLst>
                <a:path w="896405" h="1479520">
                  <a:moveTo>
                    <a:pt x="896405" y="0"/>
                  </a:moveTo>
                  <a:lnTo>
                    <a:pt x="0" y="0"/>
                  </a:lnTo>
                  <a:lnTo>
                    <a:pt x="0" y="1101793"/>
                  </a:lnTo>
                  <a:lnTo>
                    <a:pt x="450625" y="1101793"/>
                  </a:lnTo>
                  <a:lnTo>
                    <a:pt x="247292" y="1323777"/>
                  </a:lnTo>
                  <a:lnTo>
                    <a:pt x="209016" y="1288717"/>
                  </a:lnTo>
                  <a:lnTo>
                    <a:pt x="175025" y="1479520"/>
                  </a:lnTo>
                  <a:lnTo>
                    <a:pt x="362120" y="1428957"/>
                  </a:lnTo>
                  <a:lnTo>
                    <a:pt x="323844" y="1393897"/>
                  </a:lnTo>
                  <a:lnTo>
                    <a:pt x="591405" y="1101793"/>
                  </a:lnTo>
                  <a:lnTo>
                    <a:pt x="896405" y="1101793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上箭头 27"/>
            <p:cNvSpPr/>
            <p:nvPr/>
          </p:nvSpPr>
          <p:spPr>
            <a:xfrm rot="2549341">
              <a:off x="563416" y="1166009"/>
              <a:ext cx="1375742" cy="1675730"/>
            </a:xfrm>
            <a:custGeom>
              <a:avLst/>
              <a:gdLst/>
              <a:ahLst/>
              <a:cxnLst/>
              <a:rect l="l" t="t" r="r" b="b"/>
              <a:pathLst>
                <a:path w="1375742" h="1675730">
                  <a:moveTo>
                    <a:pt x="511462" y="0"/>
                  </a:moveTo>
                  <a:lnTo>
                    <a:pt x="615274" y="163658"/>
                  </a:lnTo>
                  <a:lnTo>
                    <a:pt x="563368" y="163658"/>
                  </a:lnTo>
                  <a:lnTo>
                    <a:pt x="563368" y="411369"/>
                  </a:lnTo>
                  <a:lnTo>
                    <a:pt x="690290" y="295111"/>
                  </a:lnTo>
                  <a:lnTo>
                    <a:pt x="1375742" y="1043439"/>
                  </a:lnTo>
                  <a:lnTo>
                    <a:pt x="685452" y="1675730"/>
                  </a:lnTo>
                  <a:lnTo>
                    <a:pt x="0" y="927402"/>
                  </a:lnTo>
                  <a:lnTo>
                    <a:pt x="459556" y="506459"/>
                  </a:lnTo>
                  <a:lnTo>
                    <a:pt x="459556" y="163658"/>
                  </a:lnTo>
                  <a:lnTo>
                    <a:pt x="407650" y="163658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上箭头 29"/>
            <p:cNvSpPr/>
            <p:nvPr/>
          </p:nvSpPr>
          <p:spPr>
            <a:xfrm rot="2549341" flipH="1" flipV="1">
              <a:off x="5726608" y="1463287"/>
              <a:ext cx="1405220" cy="1584527"/>
            </a:xfrm>
            <a:custGeom>
              <a:avLst/>
              <a:gdLst/>
              <a:ahLst/>
              <a:cxnLst/>
              <a:rect l="l" t="t" r="r" b="b"/>
              <a:pathLst>
                <a:path w="1405220" h="1584527">
                  <a:moveTo>
                    <a:pt x="1405220" y="979052"/>
                  </a:moveTo>
                  <a:lnTo>
                    <a:pt x="744205" y="1584527"/>
                  </a:lnTo>
                  <a:lnTo>
                    <a:pt x="0" y="772058"/>
                  </a:lnTo>
                  <a:lnTo>
                    <a:pt x="282200" y="513568"/>
                  </a:lnTo>
                  <a:lnTo>
                    <a:pt x="282200" y="163658"/>
                  </a:lnTo>
                  <a:lnTo>
                    <a:pt x="230294" y="163658"/>
                  </a:lnTo>
                  <a:lnTo>
                    <a:pt x="334106" y="0"/>
                  </a:lnTo>
                  <a:lnTo>
                    <a:pt x="437918" y="163658"/>
                  </a:lnTo>
                  <a:lnTo>
                    <a:pt x="386012" y="163658"/>
                  </a:lnTo>
                  <a:lnTo>
                    <a:pt x="386012" y="418479"/>
                  </a:lnTo>
                  <a:lnTo>
                    <a:pt x="661015" y="166582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4603" y="1412776"/>
              <a:ext cx="51269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800" b="1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rgbClr val="C0504D">
                      <a:lumMod val="75000"/>
                    </a:srgbClr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800" b="1" i="0" u="none" strike="noStrike" kern="0" cap="none" spc="0" normalizeH="0" baseline="0" noProof="0" dirty="0">
                  <a:ln w="57150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gency FB" pitchFamily="34" charset="0"/>
                  <a:ea typeface="微软雅黑" pitchFamily="34" charset="-122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178894" y="1484784"/>
            <a:ext cx="512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0" cap="none" spc="0" normalizeH="0" baseline="0" noProof="0" dirty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81954" y="3429000"/>
            <a:ext cx="512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0" cap="none" spc="0" normalizeH="0" baseline="0" noProof="0" dirty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3</a:t>
            </a:r>
          </a:p>
        </p:txBody>
      </p:sp>
      <p:sp>
        <p:nvSpPr>
          <p:cNvPr id="60" name="椭圆 59"/>
          <p:cNvSpPr/>
          <p:nvPr/>
        </p:nvSpPr>
        <p:spPr>
          <a:xfrm>
            <a:off x="6288735" y="1340768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1320183" y="3300564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416527" y="5289750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2061824" y="842372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68699" y="1082716"/>
            <a:ext cx="324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Click here to add your text.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2061824" y="2822017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68699" y="3062361"/>
            <a:ext cx="324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Click here to add your text.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flipH="1">
            <a:off x="1972263" y="4786026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79139" y="5026370"/>
            <a:ext cx="180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99992" y="4725144"/>
            <a:ext cx="459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Click here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086868946"/>
      </p:ext>
    </p:extLst>
  </p:cSld>
  <p:clrMapOvr>
    <a:masterClrMapping/>
  </p:clrMapOvr>
</p:sld>
</file>

<file path=ppt/theme/theme1.xml><?xml version="1.0" encoding="utf-8"?>
<a:theme xmlns:a="http://schemas.openxmlformats.org/drawingml/2006/main" name="模板从 www.mysoeasy.com 下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模板从 www.mysoeasy.com 下载 1">
        <a:dk1>
          <a:srgbClr val="8064A2"/>
        </a:dk1>
        <a:lt1>
          <a:srgbClr val="9BBB59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CBDAB5"/>
        </a:accent3>
        <a:accent4>
          <a:srgbClr val="6C548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54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Agency FB</vt:lpstr>
      <vt:lpstr>Arial</vt:lpstr>
      <vt:lpstr>Arial Rounded MT Bold</vt:lpstr>
      <vt:lpstr>Calibri</vt:lpstr>
      <vt:lpstr>Times New Roman</vt:lpstr>
      <vt:lpstr>模板从 www.mysoeasy.com 下载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25</cp:revision>
  <dcterms:created xsi:type="dcterms:W3CDTF">2012-09-05T06:51:19Z</dcterms:created>
  <dcterms:modified xsi:type="dcterms:W3CDTF">2018-09-09T09:25:34Z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ID">
    <vt:lpwstr>A30120131024A11</vt:lpwstr>
  </property>
  <property fmtid="{D5CDD505-2E9C-101B-9397-08002B2CF9AE}" pid="3" name="标题">
    <vt:lpwstr>交错排列</vt:lpwstr>
  </property>
  <property fmtid="{D5CDD505-2E9C-101B-9397-08002B2CF9AE}" pid="4" name="使用说明">
    <vt:lpwstr>PPT单页幻灯片是没有母版的单张幻灯片，所有背景图片、装饰元素、图形、文本框等等元素都置于幻灯片中，用户可以通过直接插入到幻灯片文稿中，插入后所有元素都不会改变格式，用户仅需要修改文字即可。若不需要某些元素，请直接单击选择然后删除即可。</vt:lpwstr>
  </property>
  <property fmtid="{D5CDD505-2E9C-101B-9397-08002B2CF9AE}" pid="5" name="适用软件">
    <vt:lpwstr>PowerPoint 2007及以上版本</vt:lpwstr>
  </property>
  <property fmtid="{D5CDD505-2E9C-101B-9397-08002B2CF9AE}" pid="6" name="使用软件">
    <vt:lpwstr>ppt</vt:lpwstr>
  </property>
  <property fmtid="{D5CDD505-2E9C-101B-9397-08002B2CF9AE}" pid="7" name="相关案例">
    <vt:lpwstr>854</vt:lpwstr>
  </property>
  <property fmtid="{D5CDD505-2E9C-101B-9397-08002B2CF9AE}" pid="8" name="关键字">
    <vt:lpwstr>PPT幻灯片 EN 4:3 并列列表 其他关系 5 黄 黄色 交错 箭头 指向 几何 分类 观点 分析 装饰 说明 排列 背景 文字 文本框 陈述 说明 排版 版式 V2</vt:lpwstr>
  </property>
  <property fmtid="{D5CDD505-2E9C-101B-9397-08002B2CF9AE}" pid="9" name="模板缩略图">
    <vt:lpwstr>A30120131024A11.png</vt:lpwstr>
  </property>
  <property fmtid="{D5CDD505-2E9C-101B-9397-08002B2CF9AE}" pid="10" name="显示VIP等级">
    <vt:lpwstr>2</vt:lpwstr>
  </property>
  <property fmtid="{D5CDD505-2E9C-101B-9397-08002B2CF9AE}" pid="11" name="附件ID">
    <vt:lpwstr>A30120131024A1101</vt:lpwstr>
  </property>
  <property fmtid="{D5CDD505-2E9C-101B-9397-08002B2CF9AE}" pid="12" name="_模板ID">
    <vt:lpwstr/>
  </property>
  <property fmtid="{D5CDD505-2E9C-101B-9397-08002B2CF9AE}" pid="13" name="缩略图标题">
    <vt:lpwstr>交错排列</vt:lpwstr>
  </property>
  <property fmtid="{D5CDD505-2E9C-101B-9397-08002B2CF9AE}" pid="14" name="附件路径">
    <vt:lpwstr>A30120131024A1101.pptx</vt:lpwstr>
  </property>
  <property fmtid="{D5CDD505-2E9C-101B-9397-08002B2CF9AE}" pid="15" name="附件缩略图">
    <vt:lpwstr>A30120131024A1101.png</vt:lpwstr>
  </property>
  <property fmtid="{D5CDD505-2E9C-101B-9397-08002B2CF9AE}" pid="16" name="VIP等级">
    <vt:lpwstr>2</vt:lpwstr>
  </property>
  <property fmtid="{D5CDD505-2E9C-101B-9397-08002B2CF9AE}" pid="17" name="是否可购买">
    <vt:lpwstr>1</vt:lpwstr>
  </property>
  <property fmtid="{D5CDD505-2E9C-101B-9397-08002B2CF9AE}" pid="18" name="价格">
    <vt:lpwstr>25</vt:lpwstr>
  </property>
  <property fmtid="{D5CDD505-2E9C-101B-9397-08002B2CF9AE}" pid="19" name="操作代码">
    <vt:lpwstr>1</vt:lpwstr>
  </property>
</Properties>
</file>