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  <p:sldMasterId id="2147493467" r:id="rId6"/>
    <p:sldMasterId id="2147493462" r:id="rId7"/>
  </p:sldMasterIdLst>
  <p:sldIdLst>
    <p:sldId id="261" r:id="rId8"/>
    <p:sldId id="267" r:id="rId9"/>
    <p:sldId id="268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0" autoAdjust="0"/>
    <p:restoredTop sz="94620"/>
  </p:normalViewPr>
  <p:slideViewPr>
    <p:cSldViewPr snapToGrid="0" snapToObjects="1">
      <p:cViewPr varScale="1">
        <p:scale>
          <a:sx n="34" d="100"/>
          <a:sy n="34" d="100"/>
        </p:scale>
        <p:origin x="78" y="31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55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09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71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071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48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87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  <p:sldLayoutId id="2147493464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椭圆 81"/>
          <p:cNvSpPr/>
          <p:nvPr/>
        </p:nvSpPr>
        <p:spPr>
          <a:xfrm>
            <a:off x="8957174" y="1571100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1" name="椭圆 80"/>
          <p:cNvSpPr/>
          <p:nvPr/>
        </p:nvSpPr>
        <p:spPr>
          <a:xfrm>
            <a:off x="6939074" y="1571100"/>
            <a:ext cx="2115443" cy="211544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0" name="椭圆 79"/>
          <p:cNvSpPr/>
          <p:nvPr/>
        </p:nvSpPr>
        <p:spPr>
          <a:xfrm>
            <a:off x="4963569" y="1557104"/>
            <a:ext cx="2115443" cy="211544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9" name="椭圆 78"/>
          <p:cNvSpPr/>
          <p:nvPr/>
        </p:nvSpPr>
        <p:spPr>
          <a:xfrm>
            <a:off x="2995435" y="1553812"/>
            <a:ext cx="2115443" cy="21154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椭圆 9"/>
          <p:cNvSpPr/>
          <p:nvPr/>
        </p:nvSpPr>
        <p:spPr>
          <a:xfrm>
            <a:off x="1012749" y="1553812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6" name="空心弧 75"/>
          <p:cNvSpPr/>
          <p:nvPr/>
        </p:nvSpPr>
        <p:spPr>
          <a:xfrm flipV="1">
            <a:off x="8737092" y="139883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>
            <a:off x="279783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84482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4781690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6762382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7" name="空心弧 4"/>
          <p:cNvSpPr/>
          <p:nvPr/>
        </p:nvSpPr>
        <p:spPr>
          <a:xfrm>
            <a:off x="8737092" y="139883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6762383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4781691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2797835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844824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1725140" y="2379815"/>
            <a:ext cx="670745" cy="48781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5662147" y="227452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3633455" y="2148124"/>
            <a:ext cx="785440" cy="94132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7614965" y="2379815"/>
            <a:ext cx="786023" cy="462013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78" name="Freeform 119"/>
          <p:cNvSpPr>
            <a:spLocks noEditPoints="1"/>
          </p:cNvSpPr>
          <p:nvPr/>
        </p:nvSpPr>
        <p:spPr bwMode="auto">
          <a:xfrm>
            <a:off x="9617550" y="230034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4" name="文本框 8"/>
          <p:cNvSpPr txBox="1"/>
          <p:nvPr/>
        </p:nvSpPr>
        <p:spPr>
          <a:xfrm>
            <a:off x="1041122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4" name="组 3"/>
          <p:cNvGrpSpPr/>
          <p:nvPr/>
        </p:nvGrpSpPr>
        <p:grpSpPr>
          <a:xfrm>
            <a:off x="803229" y="3993520"/>
            <a:ext cx="2035661" cy="339110"/>
            <a:chOff x="803229" y="3993520"/>
            <a:chExt cx="2035661" cy="339110"/>
          </a:xfrm>
        </p:grpSpPr>
        <p:sp>
          <p:nvSpPr>
            <p:cNvPr id="83" name="燕尾形 82"/>
            <p:cNvSpPr/>
            <p:nvPr/>
          </p:nvSpPr>
          <p:spPr>
            <a:xfrm>
              <a:off x="803229" y="4094699"/>
              <a:ext cx="237893" cy="237931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012749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1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88" name="文本框 8"/>
          <p:cNvSpPr txBox="1"/>
          <p:nvPr/>
        </p:nvSpPr>
        <p:spPr>
          <a:xfrm>
            <a:off x="3074765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6" name="组 5"/>
          <p:cNvGrpSpPr/>
          <p:nvPr/>
        </p:nvGrpSpPr>
        <p:grpSpPr>
          <a:xfrm>
            <a:off x="2836872" y="3993520"/>
            <a:ext cx="2035661" cy="339110"/>
            <a:chOff x="2836872" y="3993520"/>
            <a:chExt cx="2035661" cy="339110"/>
          </a:xfrm>
        </p:grpSpPr>
        <p:sp>
          <p:nvSpPr>
            <p:cNvPr id="87" name="燕尾形 86"/>
            <p:cNvSpPr/>
            <p:nvPr/>
          </p:nvSpPr>
          <p:spPr>
            <a:xfrm>
              <a:off x="2836872" y="4094699"/>
              <a:ext cx="237893" cy="237931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3046392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2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92" name="文本框 8"/>
          <p:cNvSpPr txBox="1"/>
          <p:nvPr/>
        </p:nvSpPr>
        <p:spPr>
          <a:xfrm>
            <a:off x="5108407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4870514" y="3993520"/>
            <a:ext cx="2035662" cy="339110"/>
            <a:chOff x="4870514" y="3993520"/>
            <a:chExt cx="2035662" cy="339110"/>
          </a:xfrm>
        </p:grpSpPr>
        <p:sp>
          <p:nvSpPr>
            <p:cNvPr id="91" name="燕尾形 90"/>
            <p:cNvSpPr/>
            <p:nvPr/>
          </p:nvSpPr>
          <p:spPr>
            <a:xfrm>
              <a:off x="4870514" y="4094699"/>
              <a:ext cx="237893" cy="237931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5080035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3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96" name="文本框 8"/>
          <p:cNvSpPr txBox="1"/>
          <p:nvPr/>
        </p:nvSpPr>
        <p:spPr>
          <a:xfrm>
            <a:off x="7142050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6904157" y="3993520"/>
            <a:ext cx="2035661" cy="339110"/>
            <a:chOff x="6904157" y="3993520"/>
            <a:chExt cx="2035661" cy="339110"/>
          </a:xfrm>
        </p:grpSpPr>
        <p:sp>
          <p:nvSpPr>
            <p:cNvPr id="95" name="燕尾形 94"/>
            <p:cNvSpPr/>
            <p:nvPr/>
          </p:nvSpPr>
          <p:spPr>
            <a:xfrm>
              <a:off x="6904157" y="4094699"/>
              <a:ext cx="237893" cy="237931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113677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6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0" name="文本框 8"/>
          <p:cNvSpPr txBox="1"/>
          <p:nvPr/>
        </p:nvSpPr>
        <p:spPr>
          <a:xfrm>
            <a:off x="9175691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8937798" y="3993520"/>
            <a:ext cx="2035662" cy="339110"/>
            <a:chOff x="8937798" y="3993520"/>
            <a:chExt cx="2035662" cy="339110"/>
          </a:xfrm>
        </p:grpSpPr>
        <p:sp>
          <p:nvSpPr>
            <p:cNvPr id="99" name="燕尾形 98"/>
            <p:cNvSpPr/>
            <p:nvPr/>
          </p:nvSpPr>
          <p:spPr>
            <a:xfrm>
              <a:off x="8937798" y="4094699"/>
              <a:ext cx="237893" cy="237931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9147319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1462420" y="942886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3416433" y="942886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5318352" y="942886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7297213" y="942886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313746" y="942886"/>
            <a:ext cx="1276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FIVE</a:t>
            </a:r>
            <a:endParaRPr kumimoji="1" lang="zh-CN" alt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9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椭圆 81"/>
          <p:cNvSpPr/>
          <p:nvPr/>
        </p:nvSpPr>
        <p:spPr>
          <a:xfrm>
            <a:off x="8957174" y="1571100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/>
          </a:p>
        </p:txBody>
      </p:sp>
      <p:sp>
        <p:nvSpPr>
          <p:cNvPr id="81" name="椭圆 80"/>
          <p:cNvSpPr/>
          <p:nvPr/>
        </p:nvSpPr>
        <p:spPr>
          <a:xfrm>
            <a:off x="6939074" y="1571100"/>
            <a:ext cx="2115443" cy="211544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0" name="椭圆 79"/>
          <p:cNvSpPr/>
          <p:nvPr/>
        </p:nvSpPr>
        <p:spPr>
          <a:xfrm>
            <a:off x="4963569" y="1557104"/>
            <a:ext cx="2115443" cy="211544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9" name="椭圆 78"/>
          <p:cNvSpPr/>
          <p:nvPr/>
        </p:nvSpPr>
        <p:spPr>
          <a:xfrm>
            <a:off x="2995435" y="1553812"/>
            <a:ext cx="2115443" cy="21154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椭圆 9"/>
          <p:cNvSpPr/>
          <p:nvPr/>
        </p:nvSpPr>
        <p:spPr>
          <a:xfrm>
            <a:off x="1012749" y="1553812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6" name="空心弧 75"/>
          <p:cNvSpPr/>
          <p:nvPr/>
        </p:nvSpPr>
        <p:spPr>
          <a:xfrm flipV="1">
            <a:off x="8737092" y="139883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>
            <a:off x="279783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84482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4781690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6762382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7" name="空心弧 4"/>
          <p:cNvSpPr/>
          <p:nvPr/>
        </p:nvSpPr>
        <p:spPr>
          <a:xfrm>
            <a:off x="8737092" y="139883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6762383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4781691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2797835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844824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1725140" y="2379815"/>
            <a:ext cx="670745" cy="48781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5662147" y="227452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3633455" y="2148124"/>
            <a:ext cx="785440" cy="94132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7614965" y="2379815"/>
            <a:ext cx="786023" cy="462013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78" name="Freeform 119"/>
          <p:cNvSpPr>
            <a:spLocks noEditPoints="1"/>
          </p:cNvSpPr>
          <p:nvPr/>
        </p:nvSpPr>
        <p:spPr bwMode="auto">
          <a:xfrm>
            <a:off x="9617550" y="230034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4" name="文本框 8"/>
          <p:cNvSpPr txBox="1"/>
          <p:nvPr/>
        </p:nvSpPr>
        <p:spPr>
          <a:xfrm>
            <a:off x="1041122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4" name="组 3"/>
          <p:cNvGrpSpPr/>
          <p:nvPr/>
        </p:nvGrpSpPr>
        <p:grpSpPr>
          <a:xfrm>
            <a:off x="803229" y="3993520"/>
            <a:ext cx="2035661" cy="339110"/>
            <a:chOff x="803229" y="3993520"/>
            <a:chExt cx="2035661" cy="339110"/>
          </a:xfrm>
        </p:grpSpPr>
        <p:sp>
          <p:nvSpPr>
            <p:cNvPr id="83" name="燕尾形 82"/>
            <p:cNvSpPr/>
            <p:nvPr/>
          </p:nvSpPr>
          <p:spPr>
            <a:xfrm>
              <a:off x="803229" y="4094699"/>
              <a:ext cx="237893" cy="237931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012749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1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88" name="文本框 8"/>
          <p:cNvSpPr txBox="1"/>
          <p:nvPr/>
        </p:nvSpPr>
        <p:spPr>
          <a:xfrm>
            <a:off x="3074765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6" name="组 5"/>
          <p:cNvGrpSpPr/>
          <p:nvPr/>
        </p:nvGrpSpPr>
        <p:grpSpPr>
          <a:xfrm>
            <a:off x="2836872" y="3993520"/>
            <a:ext cx="2035661" cy="339110"/>
            <a:chOff x="2836872" y="3993520"/>
            <a:chExt cx="2035661" cy="339110"/>
          </a:xfrm>
        </p:grpSpPr>
        <p:sp>
          <p:nvSpPr>
            <p:cNvPr id="87" name="燕尾形 86"/>
            <p:cNvSpPr/>
            <p:nvPr/>
          </p:nvSpPr>
          <p:spPr>
            <a:xfrm>
              <a:off x="2836872" y="4094699"/>
              <a:ext cx="237893" cy="237931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3046392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2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92" name="文本框 8"/>
          <p:cNvSpPr txBox="1"/>
          <p:nvPr/>
        </p:nvSpPr>
        <p:spPr>
          <a:xfrm>
            <a:off x="5108407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4870514" y="3993520"/>
            <a:ext cx="2035662" cy="339110"/>
            <a:chOff x="4870514" y="3993520"/>
            <a:chExt cx="2035662" cy="339110"/>
          </a:xfrm>
        </p:grpSpPr>
        <p:sp>
          <p:nvSpPr>
            <p:cNvPr id="91" name="燕尾形 90"/>
            <p:cNvSpPr/>
            <p:nvPr/>
          </p:nvSpPr>
          <p:spPr>
            <a:xfrm>
              <a:off x="4870514" y="4094699"/>
              <a:ext cx="237893" cy="237931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5080035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3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96" name="文本框 8"/>
          <p:cNvSpPr txBox="1"/>
          <p:nvPr/>
        </p:nvSpPr>
        <p:spPr>
          <a:xfrm>
            <a:off x="7142050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6904157" y="3993520"/>
            <a:ext cx="2035661" cy="339110"/>
            <a:chOff x="6904157" y="3993520"/>
            <a:chExt cx="2035661" cy="339110"/>
          </a:xfrm>
        </p:grpSpPr>
        <p:sp>
          <p:nvSpPr>
            <p:cNvPr id="95" name="燕尾形 94"/>
            <p:cNvSpPr/>
            <p:nvPr/>
          </p:nvSpPr>
          <p:spPr>
            <a:xfrm>
              <a:off x="6904157" y="4094699"/>
              <a:ext cx="237893" cy="237931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113677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6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0" name="文本框 8"/>
          <p:cNvSpPr txBox="1"/>
          <p:nvPr/>
        </p:nvSpPr>
        <p:spPr>
          <a:xfrm>
            <a:off x="9175691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8937798" y="3993520"/>
            <a:ext cx="2035662" cy="339110"/>
            <a:chOff x="8937798" y="3993520"/>
            <a:chExt cx="2035662" cy="339110"/>
          </a:xfrm>
        </p:grpSpPr>
        <p:sp>
          <p:nvSpPr>
            <p:cNvPr id="99" name="燕尾形 98"/>
            <p:cNvSpPr/>
            <p:nvPr/>
          </p:nvSpPr>
          <p:spPr>
            <a:xfrm>
              <a:off x="8937798" y="4094699"/>
              <a:ext cx="237893" cy="237931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9147319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1462420" y="942886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3416433" y="942886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5318352" y="942886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7297213" y="942886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313746" y="942886"/>
            <a:ext cx="1276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FIVE</a:t>
            </a:r>
            <a:endParaRPr kumimoji="1" lang="zh-CN" alt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8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椭圆 81"/>
          <p:cNvSpPr/>
          <p:nvPr/>
        </p:nvSpPr>
        <p:spPr>
          <a:xfrm>
            <a:off x="8957174" y="1571100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1" name="椭圆 80"/>
          <p:cNvSpPr/>
          <p:nvPr/>
        </p:nvSpPr>
        <p:spPr>
          <a:xfrm>
            <a:off x="6939074" y="1571100"/>
            <a:ext cx="2115443" cy="211544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0" name="椭圆 79"/>
          <p:cNvSpPr/>
          <p:nvPr/>
        </p:nvSpPr>
        <p:spPr>
          <a:xfrm>
            <a:off x="4963569" y="1557104"/>
            <a:ext cx="2115443" cy="211544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9" name="椭圆 78"/>
          <p:cNvSpPr/>
          <p:nvPr/>
        </p:nvSpPr>
        <p:spPr>
          <a:xfrm>
            <a:off x="2995435" y="1553812"/>
            <a:ext cx="2115443" cy="21154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椭圆 9"/>
          <p:cNvSpPr/>
          <p:nvPr/>
        </p:nvSpPr>
        <p:spPr>
          <a:xfrm>
            <a:off x="1012749" y="1553812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6" name="空心弧 75"/>
          <p:cNvSpPr/>
          <p:nvPr/>
        </p:nvSpPr>
        <p:spPr>
          <a:xfrm flipV="1">
            <a:off x="8737092" y="139883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>
            <a:off x="279783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84482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4781690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6762382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7" name="空心弧 4"/>
          <p:cNvSpPr/>
          <p:nvPr/>
        </p:nvSpPr>
        <p:spPr>
          <a:xfrm>
            <a:off x="8737092" y="139883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6762383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4781691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2797835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844824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1725140" y="2379815"/>
            <a:ext cx="670745" cy="48781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5662147" y="227452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3633455" y="2148124"/>
            <a:ext cx="785440" cy="94132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7614965" y="2379815"/>
            <a:ext cx="786023" cy="462013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78" name="Freeform 119"/>
          <p:cNvSpPr>
            <a:spLocks noEditPoints="1"/>
          </p:cNvSpPr>
          <p:nvPr/>
        </p:nvSpPr>
        <p:spPr bwMode="auto">
          <a:xfrm>
            <a:off x="9617550" y="230034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4" name="文本框 8"/>
          <p:cNvSpPr txBox="1"/>
          <p:nvPr/>
        </p:nvSpPr>
        <p:spPr>
          <a:xfrm>
            <a:off x="1041122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4" name="组 3"/>
          <p:cNvGrpSpPr/>
          <p:nvPr/>
        </p:nvGrpSpPr>
        <p:grpSpPr>
          <a:xfrm>
            <a:off x="803229" y="3993520"/>
            <a:ext cx="2035661" cy="339110"/>
            <a:chOff x="803229" y="3993520"/>
            <a:chExt cx="2035661" cy="339110"/>
          </a:xfrm>
        </p:grpSpPr>
        <p:sp>
          <p:nvSpPr>
            <p:cNvPr id="83" name="燕尾形 82"/>
            <p:cNvSpPr/>
            <p:nvPr/>
          </p:nvSpPr>
          <p:spPr>
            <a:xfrm>
              <a:off x="803229" y="4094699"/>
              <a:ext cx="237893" cy="237931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012749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1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88" name="文本框 8"/>
          <p:cNvSpPr txBox="1"/>
          <p:nvPr/>
        </p:nvSpPr>
        <p:spPr>
          <a:xfrm>
            <a:off x="3074765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6" name="组 5"/>
          <p:cNvGrpSpPr/>
          <p:nvPr/>
        </p:nvGrpSpPr>
        <p:grpSpPr>
          <a:xfrm>
            <a:off x="2836872" y="3993520"/>
            <a:ext cx="2035661" cy="339110"/>
            <a:chOff x="2836872" y="3993520"/>
            <a:chExt cx="2035661" cy="339110"/>
          </a:xfrm>
        </p:grpSpPr>
        <p:sp>
          <p:nvSpPr>
            <p:cNvPr id="87" name="燕尾形 86"/>
            <p:cNvSpPr/>
            <p:nvPr/>
          </p:nvSpPr>
          <p:spPr>
            <a:xfrm>
              <a:off x="2836872" y="4094699"/>
              <a:ext cx="237893" cy="237931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3046392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2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92" name="文本框 8"/>
          <p:cNvSpPr txBox="1"/>
          <p:nvPr/>
        </p:nvSpPr>
        <p:spPr>
          <a:xfrm>
            <a:off x="5108407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4870514" y="3993520"/>
            <a:ext cx="2035662" cy="339110"/>
            <a:chOff x="4870514" y="3993520"/>
            <a:chExt cx="2035662" cy="339110"/>
          </a:xfrm>
        </p:grpSpPr>
        <p:sp>
          <p:nvSpPr>
            <p:cNvPr id="91" name="燕尾形 90"/>
            <p:cNvSpPr/>
            <p:nvPr/>
          </p:nvSpPr>
          <p:spPr>
            <a:xfrm>
              <a:off x="4870514" y="4094699"/>
              <a:ext cx="237893" cy="237931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5080035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3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96" name="文本框 8"/>
          <p:cNvSpPr txBox="1"/>
          <p:nvPr/>
        </p:nvSpPr>
        <p:spPr>
          <a:xfrm>
            <a:off x="7142050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6904157" y="3993520"/>
            <a:ext cx="2035661" cy="339110"/>
            <a:chOff x="6904157" y="3993520"/>
            <a:chExt cx="2035661" cy="339110"/>
          </a:xfrm>
        </p:grpSpPr>
        <p:sp>
          <p:nvSpPr>
            <p:cNvPr id="95" name="燕尾形 94"/>
            <p:cNvSpPr/>
            <p:nvPr/>
          </p:nvSpPr>
          <p:spPr>
            <a:xfrm>
              <a:off x="6904157" y="4094699"/>
              <a:ext cx="237893" cy="237931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113677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6"/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0" name="文本框 8"/>
          <p:cNvSpPr txBox="1"/>
          <p:nvPr/>
        </p:nvSpPr>
        <p:spPr>
          <a:xfrm>
            <a:off x="9175691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8937798" y="3993520"/>
            <a:ext cx="2035662" cy="339110"/>
            <a:chOff x="8937798" y="3993520"/>
            <a:chExt cx="2035662" cy="339110"/>
          </a:xfrm>
        </p:grpSpPr>
        <p:sp>
          <p:nvSpPr>
            <p:cNvPr id="99" name="燕尾形 98"/>
            <p:cNvSpPr/>
            <p:nvPr/>
          </p:nvSpPr>
          <p:spPr>
            <a:xfrm>
              <a:off x="8937798" y="4094699"/>
              <a:ext cx="237893" cy="237931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9147319" y="3993520"/>
              <a:ext cx="18261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点击此处添加标题</a:t>
              </a:r>
              <a:endParaRPr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1462420" y="942886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3416433" y="942886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5318352" y="942886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7297213" y="942886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313746" y="942886"/>
            <a:ext cx="1276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FIVE</a:t>
            </a:r>
            <a:endParaRPr kumimoji="1" lang="zh-CN" alt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555</Words>
  <Application>Microsoft Office PowerPoint</Application>
  <PresentationFormat>自定义</PresentationFormat>
  <Paragraphs>45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1_Office Theme</vt:lpstr>
      <vt:lpstr>3_Office Theme</vt:lpstr>
      <vt:lpstr>2_Office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97</cp:revision>
  <dcterms:created xsi:type="dcterms:W3CDTF">2010-04-12T23:12:02Z</dcterms:created>
  <dcterms:modified xsi:type="dcterms:W3CDTF">2018-09-09T09:22:55Z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