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84" y="24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765EF-310B-4098-8E88-25D63CE2DE80}" type="datetimeFigureOut">
              <a:rPr lang="zh-CN" altLang="en-US" smtClean="0"/>
              <a:pPr/>
              <a:t>2018/9/9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F5C6E-1589-4CC9-B92D-87C2DBFCB96E}" type="slidenum">
              <a:rPr lang="zh-CN" altLang="en-US" smtClean="0"/>
              <a:pPr/>
              <a:t>‹#›</a:t>
            </a:fld>
            <a:endParaRPr lang="zh-CN" altLang="en-US"/>
          </a:p>
        </p:txBody>
      </p:sp>
    </p:spTree>
    <p:extLst>
      <p:ext uri="{BB962C8B-B14F-4D97-AF65-F5344CB8AC3E}">
        <p14:creationId xmlns:p14="http://schemas.microsoft.com/office/powerpoint/2010/main" val="3148569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2018/9/9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2018/9/9</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0" y="0"/>
            <a:ext cx="1224136" cy="216024"/>
          </a:xfrm>
          <a:prstGeom prst="rect">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47328" y="330424"/>
            <a:ext cx="3068385" cy="461665"/>
          </a:xfrm>
          <a:prstGeom prst="rect">
            <a:avLst/>
          </a:prstGeom>
          <a:noFill/>
        </p:spPr>
        <p:txBody>
          <a:bodyPr wrap="square" rtlCol="0">
            <a:spAutoFit/>
          </a:bodyPr>
          <a:lstStyle/>
          <a:p>
            <a:r>
              <a:rPr lang="zh-CN" altLang="en-US" sz="2400" dirty="0">
                <a:solidFill>
                  <a:srgbClr val="58595B"/>
                </a:solidFill>
                <a:latin typeface="微软雅黑" panose="020B0503020204020204" pitchFamily="34" charset="-122"/>
                <a:ea typeface="微软雅黑" panose="020B0503020204020204" pitchFamily="34" charset="-122"/>
              </a:rPr>
              <a:t>在这里添加本页标题</a:t>
            </a:r>
          </a:p>
        </p:txBody>
      </p:sp>
      <p:sp>
        <p:nvSpPr>
          <p:cNvPr id="46" name="五边形 45"/>
          <p:cNvSpPr/>
          <p:nvPr/>
        </p:nvSpPr>
        <p:spPr>
          <a:xfrm rot="10800000" flipV="1">
            <a:off x="11496600" y="216024"/>
            <a:ext cx="695400" cy="576064"/>
          </a:xfrm>
          <a:prstGeom prst="homePlate">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47" name="组合 46"/>
          <p:cNvGrpSpPr/>
          <p:nvPr/>
        </p:nvGrpSpPr>
        <p:grpSpPr>
          <a:xfrm>
            <a:off x="479376" y="2275363"/>
            <a:ext cx="11377264" cy="1240805"/>
            <a:chOff x="1799449" y="2852936"/>
            <a:chExt cx="8428037" cy="919162"/>
          </a:xfrm>
        </p:grpSpPr>
        <p:sp>
          <p:nvSpPr>
            <p:cNvPr id="48" name="任意多边形 47"/>
            <p:cNvSpPr/>
            <p:nvPr/>
          </p:nvSpPr>
          <p:spPr>
            <a:xfrm>
              <a:off x="1799449" y="2852936"/>
              <a:ext cx="1984375" cy="919162"/>
            </a:xfrm>
            <a:custGeom>
              <a:avLst/>
              <a:gdLst>
                <a:gd name="connsiteX0" fmla="*/ 0 w 1674206"/>
                <a:gd name="connsiteY0" fmla="*/ 0 h 775493"/>
                <a:gd name="connsiteX1" fmla="*/ 1240155 w 1674206"/>
                <a:gd name="connsiteY1" fmla="*/ 0 h 775493"/>
                <a:gd name="connsiteX2" fmla="*/ 1674206 w 1674206"/>
                <a:gd name="connsiteY2" fmla="*/ 387747 h 775493"/>
                <a:gd name="connsiteX3" fmla="*/ 1240155 w 1674206"/>
                <a:gd name="connsiteY3" fmla="*/ 775493 h 775493"/>
                <a:gd name="connsiteX4" fmla="*/ 0 w 1674206"/>
                <a:gd name="connsiteY4" fmla="*/ 775493 h 775493"/>
                <a:gd name="connsiteX5" fmla="*/ 434051 w 1674206"/>
                <a:gd name="connsiteY5" fmla="*/ 387747 h 77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4206" h="775493">
                  <a:moveTo>
                    <a:pt x="0" y="0"/>
                  </a:moveTo>
                  <a:lnTo>
                    <a:pt x="1240155" y="0"/>
                  </a:lnTo>
                  <a:lnTo>
                    <a:pt x="1674206" y="387747"/>
                  </a:lnTo>
                  <a:lnTo>
                    <a:pt x="1240155" y="775493"/>
                  </a:lnTo>
                  <a:lnTo>
                    <a:pt x="0" y="775493"/>
                  </a:lnTo>
                  <a:lnTo>
                    <a:pt x="434051" y="387747"/>
                  </a:lnTo>
                  <a:close/>
                </a:path>
              </a:pathLst>
            </a:custGeom>
            <a:solidFill>
              <a:srgbClr val="32B6A1"/>
            </a:solidFill>
            <a:ln>
              <a:noFill/>
            </a:ln>
            <a:effectLst>
              <a:outerShdw blurRad="762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rIns="252000" bIns="0" anchor="ctr">
              <a:normAutofit/>
            </a:bodyPr>
            <a:lstStyle/>
            <a:p>
              <a:pPr algn="ctr">
                <a:defRPr/>
              </a:pPr>
              <a:r>
                <a:rPr lang="zh-CN" altLang="en-US" dirty="0">
                  <a:solidFill>
                    <a:srgbClr val="FFFFFF"/>
                  </a:solidFill>
                  <a:latin typeface="微软雅黑" panose="020B0503020204020204" pitchFamily="34" charset="-122"/>
                  <a:ea typeface="微软雅黑" panose="020B0503020204020204" pitchFamily="34" charset="-122"/>
                </a:rPr>
                <a:t>添加标题</a:t>
              </a:r>
            </a:p>
          </p:txBody>
        </p:sp>
        <p:sp>
          <p:nvSpPr>
            <p:cNvPr id="49" name="椭圆 48"/>
            <p:cNvSpPr/>
            <p:nvPr/>
          </p:nvSpPr>
          <p:spPr>
            <a:xfrm>
              <a:off x="1804455" y="3023151"/>
              <a:ext cx="540246" cy="542148"/>
            </a:xfrm>
            <a:prstGeom prst="ellipse">
              <a:avLst/>
            </a:prstGeom>
            <a:solidFill>
              <a:srgbClr val="1CAE97"/>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b="1" dirty="0">
                  <a:solidFill>
                    <a:schemeClr val="bg1"/>
                  </a:solidFill>
                  <a:latin typeface="Arial" panose="020B0604020202020204" pitchFamily="34" charset="0"/>
                  <a:ea typeface="黑体" panose="02010609060101010101" pitchFamily="49" charset="-122"/>
                  <a:cs typeface="Times New Roman" panose="02020603050405020304" pitchFamily="18" charset="0"/>
                </a:rPr>
                <a:t>01</a:t>
              </a:r>
              <a:endParaRPr lang="zh-CN" altLang="en-US" b="1" dirty="0">
                <a:solidFill>
                  <a:schemeClr val="bg1"/>
                </a:solidFill>
                <a:latin typeface="Arial" panose="020B0604020202020204" pitchFamily="34" charset="0"/>
                <a:ea typeface="黑体" panose="02010609060101010101" pitchFamily="49" charset="-122"/>
                <a:cs typeface="Times New Roman" panose="02020603050405020304" pitchFamily="18" charset="0"/>
              </a:endParaRPr>
            </a:p>
          </p:txBody>
        </p:sp>
        <p:sp>
          <p:nvSpPr>
            <p:cNvPr id="82" name="任意多边形 81"/>
            <p:cNvSpPr/>
            <p:nvPr/>
          </p:nvSpPr>
          <p:spPr>
            <a:xfrm>
              <a:off x="3948395" y="2852936"/>
              <a:ext cx="1982788" cy="919162"/>
            </a:xfrm>
            <a:custGeom>
              <a:avLst/>
              <a:gdLst>
                <a:gd name="connsiteX0" fmla="*/ 0 w 1674206"/>
                <a:gd name="connsiteY0" fmla="*/ 0 h 775493"/>
                <a:gd name="connsiteX1" fmla="*/ 1240155 w 1674206"/>
                <a:gd name="connsiteY1" fmla="*/ 0 h 775493"/>
                <a:gd name="connsiteX2" fmla="*/ 1674206 w 1674206"/>
                <a:gd name="connsiteY2" fmla="*/ 387747 h 775493"/>
                <a:gd name="connsiteX3" fmla="*/ 1240155 w 1674206"/>
                <a:gd name="connsiteY3" fmla="*/ 775493 h 775493"/>
                <a:gd name="connsiteX4" fmla="*/ 0 w 1674206"/>
                <a:gd name="connsiteY4" fmla="*/ 775493 h 775493"/>
                <a:gd name="connsiteX5" fmla="*/ 434051 w 1674206"/>
                <a:gd name="connsiteY5" fmla="*/ 387747 h 77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4206" h="775493">
                  <a:moveTo>
                    <a:pt x="0" y="0"/>
                  </a:moveTo>
                  <a:lnTo>
                    <a:pt x="1240155" y="0"/>
                  </a:lnTo>
                  <a:lnTo>
                    <a:pt x="1674206" y="387747"/>
                  </a:lnTo>
                  <a:lnTo>
                    <a:pt x="1240155" y="775493"/>
                  </a:lnTo>
                  <a:lnTo>
                    <a:pt x="0" y="775493"/>
                  </a:lnTo>
                  <a:lnTo>
                    <a:pt x="434051" y="387747"/>
                  </a:lnTo>
                  <a:close/>
                </a:path>
              </a:pathLst>
            </a:custGeom>
            <a:solidFill>
              <a:srgbClr val="B4CB7F"/>
            </a:solidFill>
            <a:ln>
              <a:noFill/>
            </a:ln>
            <a:effectLst>
              <a:outerShdw blurRad="762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rIns="252000" bIns="0" anchor="ctr">
              <a:normAutofit/>
            </a:bodyPr>
            <a:lstStyle/>
            <a:p>
              <a:pPr algn="ctr">
                <a:defRPr/>
              </a:pPr>
              <a:r>
                <a:rPr lang="zh-CN" altLang="en-US" dirty="0">
                  <a:solidFill>
                    <a:srgbClr val="FFFFFF"/>
                  </a:solidFill>
                  <a:latin typeface="微软雅黑" panose="020B0503020204020204" pitchFamily="34" charset="-122"/>
                  <a:ea typeface="微软雅黑" panose="020B0503020204020204" pitchFamily="34" charset="-122"/>
                </a:rPr>
                <a:t>添加标题</a:t>
              </a:r>
            </a:p>
          </p:txBody>
        </p:sp>
        <p:sp>
          <p:nvSpPr>
            <p:cNvPr id="83" name="椭圆 82"/>
            <p:cNvSpPr/>
            <p:nvPr/>
          </p:nvSpPr>
          <p:spPr>
            <a:xfrm>
              <a:off x="3928513" y="3023151"/>
              <a:ext cx="540246" cy="542148"/>
            </a:xfrm>
            <a:prstGeom prst="ellipse">
              <a:avLst/>
            </a:prstGeom>
            <a:solidFill>
              <a:srgbClr val="B4CB7F"/>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b="1" dirty="0">
                  <a:solidFill>
                    <a:schemeClr val="bg1"/>
                  </a:solidFill>
                  <a:latin typeface="Arial" panose="020B0604020202020204" pitchFamily="34" charset="0"/>
                  <a:ea typeface="黑体" panose="02010609060101010101" pitchFamily="49" charset="-122"/>
                  <a:cs typeface="Times New Roman" panose="02020603050405020304" pitchFamily="18" charset="0"/>
                </a:rPr>
                <a:t>02</a:t>
              </a:r>
              <a:endParaRPr lang="zh-CN" altLang="en-US" b="1" dirty="0">
                <a:solidFill>
                  <a:schemeClr val="bg1"/>
                </a:solidFill>
                <a:latin typeface="Arial" panose="020B0604020202020204" pitchFamily="34" charset="0"/>
                <a:ea typeface="黑体" panose="02010609060101010101" pitchFamily="49" charset="-122"/>
                <a:cs typeface="Times New Roman" panose="02020603050405020304" pitchFamily="18" charset="0"/>
              </a:endParaRPr>
            </a:p>
          </p:txBody>
        </p:sp>
        <p:sp>
          <p:nvSpPr>
            <p:cNvPr id="84" name="任意多边形 83"/>
            <p:cNvSpPr/>
            <p:nvPr/>
          </p:nvSpPr>
          <p:spPr>
            <a:xfrm>
              <a:off x="6095754" y="2852936"/>
              <a:ext cx="1982787" cy="919162"/>
            </a:xfrm>
            <a:custGeom>
              <a:avLst/>
              <a:gdLst>
                <a:gd name="connsiteX0" fmla="*/ 0 w 1674206"/>
                <a:gd name="connsiteY0" fmla="*/ 0 h 775493"/>
                <a:gd name="connsiteX1" fmla="*/ 1240155 w 1674206"/>
                <a:gd name="connsiteY1" fmla="*/ 0 h 775493"/>
                <a:gd name="connsiteX2" fmla="*/ 1674206 w 1674206"/>
                <a:gd name="connsiteY2" fmla="*/ 387747 h 775493"/>
                <a:gd name="connsiteX3" fmla="*/ 1240155 w 1674206"/>
                <a:gd name="connsiteY3" fmla="*/ 775493 h 775493"/>
                <a:gd name="connsiteX4" fmla="*/ 0 w 1674206"/>
                <a:gd name="connsiteY4" fmla="*/ 775493 h 775493"/>
                <a:gd name="connsiteX5" fmla="*/ 434051 w 1674206"/>
                <a:gd name="connsiteY5" fmla="*/ 387747 h 77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4206" h="775493">
                  <a:moveTo>
                    <a:pt x="0" y="0"/>
                  </a:moveTo>
                  <a:lnTo>
                    <a:pt x="1240155" y="0"/>
                  </a:lnTo>
                  <a:lnTo>
                    <a:pt x="1674206" y="387747"/>
                  </a:lnTo>
                  <a:lnTo>
                    <a:pt x="1240155" y="775493"/>
                  </a:lnTo>
                  <a:lnTo>
                    <a:pt x="0" y="775493"/>
                  </a:lnTo>
                  <a:lnTo>
                    <a:pt x="434051" y="387747"/>
                  </a:lnTo>
                  <a:close/>
                </a:path>
              </a:pathLst>
            </a:custGeom>
            <a:solidFill>
              <a:srgbClr val="F7B447"/>
            </a:solidFill>
            <a:ln>
              <a:noFill/>
            </a:ln>
            <a:effectLst>
              <a:outerShdw blurRad="762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rIns="252000" bIns="0" anchor="ctr">
              <a:normAutofit/>
            </a:bodyPr>
            <a:lstStyle/>
            <a:p>
              <a:pPr algn="ctr">
                <a:defRPr/>
              </a:pPr>
              <a:r>
                <a:rPr lang="zh-CN" altLang="en-US" dirty="0">
                  <a:solidFill>
                    <a:srgbClr val="FFFFFF"/>
                  </a:solidFill>
                  <a:latin typeface="微软雅黑" panose="020B0503020204020204" pitchFamily="34" charset="-122"/>
                  <a:ea typeface="微软雅黑" panose="020B0503020204020204" pitchFamily="34" charset="-122"/>
                </a:rPr>
                <a:t>添加标题</a:t>
              </a:r>
            </a:p>
          </p:txBody>
        </p:sp>
        <p:sp>
          <p:nvSpPr>
            <p:cNvPr id="85" name="椭圆 84"/>
            <p:cNvSpPr/>
            <p:nvPr/>
          </p:nvSpPr>
          <p:spPr>
            <a:xfrm>
              <a:off x="6075872" y="3023151"/>
              <a:ext cx="540246" cy="542148"/>
            </a:xfrm>
            <a:prstGeom prst="ellipse">
              <a:avLst/>
            </a:prstGeom>
            <a:solidFill>
              <a:srgbClr val="F7B447"/>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b="1" dirty="0">
                  <a:solidFill>
                    <a:schemeClr val="bg1"/>
                  </a:solidFill>
                  <a:latin typeface="Arial" panose="020B0604020202020204" pitchFamily="34" charset="0"/>
                  <a:ea typeface="黑体" panose="02010609060101010101" pitchFamily="49" charset="-122"/>
                  <a:cs typeface="Times New Roman" panose="02020603050405020304" pitchFamily="18" charset="0"/>
                </a:rPr>
                <a:t>03</a:t>
              </a:r>
              <a:endParaRPr lang="zh-CN" altLang="en-US" b="1" dirty="0">
                <a:solidFill>
                  <a:schemeClr val="bg1"/>
                </a:solidFill>
                <a:latin typeface="Arial" panose="020B0604020202020204" pitchFamily="34" charset="0"/>
                <a:ea typeface="黑体" panose="02010609060101010101" pitchFamily="49" charset="-122"/>
                <a:cs typeface="Times New Roman" panose="02020603050405020304" pitchFamily="18" charset="0"/>
              </a:endParaRPr>
            </a:p>
          </p:txBody>
        </p:sp>
        <p:sp>
          <p:nvSpPr>
            <p:cNvPr id="86" name="任意多边形 85"/>
            <p:cNvSpPr/>
            <p:nvPr/>
          </p:nvSpPr>
          <p:spPr>
            <a:xfrm>
              <a:off x="8243111" y="2852936"/>
              <a:ext cx="1984375" cy="919162"/>
            </a:xfrm>
            <a:custGeom>
              <a:avLst/>
              <a:gdLst>
                <a:gd name="connsiteX0" fmla="*/ 0 w 1674206"/>
                <a:gd name="connsiteY0" fmla="*/ 0 h 775493"/>
                <a:gd name="connsiteX1" fmla="*/ 1240155 w 1674206"/>
                <a:gd name="connsiteY1" fmla="*/ 0 h 775493"/>
                <a:gd name="connsiteX2" fmla="*/ 1674206 w 1674206"/>
                <a:gd name="connsiteY2" fmla="*/ 387747 h 775493"/>
                <a:gd name="connsiteX3" fmla="*/ 1240155 w 1674206"/>
                <a:gd name="connsiteY3" fmla="*/ 775493 h 775493"/>
                <a:gd name="connsiteX4" fmla="*/ 0 w 1674206"/>
                <a:gd name="connsiteY4" fmla="*/ 775493 h 775493"/>
                <a:gd name="connsiteX5" fmla="*/ 434051 w 1674206"/>
                <a:gd name="connsiteY5" fmla="*/ 387747 h 77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4206" h="775493">
                  <a:moveTo>
                    <a:pt x="0" y="0"/>
                  </a:moveTo>
                  <a:lnTo>
                    <a:pt x="1240155" y="0"/>
                  </a:lnTo>
                  <a:lnTo>
                    <a:pt x="1674206" y="387747"/>
                  </a:lnTo>
                  <a:lnTo>
                    <a:pt x="1240155" y="775493"/>
                  </a:lnTo>
                  <a:lnTo>
                    <a:pt x="0" y="775493"/>
                  </a:lnTo>
                  <a:lnTo>
                    <a:pt x="434051" y="387747"/>
                  </a:lnTo>
                  <a:close/>
                </a:path>
              </a:pathLst>
            </a:custGeom>
            <a:solidFill>
              <a:srgbClr val="D05E51"/>
            </a:solidFill>
            <a:ln>
              <a:noFill/>
            </a:ln>
            <a:effectLst>
              <a:outerShdw blurRad="762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rIns="252000" bIns="0" anchor="ctr">
              <a:normAutofit/>
            </a:bodyPr>
            <a:lstStyle/>
            <a:p>
              <a:pPr algn="ctr">
                <a:defRPr/>
              </a:pPr>
              <a:r>
                <a:rPr lang="zh-CN" altLang="en-US" dirty="0">
                  <a:solidFill>
                    <a:srgbClr val="FFFFFF"/>
                  </a:solidFill>
                  <a:latin typeface="微软雅黑" panose="020B0503020204020204" pitchFamily="34" charset="-122"/>
                  <a:ea typeface="微软雅黑" panose="020B0503020204020204" pitchFamily="34" charset="-122"/>
                </a:rPr>
                <a:t>添加标题</a:t>
              </a:r>
            </a:p>
          </p:txBody>
        </p:sp>
        <p:sp>
          <p:nvSpPr>
            <p:cNvPr id="87" name="椭圆 86"/>
            <p:cNvSpPr/>
            <p:nvPr/>
          </p:nvSpPr>
          <p:spPr>
            <a:xfrm>
              <a:off x="8243111" y="3041443"/>
              <a:ext cx="542148" cy="542148"/>
            </a:xfrm>
            <a:prstGeom prst="ellipse">
              <a:avLst/>
            </a:prstGeom>
            <a:solidFill>
              <a:srgbClr val="D05E5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b="1" dirty="0">
                  <a:solidFill>
                    <a:schemeClr val="bg1"/>
                  </a:solidFill>
                  <a:latin typeface="Arial" panose="020B0604020202020204" pitchFamily="34" charset="0"/>
                  <a:ea typeface="黑体" panose="02010609060101010101" pitchFamily="49" charset="-122"/>
                  <a:cs typeface="Times New Roman" panose="02020603050405020304" pitchFamily="18" charset="0"/>
                </a:rPr>
                <a:t>04</a:t>
              </a:r>
              <a:endParaRPr lang="zh-CN" altLang="en-US" b="1" dirty="0">
                <a:solidFill>
                  <a:schemeClr val="bg1"/>
                </a:solidFill>
                <a:latin typeface="Arial" panose="020B0604020202020204" pitchFamily="34" charset="0"/>
                <a:ea typeface="黑体" panose="02010609060101010101" pitchFamily="49" charset="-122"/>
                <a:cs typeface="Times New Roman" panose="02020603050405020304" pitchFamily="18" charset="0"/>
              </a:endParaRPr>
            </a:p>
          </p:txBody>
        </p:sp>
      </p:grpSp>
      <p:sp>
        <p:nvSpPr>
          <p:cNvPr id="88" name="文本框 87"/>
          <p:cNvSpPr txBox="1"/>
          <p:nvPr/>
        </p:nvSpPr>
        <p:spPr>
          <a:xfrm>
            <a:off x="612068" y="4186399"/>
            <a:ext cx="11244572" cy="1338828"/>
          </a:xfrm>
          <a:prstGeom prst="rect">
            <a:avLst/>
          </a:prstGeom>
          <a:noFill/>
        </p:spPr>
        <p:txBody>
          <a:bodyPr wrap="square" rtlCol="0">
            <a:spAutoFit/>
          </a:bodyPr>
          <a:lstStyle/>
          <a:p>
            <a:pPr>
              <a:lnSpc>
                <a:spcPct val="150000"/>
              </a:lnSpc>
            </a:pPr>
            <a:r>
              <a:rPr lang="zh-CN" altLang="en-US" b="1" dirty="0">
                <a:solidFill>
                  <a:srgbClr val="58595B"/>
                </a:solidFill>
                <a:latin typeface="微软雅黑" panose="020B0503020204020204" pitchFamily="34" charset="-122"/>
                <a:ea typeface="微软雅黑" panose="020B0503020204020204" pitchFamily="34" charset="-122"/>
              </a:rPr>
              <a:t>填写标题</a:t>
            </a:r>
            <a:endParaRPr lang="en-US" altLang="zh-CN" b="1" dirty="0">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5A5B5D"/>
                </a:solidFill>
                <a:latin typeface="微软雅黑" panose="020B0503020204020204" pitchFamily="34" charset="-122"/>
                <a:ea typeface="微软雅黑" panose="020B0503020204020204" pitchFamily="34" charset="-122"/>
              </a:rPr>
              <a:t>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在这里填写内容介绍</a:t>
            </a:r>
            <a:endParaRPr lang="en-US" altLang="zh-CN" sz="1200" dirty="0">
              <a:solidFill>
                <a:srgbClr val="5A5B5D"/>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968132980b343ee687d4c914bd0a8db43922f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131</Words>
  <Application>Microsoft Office PowerPoint</Application>
  <PresentationFormat>宽屏</PresentationFormat>
  <Paragraphs>12</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黑体</vt:lpstr>
      <vt:lpstr>宋体</vt:lpstr>
      <vt:lpstr>微软雅黑</vt:lpstr>
      <vt:lpstr>Arial</vt:lpstr>
      <vt:lpstr>Calibri</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18</cp:revision>
  <dcterms:created xsi:type="dcterms:W3CDTF">2015-07-15T07:19:39Z</dcterms:created>
  <dcterms:modified xsi:type="dcterms:W3CDTF">2018-09-09T09:26:04Z</dcterms:modified>
</cp:coreProperties>
</file>