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5AA1-AD0A-46C5-AF09-FD36A7AFC429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84667-E6FB-4BAF-8E7D-D4D9128AD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27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331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2F5304-43D4-467B-B87A-C5CC1668A5C1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45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C755DC-3E11-4DCD-8F0F-0A2A68BB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09A03D-5F56-46EC-B669-9987F419F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94C893-7178-4880-8720-59E6B3AE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13FA02-3E32-4F5B-AF1F-71880C2A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3DAAF8-BD37-48C0-9C1E-48C13E98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50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496F2-95C4-4BDC-9A84-5C7CACFD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88949E-5394-4DB7-90AF-30F7934AF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F85017-EBF4-4938-A6AA-4125010F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997B00-75EA-43B1-BC8A-28FF8E2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9B6860-6FB7-43A1-ADA6-B9526BE6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43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81B735-58DD-4B21-92B8-AFC7D7426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DD82C98-2DD2-482D-9DA2-56C6C701D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5F13D8-E9FA-4868-BD87-5700433E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DD13FA-7190-40C7-99BC-ECB6384C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0E767D-DE54-4B0D-AC6F-115B2F5D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59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BF1109-F56D-4238-914B-6826367C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0B573A-6BAC-4B43-BAC7-68AB82CA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A37B7-97B6-4F63-B03C-F64CC719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9FFBF2-D753-4729-B3C5-66F45E41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A34A9D-D3DD-419D-8984-4E3AF47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29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4D401D-D200-4879-B589-D8EBC5D3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CB568E-7D24-48EC-95EF-C81C7B350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B282DA-11FA-46CC-B07C-C380DB74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D86E46-1A40-4EFE-B6E7-25C1AB5D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B0EE32-BF44-43CC-ACA0-E6129BF8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58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463F5-7EB2-4FAF-BD16-F0353CA1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AFC4E1-6569-4BFD-92AB-A9808FD76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91572A-51D6-4455-86A5-BD1B28C4B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811CE9-CC7F-4C08-BF29-0D9573D0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969A93-C84A-4141-98BD-0A7CC5E5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CB4E3C-7C34-4983-8CE4-3F96BA7B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29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9853F-269D-465A-A1F4-DCA68DE0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502D29-24CE-4CC8-B7CB-5885E3317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BCBC3C-2087-4387-8AB8-DF6BBDC1C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284BA1-46BF-4C38-881B-BED5C082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9507DEA-095D-4BDA-90BA-107704E8C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105DBA8-E7B2-4C20-8777-E9BDF0D8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7DE8A29-7F74-4B74-8076-56C58BBF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B99A8A3-AD95-4F32-9F86-69982E24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79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16A51C-F53B-420C-88D4-FFC30660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8C6553F-CCC5-40F1-93BB-873C56A8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F42D2FE-06CE-4F65-9A8F-5DCFE42D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5206595-F2A1-470F-A497-164436C8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89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264E4F-4D06-4A95-9521-12AE9C96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FFC789-36D0-4FF0-90EB-7A947537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82066B-DEC1-47EC-8F3D-8D7E0B88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11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6011D6-26A2-4A72-81A1-DC6DAAEE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035056-6DD8-4BA0-9D0D-38F42898D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7E99FB-829C-4791-9938-00950D5BD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6001D9-BC78-4DB2-A08A-F469D8D4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402B44-F8B6-471E-A64E-4AC0F57B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1C1EDC-0D39-4210-A661-7214391F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71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17B61C-BDC7-467F-BD29-F9203EB9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3BE91C5-CC49-4B48-982B-19CF2767D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1DC89D-2043-498A-A236-CF0E2B957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48AB12-5071-4F2B-B45F-0D4E98DDD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0F1938-BF8A-4FD3-BCD1-A11AA7B5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9E6124-79A9-4CF0-AC25-D05B61B0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8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45F0448-0E15-4FF2-A08F-FD995C59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F85258-FC06-4DD0-992F-203630E77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470D48-51E0-49CC-980D-F930E06CC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357-11D9-4828-BFA5-DF2F14E61318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5371E4-CA58-44F1-9140-FAB09EC73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00FCC3-BD42-4202-B8FB-2657F68C4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51AD-EEF2-4989-B83D-7463E4A3A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Cycle Diagram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139950" y="1676400"/>
            <a:ext cx="7918450" cy="4648200"/>
            <a:chOff x="0" y="0"/>
            <a:chExt cx="4988" cy="2928"/>
          </a:xfrm>
        </p:grpSpPr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814A3682-A706-4BF9-811B-5D7C9D32E4D2}"/>
                </a:ext>
              </a:extLst>
            </p:cNvPr>
            <p:cNvSpPr>
              <a:spLocks noEditPoints="1"/>
            </p:cNvSpPr>
            <p:nvPr/>
          </p:nvSpPr>
          <p:spPr bwMode="auto">
            <a:xfrm rot="20241943">
              <a:off x="391" y="639"/>
              <a:ext cx="4317" cy="1766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9412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 rot="-1543678">
              <a:off x="2492" y="624"/>
              <a:ext cx="672" cy="192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ea typeface="宋体" panose="02010600030101010101" pitchFamily="2" charset="-122"/>
              </a:endParaRPr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 rot="-1543678">
              <a:off x="4316" y="768"/>
              <a:ext cx="672" cy="192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ea typeface="宋体" panose="02010600030101010101" pitchFamily="2" charset="-122"/>
              </a:endParaRPr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 rot="-1543678">
              <a:off x="1484" y="2640"/>
              <a:ext cx="672" cy="192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ea typeface="宋体" panose="02010600030101010101" pitchFamily="2" charset="-122"/>
              </a:endParaRPr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 rot="-1543678">
              <a:off x="3212" y="2256"/>
              <a:ext cx="672" cy="192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ea typeface="宋体" panose="02010600030101010101" pitchFamily="2" charset="-122"/>
              </a:endParaRPr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 rot="-1543678">
              <a:off x="908" y="1584"/>
              <a:ext cx="672" cy="192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ea typeface="宋体" panose="02010600030101010101" pitchFamily="2" charset="-122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6CA1CF17-59DB-47FE-88BB-18A4C9F8D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96"/>
              <a:ext cx="809" cy="80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535D9DE0-917D-4655-A4F4-6EADB2303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056"/>
              <a:ext cx="809" cy="80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4263EC8E-D9A0-400E-AD9B-7903FD6FF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2125"/>
              <a:ext cx="808" cy="80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1E7B5552-620C-4325-B0FC-1B9C26CCF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728"/>
              <a:ext cx="809" cy="80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235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E2BEDB5E-C2A7-45FB-A20E-76BF7C027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0"/>
              <a:ext cx="764" cy="80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688" y="1344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2304" y="384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4152" y="559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024" y="2016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1247" y="2409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1872" y="1347"/>
              <a:ext cx="1632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2800" b="1">
                  <a:ea typeface="宋体" panose="02010600030101010101" pitchFamily="2" charset="-122"/>
                </a:rPr>
                <a:t>Cycle name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270" y="277"/>
              <a:ext cx="1130" cy="10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12310" name="AutoShape 22"/>
            <p:cNvCxnSpPr>
              <a:cxnSpLocks noChangeShapeType="1"/>
            </p:cNvCxnSpPr>
            <p:nvPr/>
          </p:nvCxnSpPr>
          <p:spPr bwMode="auto">
            <a:xfrm flipH="1">
              <a:off x="0" y="277"/>
              <a:ext cx="127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10" y="0"/>
              <a:ext cx="12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宽屏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Verdana</vt:lpstr>
      <vt:lpstr>Office 主题​​</vt:lpstr>
      <vt:lpstr> Cycle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Cycle Diagram</dc:title>
  <dc:creator>Mloong</dc:creator>
  <cp:lastModifiedBy>Mloong</cp:lastModifiedBy>
  <cp:revision>1</cp:revision>
  <dcterms:created xsi:type="dcterms:W3CDTF">2018-08-30T10:42:17Z</dcterms:created>
  <dcterms:modified xsi:type="dcterms:W3CDTF">2018-09-09T09:35:13Z</dcterms:modified>
</cp:coreProperties>
</file>