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021AF-9426-496C-9A51-8AB0DF374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479CA66-0635-44F6-95DB-A9517EB50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60BF79-147B-4338-A34A-C4FF5D96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53AD4C-A350-41A1-85DF-1D379C33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7959E9-A5D2-4863-A070-BD333402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32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6DC21C-84BB-4376-B896-3D310A23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506BBD-B2A2-4CBF-A854-CF56FEFFF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CE81B4-5E31-44C3-ABA2-888BCB18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81CB32-3E8E-4442-B66B-0ED670B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1B60C6-CEEC-41C0-A868-0E687B4A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37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C7C4A94-4F73-4E28-A0A4-5A0C61BE1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91AE57-9466-4CDC-BEFC-CEEF5886D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76FD05-4908-4339-A2F1-9C49386C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694D8A-1845-42A0-A286-BBA66B22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53647A-E326-4DC1-8F94-DAE6D0D6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83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3F493D-1AC6-4FD6-AE46-8D1D6370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C04A76-A9E2-41DB-9057-7B490DB69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12BD17-8EFB-45B3-8204-624E6AD4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5BF37C-F37F-4D39-854C-C61BE2DC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C39910-8761-452C-BA32-77D861C0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0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13F76F-A214-4DC4-912C-ECF23A76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96B27A-60E1-4144-B799-CB6C8AF6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2CD6D0-3087-4551-AAE4-15D99626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6AADAB-6DD9-4639-B5FB-3ECE1EA1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189846-AC9A-4F5B-8B9D-5780DB45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88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72806-7DFB-46F1-B895-2677D2B7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34BF60-7781-4148-8121-6C0C2EB4E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ABDD52-A125-4F9E-AFAF-915D6939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9DB2B8-6B0F-4F0C-9E7A-4C6D30B8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AAAB24-82FA-4C7B-A656-55F6F408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858345-A8E5-4408-BB4C-7B88B1DC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1A1EB3-11F0-463D-98BD-4E53F97F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322C61-B97C-418B-8058-1EB27C3A5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B287EC-7B83-4308-B835-77D8EAD48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7B986E-7BD8-427B-A84D-A6D53221B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1E7789D-EF21-4905-B41D-C810CD56D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D5C99A-1957-456F-BCE1-6F104062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397F08A-18D8-4226-B1B8-A03D190A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2CA295-5A5B-4F0C-A8ED-230CBD5E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9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D40DC8-6625-4A98-B071-F207A517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F1EB20F-49D0-4D2A-A53D-21C44D9A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F5D5938-1D54-4747-A168-C1189A61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20ACFCD-F2C8-419F-8D7D-00DF3F9E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55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9BF92D-6D80-4D3B-BF2C-4B040083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91F2F2-03F6-42B2-844B-D91CA299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C0F1373-79E5-4D25-9F24-8728B9B9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86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7EEAB9-DAEC-4F29-9B49-1FBE2AAE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CBF95-F881-4ED1-A740-27C9B8110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A6E932-DE43-43EF-8F8A-17A9E1000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0EF07E-75F0-487B-9199-866DCFDB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CE1C99-219E-48FB-98ED-0F76CF9F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581C86-07B2-4CD0-B4EC-2E0B7FFE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30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0DAD00-A0E0-49F0-A7B3-F9C8D9C4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280376-BCE1-4A7D-ABA5-6AE4E33B3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1D6B03-296A-4A56-B624-29AAB2AD2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8B24C5-3685-4F9B-9FED-3711B181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1B10AD-4FED-40DE-92CC-F42B4DC1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A247FC-23BF-47CD-A819-E040337D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99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30CDBF6-78E4-43CD-8F44-F1156A95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974147-D836-4417-81FE-EBB32E68B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226B73-426D-42C0-809D-E34AF193F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D23D-51BA-453C-AFD5-19FD88B5F605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125E-4792-42DA-825E-D0F352A2B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DE90F3-3D98-42BF-BB2F-1F735DAB7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E70A-8A87-46CE-882F-1D25760E5E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83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8E681C1-6FB4-4CC7-BD4A-48F6AA4B1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70659" name="AutoShape 3">
            <a:extLst>
              <a:ext uri="{FF2B5EF4-FFF2-40B4-BE49-F238E27FC236}">
                <a16:creationId xmlns:a16="http://schemas.microsoft.com/office/drawing/2014/main" id="{9024A106-5FD9-42D8-B64B-FEE85CE87375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1710532" y="3352007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4" name="Text Box 4">
            <a:extLst>
              <a:ext uri="{FF2B5EF4-FFF2-40B4-BE49-F238E27FC236}">
                <a16:creationId xmlns:a16="http://schemas.microsoft.com/office/drawing/2014/main" id="{EAFAA138-D35D-419B-A18B-FBDDF144565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52713" y="4549776"/>
            <a:ext cx="19542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FF0000"/>
                </a:solidFill>
                <a:ea typeface="宋体" panose="02010600030101010101" pitchFamily="2" charset="-122"/>
              </a:rPr>
              <a:t>ThemeGallery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is a Design Digital Content &amp; Contents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mall developed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by Guild Design Inc.</a:t>
            </a:r>
          </a:p>
        </p:txBody>
      </p:sp>
      <p:sp>
        <p:nvSpPr>
          <p:cNvPr id="70661" name="AutoShape 5">
            <a:extLst>
              <a:ext uri="{FF2B5EF4-FFF2-40B4-BE49-F238E27FC236}">
                <a16:creationId xmlns:a16="http://schemas.microsoft.com/office/drawing/2014/main" id="{861D1F6B-FB64-49DC-A1C2-8C680C7E7BB8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4037807" y="3352007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8" name="Text Box 6">
            <a:extLst>
              <a:ext uri="{FF2B5EF4-FFF2-40B4-BE49-F238E27FC236}">
                <a16:creationId xmlns:a16="http://schemas.microsoft.com/office/drawing/2014/main" id="{86AB44B0-D81A-49C2-93AB-BC2E001265C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979988" y="4549776"/>
            <a:ext cx="19542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FF0000"/>
                </a:solidFill>
                <a:ea typeface="宋体" panose="02010600030101010101" pitchFamily="2" charset="-122"/>
              </a:rPr>
              <a:t>ThemeGallery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is a Design Digital Content &amp; Contents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mall developed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by Guild Design Inc.</a:t>
            </a:r>
          </a:p>
        </p:txBody>
      </p:sp>
      <p:sp>
        <p:nvSpPr>
          <p:cNvPr id="70663" name="AutoShape 7">
            <a:extLst>
              <a:ext uri="{FF2B5EF4-FFF2-40B4-BE49-F238E27FC236}">
                <a16:creationId xmlns:a16="http://schemas.microsoft.com/office/drawing/2014/main" id="{C70FA1A2-A57E-41FA-BAF0-766AA703AEE8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6400007" y="3352007"/>
            <a:ext cx="3821112" cy="197167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22" name="Text Box 8">
            <a:extLst>
              <a:ext uri="{FF2B5EF4-FFF2-40B4-BE49-F238E27FC236}">
                <a16:creationId xmlns:a16="http://schemas.microsoft.com/office/drawing/2014/main" id="{F1CEE20A-7D09-4D82-8758-3B37854F99B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340600" y="4549776"/>
            <a:ext cx="1955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FF0000"/>
                </a:solidFill>
                <a:ea typeface="宋体" panose="02010600030101010101" pitchFamily="2" charset="-122"/>
              </a:rPr>
              <a:t>ThemeGallery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is a Design Digital Content &amp; Contents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mall developed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1C1C1C"/>
                </a:solidFill>
                <a:ea typeface="宋体" panose="02010600030101010101" pitchFamily="2" charset="-122"/>
              </a:rPr>
              <a:t>by Guild Design Inc.</a:t>
            </a:r>
          </a:p>
        </p:txBody>
      </p:sp>
      <p:pic>
        <p:nvPicPr>
          <p:cNvPr id="17423" name="Picture 9" descr="RY_circle001">
            <a:extLst>
              <a:ext uri="{FF2B5EF4-FFF2-40B4-BE49-F238E27FC236}">
                <a16:creationId xmlns:a16="http://schemas.microsoft.com/office/drawing/2014/main" id="{AF3DF0C3-D582-43A2-B056-EBEF27868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64" y="2633664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0" descr="LB_circle001">
            <a:extLst>
              <a:ext uri="{FF2B5EF4-FFF2-40B4-BE49-F238E27FC236}">
                <a16:creationId xmlns:a16="http://schemas.microsoft.com/office/drawing/2014/main" id="{31F8FAE4-FD36-4C2F-94AF-DAA4C52A3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4" y="2633663"/>
            <a:ext cx="117633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1" descr="YG_circle001">
            <a:extLst>
              <a:ext uri="{FF2B5EF4-FFF2-40B4-BE49-F238E27FC236}">
                <a16:creationId xmlns:a16="http://schemas.microsoft.com/office/drawing/2014/main" id="{1B2FE3BB-B7E4-49C3-8C7F-39C62B743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1" y="2608263"/>
            <a:ext cx="119221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Text Box 12">
            <a:extLst>
              <a:ext uri="{FF2B5EF4-FFF2-40B4-BE49-F238E27FC236}">
                <a16:creationId xmlns:a16="http://schemas.microsoft.com/office/drawing/2014/main" id="{B4EAB9E8-9B8E-488F-AB6A-A8BD61F8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913064"/>
            <a:ext cx="912812" cy="5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>
                <a:solidFill>
                  <a:srgbClr val="D13F11"/>
                </a:solidFill>
                <a:ea typeface="宋体" panose="02010600030101010101" pitchFamily="2" charset="-122"/>
              </a:rPr>
              <a:t>A</a:t>
            </a:r>
            <a:r>
              <a:rPr lang="en-US" altLang="zh-CN" sz="1400" b="1">
                <a:solidFill>
                  <a:srgbClr val="D13F11"/>
                </a:solidFill>
                <a:ea typeface="宋体" panose="02010600030101010101" pitchFamily="2" charset="-122"/>
              </a:rPr>
              <a:t>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1400" b="1">
                <a:solidFill>
                  <a:srgbClr val="5F5F5F"/>
                </a:solidFill>
                <a:ea typeface="宋体" panose="02010600030101010101" pitchFamily="2" charset="-122"/>
              </a:rPr>
              <a:t>Group</a:t>
            </a:r>
          </a:p>
        </p:txBody>
      </p:sp>
      <p:sp>
        <p:nvSpPr>
          <p:cNvPr id="17427" name="Text Box 13">
            <a:extLst>
              <a:ext uri="{FF2B5EF4-FFF2-40B4-BE49-F238E27FC236}">
                <a16:creationId xmlns:a16="http://schemas.microsoft.com/office/drawing/2014/main" id="{6157D686-0DB5-40EC-A31D-6ABB395CF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2913064"/>
            <a:ext cx="914400" cy="5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>
                <a:solidFill>
                  <a:srgbClr val="D13F11"/>
                </a:solidFill>
                <a:ea typeface="宋体" panose="02010600030101010101" pitchFamily="2" charset="-122"/>
              </a:rPr>
              <a:t>C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1400" b="1">
                <a:solidFill>
                  <a:srgbClr val="5F5F5F"/>
                </a:solidFill>
                <a:ea typeface="宋体" panose="02010600030101010101" pitchFamily="2" charset="-122"/>
              </a:rPr>
              <a:t>Group</a:t>
            </a:r>
          </a:p>
        </p:txBody>
      </p:sp>
      <p:sp>
        <p:nvSpPr>
          <p:cNvPr id="17428" name="Text Box 14">
            <a:extLst>
              <a:ext uri="{FF2B5EF4-FFF2-40B4-BE49-F238E27FC236}">
                <a16:creationId xmlns:a16="http://schemas.microsoft.com/office/drawing/2014/main" id="{A332A77A-1751-42CC-A95C-875990A13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2913064"/>
            <a:ext cx="914400" cy="5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>
                <a:solidFill>
                  <a:srgbClr val="D13F11"/>
                </a:solidFill>
                <a:ea typeface="宋体" panose="02010600030101010101" pitchFamily="2" charset="-122"/>
              </a:rPr>
              <a:t>B</a:t>
            </a:r>
            <a:r>
              <a:rPr lang="en-US" altLang="zh-CN" sz="1400" b="1">
                <a:solidFill>
                  <a:srgbClr val="D13F11"/>
                </a:solidFill>
                <a:ea typeface="宋体" panose="02010600030101010101" pitchFamily="2" charset="-122"/>
              </a:rPr>
              <a:t>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zh-CN" sz="1400" b="1">
                <a:solidFill>
                  <a:srgbClr val="5F5F5F"/>
                </a:solidFill>
                <a:ea typeface="宋体" panose="02010600030101010101" pitchFamily="2" charset="-122"/>
              </a:rPr>
              <a:t>Group</a:t>
            </a:r>
          </a:p>
        </p:txBody>
      </p:sp>
      <p:pic>
        <p:nvPicPr>
          <p:cNvPr id="17429" name="Picture 15" descr="O_chevron001">
            <a:extLst>
              <a:ext uri="{FF2B5EF4-FFF2-40B4-BE49-F238E27FC236}">
                <a16:creationId xmlns:a16="http://schemas.microsoft.com/office/drawing/2014/main" id="{AFE2C469-1C42-4316-A9B7-2FF1D9869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4021139"/>
            <a:ext cx="4127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16" descr="O_chevron001">
            <a:extLst>
              <a:ext uri="{FF2B5EF4-FFF2-40B4-BE49-F238E27FC236}">
                <a16:creationId xmlns:a16="http://schemas.microsoft.com/office/drawing/2014/main" id="{CAEE7456-CFFA-4370-BA4C-7CC69B89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021139"/>
            <a:ext cx="4127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1" name="Picture 17" descr="O_chevron001">
            <a:extLst>
              <a:ext uri="{FF2B5EF4-FFF2-40B4-BE49-F238E27FC236}">
                <a16:creationId xmlns:a16="http://schemas.microsoft.com/office/drawing/2014/main" id="{C6831580-E90D-49E4-83BF-73179C4AD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4021139"/>
            <a:ext cx="4127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Rectangle 18">
            <a:extLst>
              <a:ext uri="{FF2B5EF4-FFF2-40B4-BE49-F238E27FC236}">
                <a16:creationId xmlns:a16="http://schemas.microsoft.com/office/drawing/2014/main" id="{7B3A9BC9-2537-4D88-83F0-A8DB1715D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1409701"/>
            <a:ext cx="5308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D7181F"/>
              </a:buClr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ThemeGallery  is a Design Digital Content &amp; Contents mall developed by Guild Design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Wingdings</vt:lpstr>
      <vt:lpstr>Office 主题​​</vt:lpstr>
      <vt:lpstr>Click to edit title style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title style</dc:title>
  <dc:creator>Mloong</dc:creator>
  <cp:lastModifiedBy>Mloong</cp:lastModifiedBy>
  <cp:revision>1</cp:revision>
  <dcterms:created xsi:type="dcterms:W3CDTF">2018-08-28T08:54:28Z</dcterms:created>
  <dcterms:modified xsi:type="dcterms:W3CDTF">2018-09-09T09:21:59Z</dcterms:modified>
</cp:coreProperties>
</file>