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10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74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54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243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46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21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381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5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10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4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10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77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07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9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6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7" r:id="rId13"/>
    <p:sldLayoutId id="2147484268" r:id="rId14"/>
    <p:sldLayoutId id="2147484269" r:id="rId15"/>
    <p:sldLayoutId id="21474842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组合 408">
            <a:extLst>
              <a:ext uri="{FF2B5EF4-FFF2-40B4-BE49-F238E27FC236}">
                <a16:creationId xmlns:a16="http://schemas.microsoft.com/office/drawing/2014/main" id="{6F58525A-EBAD-4E31-A375-5ED2951F7E90}"/>
              </a:ext>
            </a:extLst>
          </p:cNvPr>
          <p:cNvGrpSpPr/>
          <p:nvPr/>
        </p:nvGrpSpPr>
        <p:grpSpPr>
          <a:xfrm>
            <a:off x="2089971" y="1408281"/>
            <a:ext cx="7702645" cy="3694636"/>
            <a:chOff x="2085959" y="2130794"/>
            <a:chExt cx="9791803" cy="3650466"/>
          </a:xfrm>
        </p:grpSpPr>
        <p:grpSp>
          <p:nvGrpSpPr>
            <p:cNvPr id="410" name="组合 409">
              <a:extLst>
                <a:ext uri="{FF2B5EF4-FFF2-40B4-BE49-F238E27FC236}">
                  <a16:creationId xmlns:a16="http://schemas.microsoft.com/office/drawing/2014/main" id="{41825ADF-27B2-43BC-844B-1600BBED8AF9}"/>
                </a:ext>
              </a:extLst>
            </p:cNvPr>
            <p:cNvGrpSpPr/>
            <p:nvPr/>
          </p:nvGrpSpPr>
          <p:grpSpPr>
            <a:xfrm>
              <a:off x="4387925" y="2130794"/>
              <a:ext cx="3416150" cy="2564036"/>
              <a:chOff x="5049410" y="2130794"/>
              <a:chExt cx="3416150" cy="2564036"/>
            </a:xfrm>
          </p:grpSpPr>
          <p:sp>
            <p:nvSpPr>
              <p:cNvPr id="428" name="任意多边形 55">
                <a:extLst>
                  <a:ext uri="{FF2B5EF4-FFF2-40B4-BE49-F238E27FC236}">
                    <a16:creationId xmlns:a16="http://schemas.microsoft.com/office/drawing/2014/main" id="{5B52C8EA-43F8-4333-B8F9-243E3986DC8A}"/>
                  </a:ext>
                </a:extLst>
              </p:cNvPr>
              <p:cNvSpPr/>
              <p:nvPr/>
            </p:nvSpPr>
            <p:spPr>
              <a:xfrm>
                <a:off x="6188127" y="2130794"/>
                <a:ext cx="1138716" cy="759144"/>
              </a:xfrm>
              <a:custGeom>
                <a:avLst/>
                <a:gdLst>
                  <a:gd name="connsiteX0" fmla="*/ 0 w 1566953"/>
                  <a:gd name="connsiteY0" fmla="*/ 1044635 h 1044635"/>
                  <a:gd name="connsiteX1" fmla="*/ 783476 w 1566953"/>
                  <a:gd name="connsiteY1" fmla="*/ 0 h 1044635"/>
                  <a:gd name="connsiteX2" fmla="*/ 783477 w 1566953"/>
                  <a:gd name="connsiteY2" fmla="*/ 0 h 1044635"/>
                  <a:gd name="connsiteX3" fmla="*/ 1566953 w 1566953"/>
                  <a:gd name="connsiteY3" fmla="*/ 1044635 h 1044635"/>
                  <a:gd name="connsiteX4" fmla="*/ 0 w 1566953"/>
                  <a:gd name="connsiteY4" fmla="*/ 1044635 h 104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6953" h="1044635">
                    <a:moveTo>
                      <a:pt x="0" y="1044635"/>
                    </a:moveTo>
                    <a:lnTo>
                      <a:pt x="783476" y="0"/>
                    </a:lnTo>
                    <a:lnTo>
                      <a:pt x="783477" y="0"/>
                    </a:lnTo>
                    <a:lnTo>
                      <a:pt x="1566953" y="1044635"/>
                    </a:lnTo>
                    <a:lnTo>
                      <a:pt x="0" y="1044635"/>
                    </a:lnTo>
                    <a:close/>
                  </a:path>
                </a:pathLst>
              </a:custGeom>
              <a:noFill/>
              <a:ln w="381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62230" tIns="62230" rIns="62230" bIns="62230" numCol="1" spcCol="1270" anchor="ctr" anchorCtr="0">
                <a:noAutofit/>
              </a:bodyPr>
              <a:lstStyle/>
              <a:p>
                <a:pPr marL="0" marR="0" lvl="0" indent="0" algn="ctr" defTabSz="21780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6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429" name="任意多边形 56">
                <a:extLst>
                  <a:ext uri="{FF2B5EF4-FFF2-40B4-BE49-F238E27FC236}">
                    <a16:creationId xmlns:a16="http://schemas.microsoft.com/office/drawing/2014/main" id="{C6CD5453-E7AA-4A66-8A2D-722F5A3DBF00}"/>
                  </a:ext>
                </a:extLst>
              </p:cNvPr>
              <p:cNvSpPr/>
              <p:nvPr/>
            </p:nvSpPr>
            <p:spPr>
              <a:xfrm>
                <a:off x="5618769" y="3033240"/>
                <a:ext cx="2277433" cy="759144"/>
              </a:xfrm>
              <a:custGeom>
                <a:avLst/>
                <a:gdLst>
                  <a:gd name="connsiteX0" fmla="*/ 0 w 3133906"/>
                  <a:gd name="connsiteY0" fmla="*/ 1044635 h 1044635"/>
                  <a:gd name="connsiteX1" fmla="*/ 783476 w 3133906"/>
                  <a:gd name="connsiteY1" fmla="*/ 0 h 1044635"/>
                  <a:gd name="connsiteX2" fmla="*/ 2350430 w 3133906"/>
                  <a:gd name="connsiteY2" fmla="*/ 0 h 1044635"/>
                  <a:gd name="connsiteX3" fmla="*/ 3133906 w 3133906"/>
                  <a:gd name="connsiteY3" fmla="*/ 1044635 h 1044635"/>
                  <a:gd name="connsiteX4" fmla="*/ 0 w 3133906"/>
                  <a:gd name="connsiteY4" fmla="*/ 1044635 h 104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906" h="1044635">
                    <a:moveTo>
                      <a:pt x="0" y="1044635"/>
                    </a:moveTo>
                    <a:lnTo>
                      <a:pt x="783476" y="0"/>
                    </a:lnTo>
                    <a:lnTo>
                      <a:pt x="2350430" y="0"/>
                    </a:lnTo>
                    <a:lnTo>
                      <a:pt x="3133906" y="1044635"/>
                    </a:lnTo>
                    <a:lnTo>
                      <a:pt x="0" y="1044635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624634" tIns="76200" rIns="624633" bIns="76200" numCol="1" spcCol="1270" anchor="ctr" anchorCtr="0">
                <a:noAutofit/>
              </a:bodyPr>
              <a:lstStyle/>
              <a:p>
                <a:pPr marL="0" marR="0" lvl="0" indent="0" algn="ctr" defTabSz="26670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430" name="任意多边形 57">
                <a:extLst>
                  <a:ext uri="{FF2B5EF4-FFF2-40B4-BE49-F238E27FC236}">
                    <a16:creationId xmlns:a16="http://schemas.microsoft.com/office/drawing/2014/main" id="{13E8B79A-753E-4EB4-BF8E-C4A86A089717}"/>
                  </a:ext>
                </a:extLst>
              </p:cNvPr>
              <p:cNvSpPr/>
              <p:nvPr/>
            </p:nvSpPr>
            <p:spPr>
              <a:xfrm>
                <a:off x="5049410" y="3935686"/>
                <a:ext cx="3416150" cy="759144"/>
              </a:xfrm>
              <a:custGeom>
                <a:avLst/>
                <a:gdLst>
                  <a:gd name="connsiteX0" fmla="*/ 0 w 4700860"/>
                  <a:gd name="connsiteY0" fmla="*/ 1044635 h 1044635"/>
                  <a:gd name="connsiteX1" fmla="*/ 783476 w 4700860"/>
                  <a:gd name="connsiteY1" fmla="*/ 0 h 1044635"/>
                  <a:gd name="connsiteX2" fmla="*/ 3917384 w 4700860"/>
                  <a:gd name="connsiteY2" fmla="*/ 0 h 1044635"/>
                  <a:gd name="connsiteX3" fmla="*/ 4700860 w 4700860"/>
                  <a:gd name="connsiteY3" fmla="*/ 1044635 h 1044635"/>
                  <a:gd name="connsiteX4" fmla="*/ 0 w 4700860"/>
                  <a:gd name="connsiteY4" fmla="*/ 1044635 h 104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00860" h="1044635">
                    <a:moveTo>
                      <a:pt x="0" y="1044635"/>
                    </a:moveTo>
                    <a:lnTo>
                      <a:pt x="783476" y="0"/>
                    </a:lnTo>
                    <a:lnTo>
                      <a:pt x="3917384" y="0"/>
                    </a:lnTo>
                    <a:lnTo>
                      <a:pt x="4700860" y="1044635"/>
                    </a:lnTo>
                    <a:lnTo>
                      <a:pt x="0" y="1044635"/>
                    </a:lnTo>
                    <a:close/>
                  </a:path>
                </a:pathLst>
              </a:custGeom>
              <a:noFill/>
              <a:ln w="381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898850" tIns="76200" rIns="898851" bIns="76200" numCol="1" spcCol="1270" anchor="ctr" anchorCtr="0">
                <a:noAutofit/>
              </a:bodyPr>
              <a:lstStyle/>
              <a:p>
                <a:pPr marL="0" marR="0" lvl="0" indent="0" algn="ctr" defTabSz="26670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cxnSp>
          <p:nvCxnSpPr>
            <p:cNvPr id="411" name="直接连接符 410">
              <a:extLst>
                <a:ext uri="{FF2B5EF4-FFF2-40B4-BE49-F238E27FC236}">
                  <a16:creationId xmlns:a16="http://schemas.microsoft.com/office/drawing/2014/main" id="{FAA79A67-CD2E-4D43-B82E-C7737868F41F}"/>
                </a:ext>
              </a:extLst>
            </p:cNvPr>
            <p:cNvCxnSpPr>
              <a:cxnSpLocks/>
              <a:endCxn id="420" idx="1"/>
            </p:cNvCxnSpPr>
            <p:nvPr/>
          </p:nvCxnSpPr>
          <p:spPr>
            <a:xfrm flipV="1">
              <a:off x="6196022" y="2526966"/>
              <a:ext cx="1965340" cy="1987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2" name="直接连接符 411">
              <a:extLst>
                <a:ext uri="{FF2B5EF4-FFF2-40B4-BE49-F238E27FC236}">
                  <a16:creationId xmlns:a16="http://schemas.microsoft.com/office/drawing/2014/main" id="{29FB5E88-53BD-430E-B71E-23E92B310B70}"/>
                </a:ext>
              </a:extLst>
            </p:cNvPr>
            <p:cNvCxnSpPr/>
            <p:nvPr/>
          </p:nvCxnSpPr>
          <p:spPr>
            <a:xfrm>
              <a:off x="6665358" y="3381564"/>
              <a:ext cx="1856096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3" name="直接连接符 412">
              <a:extLst>
                <a:ext uri="{FF2B5EF4-FFF2-40B4-BE49-F238E27FC236}">
                  <a16:creationId xmlns:a16="http://schemas.microsoft.com/office/drawing/2014/main" id="{1A72E394-7F4B-465D-8B15-408D7D31AC5C}"/>
                </a:ext>
              </a:extLst>
            </p:cNvPr>
            <p:cNvCxnSpPr/>
            <p:nvPr/>
          </p:nvCxnSpPr>
          <p:spPr>
            <a:xfrm>
              <a:off x="7151427" y="4315258"/>
              <a:ext cx="1856096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4" name="椭圆 413">
              <a:extLst>
                <a:ext uri="{FF2B5EF4-FFF2-40B4-BE49-F238E27FC236}">
                  <a16:creationId xmlns:a16="http://schemas.microsoft.com/office/drawing/2014/main" id="{3093ECA1-941F-4C64-B0AD-E4DFCB6263F1}"/>
                </a:ext>
              </a:extLst>
            </p:cNvPr>
            <p:cNvSpPr/>
            <p:nvPr/>
          </p:nvSpPr>
          <p:spPr>
            <a:xfrm flipH="1" flipV="1">
              <a:off x="8057491" y="2458430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5" name="椭圆 414">
              <a:extLst>
                <a:ext uri="{FF2B5EF4-FFF2-40B4-BE49-F238E27FC236}">
                  <a16:creationId xmlns:a16="http://schemas.microsoft.com/office/drawing/2014/main" id="{C3664E86-4A94-4172-AAED-377A1F053B70}"/>
                </a:ext>
              </a:extLst>
            </p:cNvPr>
            <p:cNvSpPr/>
            <p:nvPr/>
          </p:nvSpPr>
          <p:spPr>
            <a:xfrm flipH="1" flipV="1">
              <a:off x="8455870" y="3334276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6" name="椭圆 415">
              <a:extLst>
                <a:ext uri="{FF2B5EF4-FFF2-40B4-BE49-F238E27FC236}">
                  <a16:creationId xmlns:a16="http://schemas.microsoft.com/office/drawing/2014/main" id="{137974CE-8FBC-4942-84A3-8C17D776E2D5}"/>
                </a:ext>
              </a:extLst>
            </p:cNvPr>
            <p:cNvSpPr/>
            <p:nvPr/>
          </p:nvSpPr>
          <p:spPr>
            <a:xfrm flipH="1" flipV="1">
              <a:off x="8955587" y="4263322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7" name="椭圆 416">
              <a:extLst>
                <a:ext uri="{FF2B5EF4-FFF2-40B4-BE49-F238E27FC236}">
                  <a16:creationId xmlns:a16="http://schemas.microsoft.com/office/drawing/2014/main" id="{88D66816-4313-4148-8246-AC92E0BAC0A3}"/>
                </a:ext>
              </a:extLst>
            </p:cNvPr>
            <p:cNvSpPr/>
            <p:nvPr/>
          </p:nvSpPr>
          <p:spPr>
            <a:xfrm flipH="1" flipV="1">
              <a:off x="6171443" y="2476936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8" name="椭圆 417">
              <a:extLst>
                <a:ext uri="{FF2B5EF4-FFF2-40B4-BE49-F238E27FC236}">
                  <a16:creationId xmlns:a16="http://schemas.microsoft.com/office/drawing/2014/main" id="{61C824E7-06B2-489B-BDF7-1E6229713030}"/>
                </a:ext>
              </a:extLst>
            </p:cNvPr>
            <p:cNvSpPr/>
            <p:nvPr/>
          </p:nvSpPr>
          <p:spPr>
            <a:xfrm flipH="1" flipV="1">
              <a:off x="6584785" y="3329015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9" name="椭圆 418">
              <a:extLst>
                <a:ext uri="{FF2B5EF4-FFF2-40B4-BE49-F238E27FC236}">
                  <a16:creationId xmlns:a16="http://schemas.microsoft.com/office/drawing/2014/main" id="{EC493800-F82F-478B-845F-5CED5D494025}"/>
                </a:ext>
              </a:extLst>
            </p:cNvPr>
            <p:cNvSpPr/>
            <p:nvPr/>
          </p:nvSpPr>
          <p:spPr>
            <a:xfrm flipH="1" flipV="1">
              <a:off x="7088499" y="4263321"/>
              <a:ext cx="103871" cy="10387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20" name="文本框 1">
              <a:extLst>
                <a:ext uri="{FF2B5EF4-FFF2-40B4-BE49-F238E27FC236}">
                  <a16:creationId xmlns:a16="http://schemas.microsoft.com/office/drawing/2014/main" id="{A4DF5BEA-FAF3-416E-9D5B-218F219BDD99}"/>
                </a:ext>
              </a:extLst>
            </p:cNvPr>
            <p:cNvSpPr txBox="1"/>
            <p:nvPr/>
          </p:nvSpPr>
          <p:spPr>
            <a:xfrm>
              <a:off x="8161362" y="2328739"/>
              <a:ext cx="2729552" cy="3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please add your text here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1" name="文本框 31">
              <a:extLst>
                <a:ext uri="{FF2B5EF4-FFF2-40B4-BE49-F238E27FC236}">
                  <a16:creationId xmlns:a16="http://schemas.microsoft.com/office/drawing/2014/main" id="{CD074BDC-33F0-4D95-9443-718839AE5253}"/>
                </a:ext>
              </a:extLst>
            </p:cNvPr>
            <p:cNvSpPr txBox="1"/>
            <p:nvPr/>
          </p:nvSpPr>
          <p:spPr>
            <a:xfrm>
              <a:off x="8602027" y="3128992"/>
              <a:ext cx="2729552" cy="3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please add your text here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2" name="文本框 32">
              <a:extLst>
                <a:ext uri="{FF2B5EF4-FFF2-40B4-BE49-F238E27FC236}">
                  <a16:creationId xmlns:a16="http://schemas.microsoft.com/office/drawing/2014/main" id="{9013BAD4-AF11-4A43-BCBC-D48BC694BAAF}"/>
                </a:ext>
              </a:extLst>
            </p:cNvPr>
            <p:cNvSpPr txBox="1"/>
            <p:nvPr/>
          </p:nvSpPr>
          <p:spPr>
            <a:xfrm>
              <a:off x="9148210" y="4078655"/>
              <a:ext cx="2729552" cy="3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please add your text here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3" name="文本框 2">
              <a:extLst>
                <a:ext uri="{FF2B5EF4-FFF2-40B4-BE49-F238E27FC236}">
                  <a16:creationId xmlns:a16="http://schemas.microsoft.com/office/drawing/2014/main" id="{DC124F7D-3F4C-46BD-B3C3-97CB88E7BDD0}"/>
                </a:ext>
              </a:extLst>
            </p:cNvPr>
            <p:cNvSpPr txBox="1"/>
            <p:nvPr/>
          </p:nvSpPr>
          <p:spPr>
            <a:xfrm>
              <a:off x="5588406" y="4184559"/>
              <a:ext cx="1269943" cy="365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4" name="文本框 34">
              <a:extLst>
                <a:ext uri="{FF2B5EF4-FFF2-40B4-BE49-F238E27FC236}">
                  <a16:creationId xmlns:a16="http://schemas.microsoft.com/office/drawing/2014/main" id="{37FC126F-06E3-4EA6-BF42-E8E84C32646D}"/>
                </a:ext>
              </a:extLst>
            </p:cNvPr>
            <p:cNvSpPr txBox="1"/>
            <p:nvPr/>
          </p:nvSpPr>
          <p:spPr>
            <a:xfrm>
              <a:off x="5526643" y="3298115"/>
              <a:ext cx="1269943" cy="365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5" name="文本框 35">
              <a:extLst>
                <a:ext uri="{FF2B5EF4-FFF2-40B4-BE49-F238E27FC236}">
                  <a16:creationId xmlns:a16="http://schemas.microsoft.com/office/drawing/2014/main" id="{D1A324AA-8917-4CD6-86AC-9F7F33BC510E}"/>
                </a:ext>
              </a:extLst>
            </p:cNvPr>
            <p:cNvSpPr txBox="1"/>
            <p:nvPr/>
          </p:nvSpPr>
          <p:spPr>
            <a:xfrm>
              <a:off x="5451397" y="2567895"/>
              <a:ext cx="1269943" cy="3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26" name="文本框 36">
              <a:extLst>
                <a:ext uri="{FF2B5EF4-FFF2-40B4-BE49-F238E27FC236}">
                  <a16:creationId xmlns:a16="http://schemas.microsoft.com/office/drawing/2014/main" id="{4AC97362-5E47-4D57-9D58-B6ABF62004CF}"/>
                </a:ext>
              </a:extLst>
            </p:cNvPr>
            <p:cNvSpPr txBox="1"/>
            <p:nvPr/>
          </p:nvSpPr>
          <p:spPr>
            <a:xfrm>
              <a:off x="2455133" y="5325114"/>
              <a:ext cx="8876447" cy="456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Few things are impossible in themselves; and it is often for want of will, rather than of means, that man fails to succeed.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427" name="文本框 37">
              <a:extLst>
                <a:ext uri="{FF2B5EF4-FFF2-40B4-BE49-F238E27FC236}">
                  <a16:creationId xmlns:a16="http://schemas.microsoft.com/office/drawing/2014/main" id="{F7FF550F-FDF0-44AD-8652-1BB16EB78121}"/>
                </a:ext>
              </a:extLst>
            </p:cNvPr>
            <p:cNvSpPr txBox="1"/>
            <p:nvPr/>
          </p:nvSpPr>
          <p:spPr>
            <a:xfrm>
              <a:off x="2085959" y="2825280"/>
              <a:ext cx="1787856" cy="365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542800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45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方正姚体</vt:lpstr>
      <vt:lpstr>华文新魏</vt:lpstr>
      <vt:lpstr>宋体</vt:lpstr>
      <vt:lpstr>Arial</vt:lpstr>
      <vt:lpstr>Calibri</vt:lpstr>
      <vt:lpstr>Trebuchet MS</vt:lpstr>
      <vt:lpstr>Wingdings 3</vt:lpstr>
      <vt:lpstr>平面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9</cp:revision>
  <dcterms:created xsi:type="dcterms:W3CDTF">2018-10-25T02:32:44Z</dcterms:created>
  <dcterms:modified xsi:type="dcterms:W3CDTF">2018-10-25T03:09:30Z</dcterms:modified>
</cp:coreProperties>
</file>