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2" r:id="rId1"/>
  </p:sldMasterIdLst>
  <p:sldIdLst>
    <p:sldId id="259" r:id="rId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1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0B4A142-4715-4446-A0C7-7756047EB073}"/>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9E207091-9713-4810-87A9-C1BE2A4920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77981802-10EB-4F73-9831-83B24FA17962}"/>
              </a:ext>
            </a:extLst>
          </p:cNvPr>
          <p:cNvSpPr>
            <a:spLocks noGrp="1"/>
          </p:cNvSpPr>
          <p:nvPr>
            <p:ph type="dt" sz="half" idx="10"/>
          </p:nvPr>
        </p:nvSpPr>
        <p:spPr/>
        <p:txBody>
          <a:bodyPr/>
          <a:lstStyle/>
          <a:p>
            <a:fld id="{F3AB5122-FA54-4556-BA54-161CD5E71CAF}" type="datetimeFigureOut">
              <a:rPr lang="zh-CN" altLang="en-US" smtClean="0"/>
              <a:t>2018/10/25</a:t>
            </a:fld>
            <a:endParaRPr lang="zh-CN" altLang="en-US"/>
          </a:p>
        </p:txBody>
      </p:sp>
      <p:sp>
        <p:nvSpPr>
          <p:cNvPr id="5" name="页脚占位符 4">
            <a:extLst>
              <a:ext uri="{FF2B5EF4-FFF2-40B4-BE49-F238E27FC236}">
                <a16:creationId xmlns:a16="http://schemas.microsoft.com/office/drawing/2014/main" id="{7D8E62C2-6FD1-45D3-B77F-900DF92509C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E8D45FB-FB4B-47DA-BFF3-9AA728EF2BCD}"/>
              </a:ext>
            </a:extLst>
          </p:cNvPr>
          <p:cNvSpPr>
            <a:spLocks noGrp="1"/>
          </p:cNvSpPr>
          <p:nvPr>
            <p:ph type="sldNum" sz="quarter" idx="12"/>
          </p:nvPr>
        </p:nvSpPr>
        <p:spPr/>
        <p:txBody>
          <a:bodyPr/>
          <a:lstStyle/>
          <a:p>
            <a:fld id="{99576EBF-CE91-45A6-AF9B-F8F94311D054}" type="slidenum">
              <a:rPr lang="zh-CN" altLang="en-US" smtClean="0"/>
              <a:t>‹#›</a:t>
            </a:fld>
            <a:endParaRPr lang="zh-CN" altLang="en-US"/>
          </a:p>
        </p:txBody>
      </p:sp>
    </p:spTree>
    <p:extLst>
      <p:ext uri="{BB962C8B-B14F-4D97-AF65-F5344CB8AC3E}">
        <p14:creationId xmlns:p14="http://schemas.microsoft.com/office/powerpoint/2010/main" val="829251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F4CF2B5-43FF-4EC2-BF71-140EF500FFF8}"/>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96FF2FB1-4AA0-40D2-A214-56566EF3C831}"/>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B372584-C6C8-498E-A8A5-51F75D643C65}"/>
              </a:ext>
            </a:extLst>
          </p:cNvPr>
          <p:cNvSpPr>
            <a:spLocks noGrp="1"/>
          </p:cNvSpPr>
          <p:nvPr>
            <p:ph type="dt" sz="half" idx="10"/>
          </p:nvPr>
        </p:nvSpPr>
        <p:spPr/>
        <p:txBody>
          <a:bodyPr/>
          <a:lstStyle/>
          <a:p>
            <a:fld id="{F3AB5122-FA54-4556-BA54-161CD5E71CAF}" type="datetimeFigureOut">
              <a:rPr lang="zh-CN" altLang="en-US" smtClean="0"/>
              <a:t>2018/10/25</a:t>
            </a:fld>
            <a:endParaRPr lang="zh-CN" altLang="en-US"/>
          </a:p>
        </p:txBody>
      </p:sp>
      <p:sp>
        <p:nvSpPr>
          <p:cNvPr id="5" name="页脚占位符 4">
            <a:extLst>
              <a:ext uri="{FF2B5EF4-FFF2-40B4-BE49-F238E27FC236}">
                <a16:creationId xmlns:a16="http://schemas.microsoft.com/office/drawing/2014/main" id="{8BE70F59-3196-447A-8D7E-72EA3023B0A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46AAC26-F49A-4B7F-AC04-F2003D6A2F27}"/>
              </a:ext>
            </a:extLst>
          </p:cNvPr>
          <p:cNvSpPr>
            <a:spLocks noGrp="1"/>
          </p:cNvSpPr>
          <p:nvPr>
            <p:ph type="sldNum" sz="quarter" idx="12"/>
          </p:nvPr>
        </p:nvSpPr>
        <p:spPr/>
        <p:txBody>
          <a:bodyPr/>
          <a:lstStyle/>
          <a:p>
            <a:fld id="{99576EBF-CE91-45A6-AF9B-F8F94311D054}" type="slidenum">
              <a:rPr lang="zh-CN" altLang="en-US" smtClean="0"/>
              <a:t>‹#›</a:t>
            </a:fld>
            <a:endParaRPr lang="zh-CN" altLang="en-US"/>
          </a:p>
        </p:txBody>
      </p:sp>
    </p:spTree>
    <p:extLst>
      <p:ext uri="{BB962C8B-B14F-4D97-AF65-F5344CB8AC3E}">
        <p14:creationId xmlns:p14="http://schemas.microsoft.com/office/powerpoint/2010/main" val="210472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4E7AF67F-B1D8-4892-9412-CCF6BB2F469F}"/>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02D45671-6582-48EA-B031-3005904A94B7}"/>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4C5906FD-3086-4568-BBBD-F28D827BE95E}"/>
              </a:ext>
            </a:extLst>
          </p:cNvPr>
          <p:cNvSpPr>
            <a:spLocks noGrp="1"/>
          </p:cNvSpPr>
          <p:nvPr>
            <p:ph type="dt" sz="half" idx="10"/>
          </p:nvPr>
        </p:nvSpPr>
        <p:spPr/>
        <p:txBody>
          <a:bodyPr/>
          <a:lstStyle/>
          <a:p>
            <a:fld id="{F3AB5122-FA54-4556-BA54-161CD5E71CAF}" type="datetimeFigureOut">
              <a:rPr lang="zh-CN" altLang="en-US" smtClean="0"/>
              <a:t>2018/10/25</a:t>
            </a:fld>
            <a:endParaRPr lang="zh-CN" altLang="en-US"/>
          </a:p>
        </p:txBody>
      </p:sp>
      <p:sp>
        <p:nvSpPr>
          <p:cNvPr id="5" name="页脚占位符 4">
            <a:extLst>
              <a:ext uri="{FF2B5EF4-FFF2-40B4-BE49-F238E27FC236}">
                <a16:creationId xmlns:a16="http://schemas.microsoft.com/office/drawing/2014/main" id="{3E82ED0A-2808-4132-BBF4-CD51FB36F57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F74D33D-31CF-404A-BB89-89A7C0F876D8}"/>
              </a:ext>
            </a:extLst>
          </p:cNvPr>
          <p:cNvSpPr>
            <a:spLocks noGrp="1"/>
          </p:cNvSpPr>
          <p:nvPr>
            <p:ph type="sldNum" sz="quarter" idx="12"/>
          </p:nvPr>
        </p:nvSpPr>
        <p:spPr/>
        <p:txBody>
          <a:bodyPr/>
          <a:lstStyle/>
          <a:p>
            <a:fld id="{99576EBF-CE91-45A6-AF9B-F8F94311D054}" type="slidenum">
              <a:rPr lang="zh-CN" altLang="en-US" smtClean="0"/>
              <a:t>‹#›</a:t>
            </a:fld>
            <a:endParaRPr lang="zh-CN" altLang="en-US"/>
          </a:p>
        </p:txBody>
      </p:sp>
    </p:spTree>
    <p:extLst>
      <p:ext uri="{BB962C8B-B14F-4D97-AF65-F5344CB8AC3E}">
        <p14:creationId xmlns:p14="http://schemas.microsoft.com/office/powerpoint/2010/main" val="2954278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15A742B-831D-4CB0-9A52-F17B5E797B9B}"/>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7B15CCF3-9E05-497E-869A-BC44E2BAB413}"/>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D0B1FC1-6ED1-4BEB-AB24-5540734E32CB}"/>
              </a:ext>
            </a:extLst>
          </p:cNvPr>
          <p:cNvSpPr>
            <a:spLocks noGrp="1"/>
          </p:cNvSpPr>
          <p:nvPr>
            <p:ph type="dt" sz="half" idx="10"/>
          </p:nvPr>
        </p:nvSpPr>
        <p:spPr/>
        <p:txBody>
          <a:bodyPr/>
          <a:lstStyle/>
          <a:p>
            <a:fld id="{F3AB5122-FA54-4556-BA54-161CD5E71CAF}" type="datetimeFigureOut">
              <a:rPr lang="zh-CN" altLang="en-US" smtClean="0"/>
              <a:t>2018/10/25</a:t>
            </a:fld>
            <a:endParaRPr lang="zh-CN" altLang="en-US"/>
          </a:p>
        </p:txBody>
      </p:sp>
      <p:sp>
        <p:nvSpPr>
          <p:cNvPr id="5" name="页脚占位符 4">
            <a:extLst>
              <a:ext uri="{FF2B5EF4-FFF2-40B4-BE49-F238E27FC236}">
                <a16:creationId xmlns:a16="http://schemas.microsoft.com/office/drawing/2014/main" id="{C8BB984D-5FF5-45EE-BFED-97313148C74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046B9F7-99E9-474B-880D-023341B450F4}"/>
              </a:ext>
            </a:extLst>
          </p:cNvPr>
          <p:cNvSpPr>
            <a:spLocks noGrp="1"/>
          </p:cNvSpPr>
          <p:nvPr>
            <p:ph type="sldNum" sz="quarter" idx="12"/>
          </p:nvPr>
        </p:nvSpPr>
        <p:spPr/>
        <p:txBody>
          <a:bodyPr/>
          <a:lstStyle/>
          <a:p>
            <a:fld id="{99576EBF-CE91-45A6-AF9B-F8F94311D054}" type="slidenum">
              <a:rPr lang="zh-CN" altLang="en-US" smtClean="0"/>
              <a:t>‹#›</a:t>
            </a:fld>
            <a:endParaRPr lang="zh-CN" altLang="en-US"/>
          </a:p>
        </p:txBody>
      </p:sp>
    </p:spTree>
    <p:extLst>
      <p:ext uri="{BB962C8B-B14F-4D97-AF65-F5344CB8AC3E}">
        <p14:creationId xmlns:p14="http://schemas.microsoft.com/office/powerpoint/2010/main" val="1069335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CFD4C3E-0C24-4E59-9F40-D0D909610A93}"/>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A68F19D3-53C6-437A-8314-74EA44F226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B6C9A7D8-96CE-4BAA-BFBE-031257682833}"/>
              </a:ext>
            </a:extLst>
          </p:cNvPr>
          <p:cNvSpPr>
            <a:spLocks noGrp="1"/>
          </p:cNvSpPr>
          <p:nvPr>
            <p:ph type="dt" sz="half" idx="10"/>
          </p:nvPr>
        </p:nvSpPr>
        <p:spPr/>
        <p:txBody>
          <a:bodyPr/>
          <a:lstStyle/>
          <a:p>
            <a:fld id="{F3AB5122-FA54-4556-BA54-161CD5E71CAF}" type="datetimeFigureOut">
              <a:rPr lang="zh-CN" altLang="en-US" smtClean="0"/>
              <a:t>2018/10/25</a:t>
            </a:fld>
            <a:endParaRPr lang="zh-CN" altLang="en-US"/>
          </a:p>
        </p:txBody>
      </p:sp>
      <p:sp>
        <p:nvSpPr>
          <p:cNvPr id="5" name="页脚占位符 4">
            <a:extLst>
              <a:ext uri="{FF2B5EF4-FFF2-40B4-BE49-F238E27FC236}">
                <a16:creationId xmlns:a16="http://schemas.microsoft.com/office/drawing/2014/main" id="{CD9AF7F9-F725-4B4E-91AD-D8199760255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B3D425D-4ED8-406A-9928-AEF157C96587}"/>
              </a:ext>
            </a:extLst>
          </p:cNvPr>
          <p:cNvSpPr>
            <a:spLocks noGrp="1"/>
          </p:cNvSpPr>
          <p:nvPr>
            <p:ph type="sldNum" sz="quarter" idx="12"/>
          </p:nvPr>
        </p:nvSpPr>
        <p:spPr/>
        <p:txBody>
          <a:bodyPr/>
          <a:lstStyle/>
          <a:p>
            <a:fld id="{99576EBF-CE91-45A6-AF9B-F8F94311D054}" type="slidenum">
              <a:rPr lang="zh-CN" altLang="en-US" smtClean="0"/>
              <a:t>‹#›</a:t>
            </a:fld>
            <a:endParaRPr lang="zh-CN" altLang="en-US"/>
          </a:p>
        </p:txBody>
      </p:sp>
    </p:spTree>
    <p:extLst>
      <p:ext uri="{BB962C8B-B14F-4D97-AF65-F5344CB8AC3E}">
        <p14:creationId xmlns:p14="http://schemas.microsoft.com/office/powerpoint/2010/main" val="998511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E9E098-BB66-43C5-911D-5FD5B271F87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06FCAE4-172C-44E9-9952-99694EA18148}"/>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B0A7802C-B10E-41B4-A317-A163BAD2551A}"/>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4818D9FD-C980-4262-B22D-D1CD8C4EBD67}"/>
              </a:ext>
            </a:extLst>
          </p:cNvPr>
          <p:cNvSpPr>
            <a:spLocks noGrp="1"/>
          </p:cNvSpPr>
          <p:nvPr>
            <p:ph type="dt" sz="half" idx="10"/>
          </p:nvPr>
        </p:nvSpPr>
        <p:spPr/>
        <p:txBody>
          <a:bodyPr/>
          <a:lstStyle/>
          <a:p>
            <a:fld id="{F3AB5122-FA54-4556-BA54-161CD5E71CAF}" type="datetimeFigureOut">
              <a:rPr lang="zh-CN" altLang="en-US" smtClean="0"/>
              <a:t>2018/10/25</a:t>
            </a:fld>
            <a:endParaRPr lang="zh-CN" altLang="en-US"/>
          </a:p>
        </p:txBody>
      </p:sp>
      <p:sp>
        <p:nvSpPr>
          <p:cNvPr id="6" name="页脚占位符 5">
            <a:extLst>
              <a:ext uri="{FF2B5EF4-FFF2-40B4-BE49-F238E27FC236}">
                <a16:creationId xmlns:a16="http://schemas.microsoft.com/office/drawing/2014/main" id="{AFC9FD6B-1B2D-4C8F-9242-0E10C9242BF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254C7526-9172-4943-B49C-9B4F20F399F9}"/>
              </a:ext>
            </a:extLst>
          </p:cNvPr>
          <p:cNvSpPr>
            <a:spLocks noGrp="1"/>
          </p:cNvSpPr>
          <p:nvPr>
            <p:ph type="sldNum" sz="quarter" idx="12"/>
          </p:nvPr>
        </p:nvSpPr>
        <p:spPr/>
        <p:txBody>
          <a:bodyPr/>
          <a:lstStyle/>
          <a:p>
            <a:fld id="{99576EBF-CE91-45A6-AF9B-F8F94311D054}" type="slidenum">
              <a:rPr lang="zh-CN" altLang="en-US" smtClean="0"/>
              <a:t>‹#›</a:t>
            </a:fld>
            <a:endParaRPr lang="zh-CN" altLang="en-US"/>
          </a:p>
        </p:txBody>
      </p:sp>
    </p:spTree>
    <p:extLst>
      <p:ext uri="{BB962C8B-B14F-4D97-AF65-F5344CB8AC3E}">
        <p14:creationId xmlns:p14="http://schemas.microsoft.com/office/powerpoint/2010/main" val="942385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E6365C8-9351-4150-AC50-46D3FB36F722}"/>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B88623DE-2E4B-4DF8-99FA-9557FFC095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53BCDCC5-6A51-4A1A-86A3-E159D89D3AC5}"/>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248B4BCF-A8E5-4B1C-BEA8-1B92D86A30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6E3DA706-AF42-4B2F-82D6-639B50D88E7A}"/>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800749E3-4067-4BF7-865B-6CE64A1DEE07}"/>
              </a:ext>
            </a:extLst>
          </p:cNvPr>
          <p:cNvSpPr>
            <a:spLocks noGrp="1"/>
          </p:cNvSpPr>
          <p:nvPr>
            <p:ph type="dt" sz="half" idx="10"/>
          </p:nvPr>
        </p:nvSpPr>
        <p:spPr/>
        <p:txBody>
          <a:bodyPr/>
          <a:lstStyle/>
          <a:p>
            <a:fld id="{F3AB5122-FA54-4556-BA54-161CD5E71CAF}" type="datetimeFigureOut">
              <a:rPr lang="zh-CN" altLang="en-US" smtClean="0"/>
              <a:t>2018/10/25</a:t>
            </a:fld>
            <a:endParaRPr lang="zh-CN" altLang="en-US"/>
          </a:p>
        </p:txBody>
      </p:sp>
      <p:sp>
        <p:nvSpPr>
          <p:cNvPr id="8" name="页脚占位符 7">
            <a:extLst>
              <a:ext uri="{FF2B5EF4-FFF2-40B4-BE49-F238E27FC236}">
                <a16:creationId xmlns:a16="http://schemas.microsoft.com/office/drawing/2014/main" id="{A3F61AC0-996F-498A-AFF2-2BE6B773E26A}"/>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6C25FC77-02CD-4A3A-9C9F-3BDBE868D412}"/>
              </a:ext>
            </a:extLst>
          </p:cNvPr>
          <p:cNvSpPr>
            <a:spLocks noGrp="1"/>
          </p:cNvSpPr>
          <p:nvPr>
            <p:ph type="sldNum" sz="quarter" idx="12"/>
          </p:nvPr>
        </p:nvSpPr>
        <p:spPr/>
        <p:txBody>
          <a:bodyPr/>
          <a:lstStyle/>
          <a:p>
            <a:fld id="{99576EBF-CE91-45A6-AF9B-F8F94311D054}" type="slidenum">
              <a:rPr lang="zh-CN" altLang="en-US" smtClean="0"/>
              <a:t>‹#›</a:t>
            </a:fld>
            <a:endParaRPr lang="zh-CN" altLang="en-US"/>
          </a:p>
        </p:txBody>
      </p:sp>
    </p:spTree>
    <p:extLst>
      <p:ext uri="{BB962C8B-B14F-4D97-AF65-F5344CB8AC3E}">
        <p14:creationId xmlns:p14="http://schemas.microsoft.com/office/powerpoint/2010/main" val="350678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3A864B5-2CD9-47E0-89CA-9F82DD90594E}"/>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FCF60A47-6FDE-48D9-A845-0488CEB28342}"/>
              </a:ext>
            </a:extLst>
          </p:cNvPr>
          <p:cNvSpPr>
            <a:spLocks noGrp="1"/>
          </p:cNvSpPr>
          <p:nvPr>
            <p:ph type="dt" sz="half" idx="10"/>
          </p:nvPr>
        </p:nvSpPr>
        <p:spPr/>
        <p:txBody>
          <a:bodyPr/>
          <a:lstStyle/>
          <a:p>
            <a:fld id="{F3AB5122-FA54-4556-BA54-161CD5E71CAF}" type="datetimeFigureOut">
              <a:rPr lang="zh-CN" altLang="en-US" smtClean="0"/>
              <a:t>2018/10/25</a:t>
            </a:fld>
            <a:endParaRPr lang="zh-CN" altLang="en-US"/>
          </a:p>
        </p:txBody>
      </p:sp>
      <p:sp>
        <p:nvSpPr>
          <p:cNvPr id="4" name="页脚占位符 3">
            <a:extLst>
              <a:ext uri="{FF2B5EF4-FFF2-40B4-BE49-F238E27FC236}">
                <a16:creationId xmlns:a16="http://schemas.microsoft.com/office/drawing/2014/main" id="{E9447131-9F0D-4B77-9F7A-0A578A94D7F6}"/>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19F6CC2B-37C4-4D9D-8441-859285F766C9}"/>
              </a:ext>
            </a:extLst>
          </p:cNvPr>
          <p:cNvSpPr>
            <a:spLocks noGrp="1"/>
          </p:cNvSpPr>
          <p:nvPr>
            <p:ph type="sldNum" sz="quarter" idx="12"/>
          </p:nvPr>
        </p:nvSpPr>
        <p:spPr/>
        <p:txBody>
          <a:bodyPr/>
          <a:lstStyle/>
          <a:p>
            <a:fld id="{99576EBF-CE91-45A6-AF9B-F8F94311D054}" type="slidenum">
              <a:rPr lang="zh-CN" altLang="en-US" smtClean="0"/>
              <a:t>‹#›</a:t>
            </a:fld>
            <a:endParaRPr lang="zh-CN" altLang="en-US"/>
          </a:p>
        </p:txBody>
      </p:sp>
    </p:spTree>
    <p:extLst>
      <p:ext uri="{BB962C8B-B14F-4D97-AF65-F5344CB8AC3E}">
        <p14:creationId xmlns:p14="http://schemas.microsoft.com/office/powerpoint/2010/main" val="2999778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A6E6FC3E-3478-414D-9946-D7C285D1A7EA}"/>
              </a:ext>
            </a:extLst>
          </p:cNvPr>
          <p:cNvSpPr>
            <a:spLocks noGrp="1"/>
          </p:cNvSpPr>
          <p:nvPr>
            <p:ph type="dt" sz="half" idx="10"/>
          </p:nvPr>
        </p:nvSpPr>
        <p:spPr/>
        <p:txBody>
          <a:bodyPr/>
          <a:lstStyle/>
          <a:p>
            <a:fld id="{F3AB5122-FA54-4556-BA54-161CD5E71CAF}" type="datetimeFigureOut">
              <a:rPr lang="zh-CN" altLang="en-US" smtClean="0"/>
              <a:t>2018/10/25</a:t>
            </a:fld>
            <a:endParaRPr lang="zh-CN" altLang="en-US"/>
          </a:p>
        </p:txBody>
      </p:sp>
      <p:sp>
        <p:nvSpPr>
          <p:cNvPr id="3" name="页脚占位符 2">
            <a:extLst>
              <a:ext uri="{FF2B5EF4-FFF2-40B4-BE49-F238E27FC236}">
                <a16:creationId xmlns:a16="http://schemas.microsoft.com/office/drawing/2014/main" id="{201B9CF6-8C10-42A8-BE9F-EE103F2B5787}"/>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865F2DD5-9DAD-4309-A471-68DE3A39C162}"/>
              </a:ext>
            </a:extLst>
          </p:cNvPr>
          <p:cNvSpPr>
            <a:spLocks noGrp="1"/>
          </p:cNvSpPr>
          <p:nvPr>
            <p:ph type="sldNum" sz="quarter" idx="12"/>
          </p:nvPr>
        </p:nvSpPr>
        <p:spPr/>
        <p:txBody>
          <a:bodyPr/>
          <a:lstStyle/>
          <a:p>
            <a:fld id="{99576EBF-CE91-45A6-AF9B-F8F94311D054}" type="slidenum">
              <a:rPr lang="zh-CN" altLang="en-US" smtClean="0"/>
              <a:t>‹#›</a:t>
            </a:fld>
            <a:endParaRPr lang="zh-CN" altLang="en-US"/>
          </a:p>
        </p:txBody>
      </p:sp>
    </p:spTree>
    <p:extLst>
      <p:ext uri="{BB962C8B-B14F-4D97-AF65-F5344CB8AC3E}">
        <p14:creationId xmlns:p14="http://schemas.microsoft.com/office/powerpoint/2010/main" val="3068176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75B1B40-EBD4-4154-9A78-0D0D96A579CC}"/>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4C3D7098-A984-465C-9A2C-3B55B3BF21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FE3A33C7-A5FC-4116-8BDD-3269624D2D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802D5049-6C71-4A1A-AE15-D6F06F8E45BD}"/>
              </a:ext>
            </a:extLst>
          </p:cNvPr>
          <p:cNvSpPr>
            <a:spLocks noGrp="1"/>
          </p:cNvSpPr>
          <p:nvPr>
            <p:ph type="dt" sz="half" idx="10"/>
          </p:nvPr>
        </p:nvSpPr>
        <p:spPr/>
        <p:txBody>
          <a:bodyPr/>
          <a:lstStyle/>
          <a:p>
            <a:fld id="{F3AB5122-FA54-4556-BA54-161CD5E71CAF}" type="datetimeFigureOut">
              <a:rPr lang="zh-CN" altLang="en-US" smtClean="0"/>
              <a:t>2018/10/25</a:t>
            </a:fld>
            <a:endParaRPr lang="zh-CN" altLang="en-US"/>
          </a:p>
        </p:txBody>
      </p:sp>
      <p:sp>
        <p:nvSpPr>
          <p:cNvPr id="6" name="页脚占位符 5">
            <a:extLst>
              <a:ext uri="{FF2B5EF4-FFF2-40B4-BE49-F238E27FC236}">
                <a16:creationId xmlns:a16="http://schemas.microsoft.com/office/drawing/2014/main" id="{39FBD6B6-B2E3-4A63-ADC2-CD15B4AD074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FB12E170-C0F2-4AEA-901E-7245BDA8CD70}"/>
              </a:ext>
            </a:extLst>
          </p:cNvPr>
          <p:cNvSpPr>
            <a:spLocks noGrp="1"/>
          </p:cNvSpPr>
          <p:nvPr>
            <p:ph type="sldNum" sz="quarter" idx="12"/>
          </p:nvPr>
        </p:nvSpPr>
        <p:spPr/>
        <p:txBody>
          <a:bodyPr/>
          <a:lstStyle/>
          <a:p>
            <a:fld id="{99576EBF-CE91-45A6-AF9B-F8F94311D054}" type="slidenum">
              <a:rPr lang="zh-CN" altLang="en-US" smtClean="0"/>
              <a:t>‹#›</a:t>
            </a:fld>
            <a:endParaRPr lang="zh-CN" altLang="en-US"/>
          </a:p>
        </p:txBody>
      </p:sp>
    </p:spTree>
    <p:extLst>
      <p:ext uri="{BB962C8B-B14F-4D97-AF65-F5344CB8AC3E}">
        <p14:creationId xmlns:p14="http://schemas.microsoft.com/office/powerpoint/2010/main" val="3291567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297C5E-DB48-423A-9883-D7C8E0F17406}"/>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85507CF8-1CAE-4E52-B3DE-CAC64297B7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27DE9299-A1EA-40BE-AE4F-D003BF9B9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830A4BDE-0358-4B00-BA46-1C73DEA349D3}"/>
              </a:ext>
            </a:extLst>
          </p:cNvPr>
          <p:cNvSpPr>
            <a:spLocks noGrp="1"/>
          </p:cNvSpPr>
          <p:nvPr>
            <p:ph type="dt" sz="half" idx="10"/>
          </p:nvPr>
        </p:nvSpPr>
        <p:spPr/>
        <p:txBody>
          <a:bodyPr/>
          <a:lstStyle/>
          <a:p>
            <a:fld id="{F3AB5122-FA54-4556-BA54-161CD5E71CAF}" type="datetimeFigureOut">
              <a:rPr lang="zh-CN" altLang="en-US" smtClean="0"/>
              <a:t>2018/10/25</a:t>
            </a:fld>
            <a:endParaRPr lang="zh-CN" altLang="en-US"/>
          </a:p>
        </p:txBody>
      </p:sp>
      <p:sp>
        <p:nvSpPr>
          <p:cNvPr id="6" name="页脚占位符 5">
            <a:extLst>
              <a:ext uri="{FF2B5EF4-FFF2-40B4-BE49-F238E27FC236}">
                <a16:creationId xmlns:a16="http://schemas.microsoft.com/office/drawing/2014/main" id="{1D3F4537-3502-4404-8FFC-44E01263DB2C}"/>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8EE5BA91-1672-4824-9D47-63E6EF09B7B3}"/>
              </a:ext>
            </a:extLst>
          </p:cNvPr>
          <p:cNvSpPr>
            <a:spLocks noGrp="1"/>
          </p:cNvSpPr>
          <p:nvPr>
            <p:ph type="sldNum" sz="quarter" idx="12"/>
          </p:nvPr>
        </p:nvSpPr>
        <p:spPr/>
        <p:txBody>
          <a:bodyPr/>
          <a:lstStyle/>
          <a:p>
            <a:fld id="{99576EBF-CE91-45A6-AF9B-F8F94311D054}" type="slidenum">
              <a:rPr lang="zh-CN" altLang="en-US" smtClean="0"/>
              <a:t>‹#›</a:t>
            </a:fld>
            <a:endParaRPr lang="zh-CN" altLang="en-US"/>
          </a:p>
        </p:txBody>
      </p:sp>
    </p:spTree>
    <p:extLst>
      <p:ext uri="{BB962C8B-B14F-4D97-AF65-F5344CB8AC3E}">
        <p14:creationId xmlns:p14="http://schemas.microsoft.com/office/powerpoint/2010/main" val="3329546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CF6B53B5-4B24-4B43-8696-19C3C9C5B1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B2A537FF-7CAB-484A-AC78-D08B0000D6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6AEC8137-F75F-4CC4-AA35-874CFE7AC6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AB5122-FA54-4556-BA54-161CD5E71CAF}" type="datetimeFigureOut">
              <a:rPr lang="zh-CN" altLang="en-US" smtClean="0"/>
              <a:t>2018/10/25</a:t>
            </a:fld>
            <a:endParaRPr lang="zh-CN" altLang="en-US"/>
          </a:p>
        </p:txBody>
      </p:sp>
      <p:sp>
        <p:nvSpPr>
          <p:cNvPr id="5" name="页脚占位符 4">
            <a:extLst>
              <a:ext uri="{FF2B5EF4-FFF2-40B4-BE49-F238E27FC236}">
                <a16:creationId xmlns:a16="http://schemas.microsoft.com/office/drawing/2014/main" id="{09DEF3D2-F576-456F-942E-8786EE93A2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A0FC7E85-CCA9-42C7-86F2-D89D98458D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76EBF-CE91-45A6-AF9B-F8F94311D054}" type="slidenum">
              <a:rPr lang="zh-CN" altLang="en-US" smtClean="0"/>
              <a:t>‹#›</a:t>
            </a:fld>
            <a:endParaRPr lang="zh-CN" altLang="en-US"/>
          </a:p>
        </p:txBody>
      </p:sp>
    </p:spTree>
    <p:extLst>
      <p:ext uri="{BB962C8B-B14F-4D97-AF65-F5344CB8AC3E}">
        <p14:creationId xmlns:p14="http://schemas.microsoft.com/office/powerpoint/2010/main" val="2315544431"/>
      </p:ext>
    </p:extLst>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5" name="组合 94">
            <a:extLst>
              <a:ext uri="{FF2B5EF4-FFF2-40B4-BE49-F238E27FC236}">
                <a16:creationId xmlns:a16="http://schemas.microsoft.com/office/drawing/2014/main" id="{7B1593D6-13B0-4DBB-90AF-B248DBD6C8BF}"/>
              </a:ext>
            </a:extLst>
          </p:cNvPr>
          <p:cNvGrpSpPr/>
          <p:nvPr/>
        </p:nvGrpSpPr>
        <p:grpSpPr>
          <a:xfrm>
            <a:off x="1075439" y="803565"/>
            <a:ext cx="10239106" cy="5458690"/>
            <a:chOff x="587375" y="1437958"/>
            <a:chExt cx="11017250" cy="4478973"/>
          </a:xfrm>
        </p:grpSpPr>
        <p:grpSp>
          <p:nvGrpSpPr>
            <p:cNvPr id="96" name="组合 95">
              <a:extLst>
                <a:ext uri="{FF2B5EF4-FFF2-40B4-BE49-F238E27FC236}">
                  <a16:creationId xmlns:a16="http://schemas.microsoft.com/office/drawing/2014/main" id="{A46FF3C0-7362-4847-8994-04200A217135}"/>
                </a:ext>
              </a:extLst>
            </p:cNvPr>
            <p:cNvGrpSpPr/>
            <p:nvPr/>
          </p:nvGrpSpPr>
          <p:grpSpPr>
            <a:xfrm>
              <a:off x="587375" y="1437958"/>
              <a:ext cx="2430780" cy="4428331"/>
              <a:chOff x="587375" y="1773238"/>
              <a:chExt cx="2430780" cy="4428331"/>
            </a:xfrm>
          </p:grpSpPr>
          <p:sp>
            <p:nvSpPr>
              <p:cNvPr id="109" name="文本框 4">
                <a:extLst>
                  <a:ext uri="{FF2B5EF4-FFF2-40B4-BE49-F238E27FC236}">
                    <a16:creationId xmlns:a16="http://schemas.microsoft.com/office/drawing/2014/main" id="{2B891EFC-0DA7-48C8-9F7C-120A725828B6}"/>
                  </a:ext>
                </a:extLst>
              </p:cNvPr>
              <p:cNvSpPr txBox="1"/>
              <p:nvPr/>
            </p:nvSpPr>
            <p:spPr>
              <a:xfrm>
                <a:off x="1181804" y="1773238"/>
                <a:ext cx="1241921" cy="1039293"/>
              </a:xfrm>
              <a:prstGeom prst="rect">
                <a:avLst/>
              </a:prstGeom>
              <a:noFill/>
            </p:spPr>
            <p:txBody>
              <a:bodyPr wrap="square" rtlCol="0">
                <a:spAutoFit/>
              </a:bodyPr>
              <a:lstStyle/>
              <a:p>
                <a:r>
                  <a:rPr lang="en-US" altLang="zh-CN" sz="4800" dirty="0">
                    <a:solidFill>
                      <a:srgbClr val="DB5355"/>
                    </a:solidFill>
                    <a:latin typeface="Broadway" panose="04040905080B02020502" pitchFamily="82" charset="0"/>
                  </a:rPr>
                  <a:t>01</a:t>
                </a:r>
                <a:endParaRPr lang="zh-CN" altLang="en-US" sz="4800" dirty="0">
                  <a:solidFill>
                    <a:srgbClr val="DB5355"/>
                  </a:solidFill>
                  <a:latin typeface="Broadway" panose="04040905080B02020502" pitchFamily="82" charset="0"/>
                </a:endParaRPr>
              </a:p>
            </p:txBody>
          </p:sp>
          <p:sp>
            <p:nvSpPr>
              <p:cNvPr id="110" name="矩形 109">
                <a:extLst>
                  <a:ext uri="{FF2B5EF4-FFF2-40B4-BE49-F238E27FC236}">
                    <a16:creationId xmlns:a16="http://schemas.microsoft.com/office/drawing/2014/main" id="{A3A2F336-BD01-4CCF-9BD6-85BBFEFD7386}"/>
                  </a:ext>
                </a:extLst>
              </p:cNvPr>
              <p:cNvSpPr/>
              <p:nvPr/>
            </p:nvSpPr>
            <p:spPr>
              <a:xfrm>
                <a:off x="587375" y="2744789"/>
                <a:ext cx="2430780" cy="3456780"/>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11" name="文本框 8">
                <a:extLst>
                  <a:ext uri="{FF2B5EF4-FFF2-40B4-BE49-F238E27FC236}">
                    <a16:creationId xmlns:a16="http://schemas.microsoft.com/office/drawing/2014/main" id="{42F9B9C0-4FC5-4E7E-83FC-A2725E542AD5}"/>
                  </a:ext>
                </a:extLst>
              </p:cNvPr>
              <p:cNvSpPr txBox="1"/>
              <p:nvPr/>
            </p:nvSpPr>
            <p:spPr>
              <a:xfrm>
                <a:off x="941705" y="2965330"/>
                <a:ext cx="1722121" cy="2674735"/>
              </a:xfrm>
              <a:prstGeom prst="rect">
                <a:avLst/>
              </a:prstGeom>
              <a:noFill/>
            </p:spPr>
            <p:txBody>
              <a:bodyPr wrap="square" rtlCol="0">
                <a:spAutoFit/>
              </a:bodyPr>
              <a:lstStyle/>
              <a:p>
                <a:pPr>
                  <a:lnSpc>
                    <a:spcPct val="120000"/>
                  </a:lnSpc>
                </a:pPr>
                <a:r>
                  <a:rPr lang="zh-CN" altLang="en-US" sz="1400" dirty="0">
                    <a:solidFill>
                      <a:schemeClr val="bg1"/>
                    </a:solidFill>
                    <a:latin typeface="微软雅黑" panose="020B0503020204020204" pitchFamily="34" charset="-122"/>
                    <a:ea typeface="微软雅黑" panose="020B0503020204020204" pitchFamily="34" charset="-122"/>
                  </a:rPr>
                  <a:t>请在此处添加内容请在此处添加内容请在此处添加内容请在此处添加内容请在此处添加内容请在此处添加内容</a:t>
                </a:r>
              </a:p>
            </p:txBody>
          </p:sp>
        </p:grpSp>
        <p:grpSp>
          <p:nvGrpSpPr>
            <p:cNvPr id="97" name="组合 96">
              <a:extLst>
                <a:ext uri="{FF2B5EF4-FFF2-40B4-BE49-F238E27FC236}">
                  <a16:creationId xmlns:a16="http://schemas.microsoft.com/office/drawing/2014/main" id="{122FA0CA-873F-4E48-A49A-92D0B238C3C8}"/>
                </a:ext>
              </a:extLst>
            </p:cNvPr>
            <p:cNvGrpSpPr/>
            <p:nvPr/>
          </p:nvGrpSpPr>
          <p:grpSpPr>
            <a:xfrm>
              <a:off x="3449532" y="1437958"/>
              <a:ext cx="2430780" cy="4428331"/>
              <a:chOff x="587375" y="1773238"/>
              <a:chExt cx="2430780" cy="4428331"/>
            </a:xfrm>
          </p:grpSpPr>
          <p:sp>
            <p:nvSpPr>
              <p:cNvPr id="106" name="文本框 10">
                <a:extLst>
                  <a:ext uri="{FF2B5EF4-FFF2-40B4-BE49-F238E27FC236}">
                    <a16:creationId xmlns:a16="http://schemas.microsoft.com/office/drawing/2014/main" id="{CAB28C44-69F5-4AB4-A560-E97FCA59A5E2}"/>
                  </a:ext>
                </a:extLst>
              </p:cNvPr>
              <p:cNvSpPr txBox="1"/>
              <p:nvPr/>
            </p:nvSpPr>
            <p:spPr>
              <a:xfrm>
                <a:off x="1181803" y="1773238"/>
                <a:ext cx="1411959" cy="1039293"/>
              </a:xfrm>
              <a:prstGeom prst="rect">
                <a:avLst/>
              </a:prstGeom>
              <a:noFill/>
            </p:spPr>
            <p:txBody>
              <a:bodyPr wrap="square" rtlCol="0">
                <a:spAutoFit/>
              </a:bodyPr>
              <a:lstStyle/>
              <a:p>
                <a:r>
                  <a:rPr lang="en-US" altLang="zh-CN" sz="4800" dirty="0">
                    <a:solidFill>
                      <a:srgbClr val="DB5355"/>
                    </a:solidFill>
                    <a:latin typeface="Broadway" panose="04040905080B02020502" pitchFamily="82" charset="0"/>
                  </a:rPr>
                  <a:t>02</a:t>
                </a:r>
                <a:endParaRPr lang="zh-CN" altLang="en-US" sz="4800" dirty="0">
                  <a:solidFill>
                    <a:srgbClr val="DB5355"/>
                  </a:solidFill>
                  <a:latin typeface="Broadway" panose="04040905080B02020502" pitchFamily="82" charset="0"/>
                </a:endParaRPr>
              </a:p>
            </p:txBody>
          </p:sp>
          <p:sp>
            <p:nvSpPr>
              <p:cNvPr id="107" name="矩形 106">
                <a:extLst>
                  <a:ext uri="{FF2B5EF4-FFF2-40B4-BE49-F238E27FC236}">
                    <a16:creationId xmlns:a16="http://schemas.microsoft.com/office/drawing/2014/main" id="{F98BC9D1-0D5D-409F-8CB7-2EC932144EAE}"/>
                  </a:ext>
                </a:extLst>
              </p:cNvPr>
              <p:cNvSpPr/>
              <p:nvPr/>
            </p:nvSpPr>
            <p:spPr>
              <a:xfrm>
                <a:off x="587375" y="2744789"/>
                <a:ext cx="2430780" cy="3456780"/>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08" name="文本框 12">
                <a:extLst>
                  <a:ext uri="{FF2B5EF4-FFF2-40B4-BE49-F238E27FC236}">
                    <a16:creationId xmlns:a16="http://schemas.microsoft.com/office/drawing/2014/main" id="{7FDBCCA6-C151-4F6A-BAC1-2C83F11C1341}"/>
                  </a:ext>
                </a:extLst>
              </p:cNvPr>
              <p:cNvSpPr txBox="1"/>
              <p:nvPr/>
            </p:nvSpPr>
            <p:spPr>
              <a:xfrm>
                <a:off x="941705" y="2965330"/>
                <a:ext cx="1722121" cy="2674735"/>
              </a:xfrm>
              <a:prstGeom prst="rect">
                <a:avLst/>
              </a:prstGeom>
              <a:noFill/>
            </p:spPr>
            <p:txBody>
              <a:bodyPr wrap="square" rtlCol="0">
                <a:spAutoFit/>
              </a:bodyPr>
              <a:lstStyle/>
              <a:p>
                <a:pPr>
                  <a:lnSpc>
                    <a:spcPct val="120000"/>
                  </a:lnSpc>
                </a:pPr>
                <a:r>
                  <a:rPr lang="zh-CN" altLang="en-US" sz="1400" dirty="0">
                    <a:solidFill>
                      <a:schemeClr val="bg1"/>
                    </a:solidFill>
                    <a:latin typeface="微软雅黑" panose="020B0503020204020204" pitchFamily="34" charset="-122"/>
                    <a:ea typeface="微软雅黑" panose="020B0503020204020204" pitchFamily="34" charset="-122"/>
                  </a:rPr>
                  <a:t>请在此处添加内容请在此处添加内容请在此处添加内容请在此处添加内容请在此处添加内容请在此处添加内容</a:t>
                </a:r>
              </a:p>
            </p:txBody>
          </p:sp>
        </p:grpSp>
        <p:grpSp>
          <p:nvGrpSpPr>
            <p:cNvPr id="98" name="组合 97">
              <a:extLst>
                <a:ext uri="{FF2B5EF4-FFF2-40B4-BE49-F238E27FC236}">
                  <a16:creationId xmlns:a16="http://schemas.microsoft.com/office/drawing/2014/main" id="{DCC77A76-AACA-440C-B3C8-3AAF3E19D572}"/>
                </a:ext>
              </a:extLst>
            </p:cNvPr>
            <p:cNvGrpSpPr/>
            <p:nvPr/>
          </p:nvGrpSpPr>
          <p:grpSpPr>
            <a:xfrm>
              <a:off x="6311689" y="1437958"/>
              <a:ext cx="2430780" cy="4428331"/>
              <a:chOff x="587375" y="1773238"/>
              <a:chExt cx="2430780" cy="4428331"/>
            </a:xfrm>
          </p:grpSpPr>
          <p:sp>
            <p:nvSpPr>
              <p:cNvPr id="103" name="文本框 14">
                <a:extLst>
                  <a:ext uri="{FF2B5EF4-FFF2-40B4-BE49-F238E27FC236}">
                    <a16:creationId xmlns:a16="http://schemas.microsoft.com/office/drawing/2014/main" id="{9E6953BC-49F6-4B50-9B5D-7815CA2E3651}"/>
                  </a:ext>
                </a:extLst>
              </p:cNvPr>
              <p:cNvSpPr txBox="1"/>
              <p:nvPr/>
            </p:nvSpPr>
            <p:spPr>
              <a:xfrm>
                <a:off x="1181804" y="1773238"/>
                <a:ext cx="1399682" cy="1039293"/>
              </a:xfrm>
              <a:prstGeom prst="rect">
                <a:avLst/>
              </a:prstGeom>
              <a:noFill/>
            </p:spPr>
            <p:txBody>
              <a:bodyPr wrap="square" rtlCol="0">
                <a:spAutoFit/>
              </a:bodyPr>
              <a:lstStyle/>
              <a:p>
                <a:r>
                  <a:rPr lang="en-US" altLang="zh-CN" sz="4800" dirty="0">
                    <a:solidFill>
                      <a:srgbClr val="DB5355"/>
                    </a:solidFill>
                    <a:latin typeface="Broadway" panose="04040905080B02020502" pitchFamily="82" charset="0"/>
                  </a:rPr>
                  <a:t>03</a:t>
                </a:r>
                <a:endParaRPr lang="zh-CN" altLang="en-US" sz="4800" dirty="0">
                  <a:solidFill>
                    <a:srgbClr val="DB5355"/>
                  </a:solidFill>
                  <a:latin typeface="Broadway" panose="04040905080B02020502" pitchFamily="82" charset="0"/>
                </a:endParaRPr>
              </a:p>
            </p:txBody>
          </p:sp>
          <p:sp>
            <p:nvSpPr>
              <p:cNvPr id="104" name="矩形 103">
                <a:extLst>
                  <a:ext uri="{FF2B5EF4-FFF2-40B4-BE49-F238E27FC236}">
                    <a16:creationId xmlns:a16="http://schemas.microsoft.com/office/drawing/2014/main" id="{9CF4C786-7912-44D5-9092-F12FBBF153BC}"/>
                  </a:ext>
                </a:extLst>
              </p:cNvPr>
              <p:cNvSpPr/>
              <p:nvPr/>
            </p:nvSpPr>
            <p:spPr>
              <a:xfrm>
                <a:off x="587375" y="2744789"/>
                <a:ext cx="2430780" cy="3456780"/>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05" name="文本框 16">
                <a:extLst>
                  <a:ext uri="{FF2B5EF4-FFF2-40B4-BE49-F238E27FC236}">
                    <a16:creationId xmlns:a16="http://schemas.microsoft.com/office/drawing/2014/main" id="{212FB11A-F4C9-4A1D-8251-175D21D79938}"/>
                  </a:ext>
                </a:extLst>
              </p:cNvPr>
              <p:cNvSpPr txBox="1"/>
              <p:nvPr/>
            </p:nvSpPr>
            <p:spPr>
              <a:xfrm>
                <a:off x="941705" y="2965330"/>
                <a:ext cx="1722121" cy="2674735"/>
              </a:xfrm>
              <a:prstGeom prst="rect">
                <a:avLst/>
              </a:prstGeom>
              <a:noFill/>
            </p:spPr>
            <p:txBody>
              <a:bodyPr wrap="square" rtlCol="0">
                <a:spAutoFit/>
              </a:bodyPr>
              <a:lstStyle/>
              <a:p>
                <a:pPr>
                  <a:lnSpc>
                    <a:spcPct val="120000"/>
                  </a:lnSpc>
                </a:pPr>
                <a:r>
                  <a:rPr lang="zh-CN" altLang="en-US" sz="1400" dirty="0">
                    <a:solidFill>
                      <a:schemeClr val="bg1"/>
                    </a:solidFill>
                    <a:latin typeface="微软雅黑" panose="020B0503020204020204" pitchFamily="34" charset="-122"/>
                    <a:ea typeface="微软雅黑" panose="020B0503020204020204" pitchFamily="34" charset="-122"/>
                  </a:rPr>
                  <a:t>请在此处添加内容请在此处添加内容请在此处添加内容请在此处添加内容请在此处添加内容请在此处添加内容</a:t>
                </a:r>
              </a:p>
            </p:txBody>
          </p:sp>
        </p:grpSp>
        <p:grpSp>
          <p:nvGrpSpPr>
            <p:cNvPr id="99" name="组合 98">
              <a:extLst>
                <a:ext uri="{FF2B5EF4-FFF2-40B4-BE49-F238E27FC236}">
                  <a16:creationId xmlns:a16="http://schemas.microsoft.com/office/drawing/2014/main" id="{1447B8FC-E8BD-4736-9929-17BA833A0069}"/>
                </a:ext>
              </a:extLst>
            </p:cNvPr>
            <p:cNvGrpSpPr/>
            <p:nvPr/>
          </p:nvGrpSpPr>
          <p:grpSpPr>
            <a:xfrm>
              <a:off x="9173845" y="1488600"/>
              <a:ext cx="2430780" cy="4428331"/>
              <a:chOff x="587375" y="1773238"/>
              <a:chExt cx="2430780" cy="4428331"/>
            </a:xfrm>
          </p:grpSpPr>
          <p:sp>
            <p:nvSpPr>
              <p:cNvPr id="100" name="文本框 18">
                <a:extLst>
                  <a:ext uri="{FF2B5EF4-FFF2-40B4-BE49-F238E27FC236}">
                    <a16:creationId xmlns:a16="http://schemas.microsoft.com/office/drawing/2014/main" id="{F7666C09-8519-467C-93AE-44DC2B04163A}"/>
                  </a:ext>
                </a:extLst>
              </p:cNvPr>
              <p:cNvSpPr txBox="1"/>
              <p:nvPr/>
            </p:nvSpPr>
            <p:spPr>
              <a:xfrm>
                <a:off x="1181804" y="1773238"/>
                <a:ext cx="1509326" cy="1039293"/>
              </a:xfrm>
              <a:prstGeom prst="rect">
                <a:avLst/>
              </a:prstGeom>
              <a:noFill/>
            </p:spPr>
            <p:txBody>
              <a:bodyPr wrap="square" rtlCol="0">
                <a:spAutoFit/>
              </a:bodyPr>
              <a:lstStyle/>
              <a:p>
                <a:r>
                  <a:rPr lang="en-US" altLang="zh-CN" sz="4800" dirty="0">
                    <a:solidFill>
                      <a:srgbClr val="DB5355"/>
                    </a:solidFill>
                    <a:latin typeface="Broadway" panose="04040905080B02020502" pitchFamily="82" charset="0"/>
                  </a:rPr>
                  <a:t>04</a:t>
                </a:r>
                <a:endParaRPr lang="zh-CN" altLang="en-US" sz="4800" dirty="0">
                  <a:solidFill>
                    <a:srgbClr val="DB5355"/>
                  </a:solidFill>
                  <a:latin typeface="Broadway" panose="04040905080B02020502" pitchFamily="82" charset="0"/>
                </a:endParaRPr>
              </a:p>
            </p:txBody>
          </p:sp>
          <p:sp>
            <p:nvSpPr>
              <p:cNvPr id="101" name="矩形 100">
                <a:extLst>
                  <a:ext uri="{FF2B5EF4-FFF2-40B4-BE49-F238E27FC236}">
                    <a16:creationId xmlns:a16="http://schemas.microsoft.com/office/drawing/2014/main" id="{FC28702B-8391-4F30-8D27-89CC04BC53C3}"/>
                  </a:ext>
                </a:extLst>
              </p:cNvPr>
              <p:cNvSpPr/>
              <p:nvPr/>
            </p:nvSpPr>
            <p:spPr>
              <a:xfrm>
                <a:off x="587375" y="2744789"/>
                <a:ext cx="2430780" cy="3456780"/>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02" name="文本框 20">
                <a:extLst>
                  <a:ext uri="{FF2B5EF4-FFF2-40B4-BE49-F238E27FC236}">
                    <a16:creationId xmlns:a16="http://schemas.microsoft.com/office/drawing/2014/main" id="{A5B81F83-8237-425F-BDF4-FE942C4D3928}"/>
                  </a:ext>
                </a:extLst>
              </p:cNvPr>
              <p:cNvSpPr txBox="1"/>
              <p:nvPr/>
            </p:nvSpPr>
            <p:spPr>
              <a:xfrm>
                <a:off x="941705" y="2965330"/>
                <a:ext cx="1722121" cy="2674735"/>
              </a:xfrm>
              <a:prstGeom prst="rect">
                <a:avLst/>
              </a:prstGeom>
              <a:noFill/>
            </p:spPr>
            <p:txBody>
              <a:bodyPr wrap="square" rtlCol="0">
                <a:spAutoFit/>
              </a:bodyPr>
              <a:lstStyle/>
              <a:p>
                <a:pPr>
                  <a:lnSpc>
                    <a:spcPct val="120000"/>
                  </a:lnSpc>
                </a:pPr>
                <a:r>
                  <a:rPr lang="zh-CN" altLang="en-US" sz="1400" dirty="0">
                    <a:solidFill>
                      <a:schemeClr val="bg1"/>
                    </a:solidFill>
                    <a:latin typeface="微软雅黑" panose="020B0503020204020204" pitchFamily="34" charset="-122"/>
                    <a:ea typeface="微软雅黑" panose="020B0503020204020204" pitchFamily="34" charset="-122"/>
                  </a:rPr>
                  <a:t>请在此处添加内容请在此处添加内容请在此处添加内容请在此处添加内容请在此处添加内容请在此处添加内容</a:t>
                </a:r>
              </a:p>
            </p:txBody>
          </p:sp>
        </p:grpSp>
      </p:grpSp>
    </p:spTree>
    <p:extLst>
      <p:ext uri="{BB962C8B-B14F-4D97-AF65-F5344CB8AC3E}">
        <p14:creationId xmlns:p14="http://schemas.microsoft.com/office/powerpoint/2010/main" val="281101962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TotalTime>
  <Words>124</Words>
  <Application>Microsoft Office PowerPoint</Application>
  <PresentationFormat>宽屏</PresentationFormat>
  <Paragraphs>8</Paragraphs>
  <Slides>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等线</vt:lpstr>
      <vt:lpstr>等线 Light</vt:lpstr>
      <vt:lpstr>微软雅黑</vt:lpstr>
      <vt:lpstr>Arial</vt:lpstr>
      <vt:lpstr>Broadway</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Mloong</dc:creator>
  <cp:lastModifiedBy>Mloong</cp:lastModifiedBy>
  <cp:revision>11</cp:revision>
  <dcterms:created xsi:type="dcterms:W3CDTF">2018-10-25T03:28:06Z</dcterms:created>
  <dcterms:modified xsi:type="dcterms:W3CDTF">2018-10-25T04:00:57Z</dcterms:modified>
</cp:coreProperties>
</file>