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7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97598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35903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04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01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68478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65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71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229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97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2324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9941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80D031BE-7BD1-414B-86A9-2AB1827AD368}" type="datetimeFigureOut">
              <a:rPr lang="zh-CN" altLang="en-US" smtClean="0"/>
              <a:t>2018/10/25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1D37F6F-3DEC-4586-941D-E02631E2B7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315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" name="组合 116">
            <a:extLst>
              <a:ext uri="{FF2B5EF4-FFF2-40B4-BE49-F238E27FC236}">
                <a16:creationId xmlns:a16="http://schemas.microsoft.com/office/drawing/2014/main" id="{609CF900-16C7-48A0-8245-D61163CE535D}"/>
              </a:ext>
            </a:extLst>
          </p:cNvPr>
          <p:cNvGrpSpPr/>
          <p:nvPr/>
        </p:nvGrpSpPr>
        <p:grpSpPr>
          <a:xfrm>
            <a:off x="1313895" y="1823701"/>
            <a:ext cx="8964488" cy="3210598"/>
            <a:chOff x="0" y="1629339"/>
            <a:chExt cx="11085148" cy="3970105"/>
          </a:xfrm>
        </p:grpSpPr>
        <p:grpSp>
          <p:nvGrpSpPr>
            <p:cNvPr id="118" name="组合 117">
              <a:extLst>
                <a:ext uri="{FF2B5EF4-FFF2-40B4-BE49-F238E27FC236}">
                  <a16:creationId xmlns:a16="http://schemas.microsoft.com/office/drawing/2014/main" id="{3D8F32F0-6B8C-4DD9-8B00-03F01F84929D}"/>
                </a:ext>
              </a:extLst>
            </p:cNvPr>
            <p:cNvGrpSpPr/>
            <p:nvPr/>
          </p:nvGrpSpPr>
          <p:grpSpPr>
            <a:xfrm>
              <a:off x="0" y="3406499"/>
              <a:ext cx="2722050" cy="54000"/>
              <a:chOff x="0" y="3397500"/>
              <a:chExt cx="2722050" cy="54000"/>
            </a:xfrm>
          </p:grpSpPr>
          <p:sp>
            <p:nvSpPr>
              <p:cNvPr id="136" name="椭圆 135">
                <a:extLst>
                  <a:ext uri="{FF2B5EF4-FFF2-40B4-BE49-F238E27FC236}">
                    <a16:creationId xmlns:a16="http://schemas.microsoft.com/office/drawing/2014/main" id="{2262473D-30FB-48F6-AEEB-54F2AF87D0B1}"/>
                  </a:ext>
                </a:extLst>
              </p:cNvPr>
              <p:cNvSpPr/>
              <p:nvPr/>
            </p:nvSpPr>
            <p:spPr>
              <a:xfrm>
                <a:off x="89535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37" name="椭圆 136">
                <a:extLst>
                  <a:ext uri="{FF2B5EF4-FFF2-40B4-BE49-F238E27FC236}">
                    <a16:creationId xmlns:a16="http://schemas.microsoft.com/office/drawing/2014/main" id="{D80284D5-C4BC-48A6-85DD-EC15920BDE49}"/>
                  </a:ext>
                </a:extLst>
              </p:cNvPr>
              <p:cNvSpPr/>
              <p:nvPr/>
            </p:nvSpPr>
            <p:spPr>
              <a:xfrm>
                <a:off x="134302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38" name="椭圆 137">
                <a:extLst>
                  <a:ext uri="{FF2B5EF4-FFF2-40B4-BE49-F238E27FC236}">
                    <a16:creationId xmlns:a16="http://schemas.microsoft.com/office/drawing/2014/main" id="{967A7C33-A6BB-4478-AF71-ADC9A3B7BBD1}"/>
                  </a:ext>
                </a:extLst>
              </p:cNvPr>
              <p:cNvSpPr/>
              <p:nvPr/>
            </p:nvSpPr>
            <p:spPr>
              <a:xfrm>
                <a:off x="179070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39" name="椭圆 138">
                <a:extLst>
                  <a:ext uri="{FF2B5EF4-FFF2-40B4-BE49-F238E27FC236}">
                    <a16:creationId xmlns:a16="http://schemas.microsoft.com/office/drawing/2014/main" id="{FF461D1D-BD58-4BFD-921F-BE9E0EA6A0EA}"/>
                  </a:ext>
                </a:extLst>
              </p:cNvPr>
              <p:cNvSpPr/>
              <p:nvPr/>
            </p:nvSpPr>
            <p:spPr>
              <a:xfrm>
                <a:off x="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0" name="椭圆 139">
                <a:extLst>
                  <a:ext uri="{FF2B5EF4-FFF2-40B4-BE49-F238E27FC236}">
                    <a16:creationId xmlns:a16="http://schemas.microsoft.com/office/drawing/2014/main" id="{2A58358B-9BBE-465A-B401-D30BA4A53693}"/>
                  </a:ext>
                </a:extLst>
              </p:cNvPr>
              <p:cNvSpPr/>
              <p:nvPr/>
            </p:nvSpPr>
            <p:spPr>
              <a:xfrm>
                <a:off x="44767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1" name="椭圆 140">
                <a:extLst>
                  <a:ext uri="{FF2B5EF4-FFF2-40B4-BE49-F238E27FC236}">
                    <a16:creationId xmlns:a16="http://schemas.microsoft.com/office/drawing/2014/main" id="{BAD4C3C9-DB4B-4EB2-8E5C-DB8424495CB6}"/>
                  </a:ext>
                </a:extLst>
              </p:cNvPr>
              <p:cNvSpPr/>
              <p:nvPr/>
            </p:nvSpPr>
            <p:spPr>
              <a:xfrm>
                <a:off x="223837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2" name="椭圆 141">
                <a:extLst>
                  <a:ext uri="{FF2B5EF4-FFF2-40B4-BE49-F238E27FC236}">
                    <a16:creationId xmlns:a16="http://schemas.microsoft.com/office/drawing/2014/main" id="{C070C0B3-42FC-4BC2-8DE1-07DF647BAD6E}"/>
                  </a:ext>
                </a:extLst>
              </p:cNvPr>
              <p:cNvSpPr/>
              <p:nvPr/>
            </p:nvSpPr>
            <p:spPr>
              <a:xfrm>
                <a:off x="89535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3" name="椭圆 142">
                <a:extLst>
                  <a:ext uri="{FF2B5EF4-FFF2-40B4-BE49-F238E27FC236}">
                    <a16:creationId xmlns:a16="http://schemas.microsoft.com/office/drawing/2014/main" id="{23403E7C-C50F-47A0-B8FC-29F9916D5DFF}"/>
                  </a:ext>
                </a:extLst>
              </p:cNvPr>
              <p:cNvSpPr/>
              <p:nvPr/>
            </p:nvSpPr>
            <p:spPr>
              <a:xfrm>
                <a:off x="134302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4" name="椭圆 143">
                <a:extLst>
                  <a:ext uri="{FF2B5EF4-FFF2-40B4-BE49-F238E27FC236}">
                    <a16:creationId xmlns:a16="http://schemas.microsoft.com/office/drawing/2014/main" id="{D4F765A1-0C26-48A9-91D1-5C266E2C8C86}"/>
                  </a:ext>
                </a:extLst>
              </p:cNvPr>
              <p:cNvSpPr/>
              <p:nvPr/>
            </p:nvSpPr>
            <p:spPr>
              <a:xfrm>
                <a:off x="179070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5" name="椭圆 144">
                <a:extLst>
                  <a:ext uri="{FF2B5EF4-FFF2-40B4-BE49-F238E27FC236}">
                    <a16:creationId xmlns:a16="http://schemas.microsoft.com/office/drawing/2014/main" id="{809C7C22-94BD-443C-B72F-5264030C7331}"/>
                  </a:ext>
                </a:extLst>
              </p:cNvPr>
              <p:cNvSpPr/>
              <p:nvPr/>
            </p:nvSpPr>
            <p:spPr>
              <a:xfrm>
                <a:off x="0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6" name="椭圆 145">
                <a:extLst>
                  <a:ext uri="{FF2B5EF4-FFF2-40B4-BE49-F238E27FC236}">
                    <a16:creationId xmlns:a16="http://schemas.microsoft.com/office/drawing/2014/main" id="{5BBCEFF8-1257-41B4-82E1-C1D636DF528F}"/>
                  </a:ext>
                </a:extLst>
              </p:cNvPr>
              <p:cNvSpPr/>
              <p:nvPr/>
            </p:nvSpPr>
            <p:spPr>
              <a:xfrm>
                <a:off x="44767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7" name="椭圆 146">
                <a:extLst>
                  <a:ext uri="{FF2B5EF4-FFF2-40B4-BE49-F238E27FC236}">
                    <a16:creationId xmlns:a16="http://schemas.microsoft.com/office/drawing/2014/main" id="{B2A69A73-78D8-4372-8130-B48B73337A1B}"/>
                  </a:ext>
                </a:extLst>
              </p:cNvPr>
              <p:cNvSpPr/>
              <p:nvPr/>
            </p:nvSpPr>
            <p:spPr>
              <a:xfrm>
                <a:off x="2238375" y="3415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8" name="椭圆 147">
                <a:extLst>
                  <a:ext uri="{FF2B5EF4-FFF2-40B4-BE49-F238E27FC236}">
                    <a16:creationId xmlns:a16="http://schemas.microsoft.com/office/drawing/2014/main" id="{13EA440D-E647-4EFF-91BB-B336431C79FF}"/>
                  </a:ext>
                </a:extLst>
              </p:cNvPr>
              <p:cNvSpPr/>
              <p:nvPr/>
            </p:nvSpPr>
            <p:spPr>
              <a:xfrm>
                <a:off x="2686050" y="3397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  <p:sp>
            <p:nvSpPr>
              <p:cNvPr id="149" name="椭圆 148">
                <a:extLst>
                  <a:ext uri="{FF2B5EF4-FFF2-40B4-BE49-F238E27FC236}">
                    <a16:creationId xmlns:a16="http://schemas.microsoft.com/office/drawing/2014/main" id="{D74E52FE-41EF-4666-AADF-7B7BC70F7994}"/>
                  </a:ext>
                </a:extLst>
              </p:cNvPr>
              <p:cNvSpPr/>
              <p:nvPr/>
            </p:nvSpPr>
            <p:spPr>
              <a:xfrm>
                <a:off x="2686050" y="3397500"/>
                <a:ext cx="36000" cy="36000"/>
              </a:xfrm>
              <a:prstGeom prst="ellipse">
                <a:avLst/>
              </a:prstGeom>
              <a:solidFill>
                <a:srgbClr val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Calibri"/>
                  <a:ea typeface="宋体"/>
                  <a:cs typeface="+mn-cs"/>
                </a:endParaRPr>
              </a:p>
            </p:txBody>
          </p:sp>
        </p:grpSp>
        <p:sp>
          <p:nvSpPr>
            <p:cNvPr id="119" name="椭圆 118">
              <a:extLst>
                <a:ext uri="{FF2B5EF4-FFF2-40B4-BE49-F238E27FC236}">
                  <a16:creationId xmlns:a16="http://schemas.microsoft.com/office/drawing/2014/main" id="{3A5964AC-00ED-4718-890E-79C20BCE5D36}"/>
                </a:ext>
              </a:extLst>
            </p:cNvPr>
            <p:cNvSpPr/>
            <p:nvPr/>
          </p:nvSpPr>
          <p:spPr>
            <a:xfrm flipH="1" flipV="1">
              <a:off x="3190839" y="3381564"/>
              <a:ext cx="103871" cy="103871"/>
            </a:xfrm>
            <a:prstGeom prst="ellipse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0" name="矩形 119">
              <a:extLst>
                <a:ext uri="{FF2B5EF4-FFF2-40B4-BE49-F238E27FC236}">
                  <a16:creationId xmlns:a16="http://schemas.microsoft.com/office/drawing/2014/main" id="{A29D86B5-B29C-44AD-9276-F1AE36395BC2}"/>
                </a:ext>
              </a:extLst>
            </p:cNvPr>
            <p:cNvSpPr/>
            <p:nvPr/>
          </p:nvSpPr>
          <p:spPr>
            <a:xfrm>
              <a:off x="3763499" y="1629339"/>
              <a:ext cx="1909963" cy="2101756"/>
            </a:xfrm>
            <a:prstGeom prst="rect">
              <a:avLst/>
            </a:prstGeom>
            <a:blipFill>
              <a:blip r:embed="rId2"/>
              <a:stretch>
                <a:fillRect/>
              </a:stretch>
            </a:blip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1" name="矩形 120">
              <a:extLst>
                <a:ext uri="{FF2B5EF4-FFF2-40B4-BE49-F238E27FC236}">
                  <a16:creationId xmlns:a16="http://schemas.microsoft.com/office/drawing/2014/main" id="{FBE6EA96-832F-4220-953C-8D5CB9FECF7D}"/>
                </a:ext>
              </a:extLst>
            </p:cNvPr>
            <p:cNvSpPr/>
            <p:nvPr/>
          </p:nvSpPr>
          <p:spPr>
            <a:xfrm>
              <a:off x="6317905" y="1629339"/>
              <a:ext cx="1909963" cy="2101756"/>
            </a:xfrm>
            <a:prstGeom prst="rect">
              <a:avLst/>
            </a:prstGeom>
            <a:blipFill>
              <a:blip r:embed="rId3"/>
              <a:stretch>
                <a:fillRect/>
              </a:stretch>
            </a:blip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2" name="矩形 121">
              <a:extLst>
                <a:ext uri="{FF2B5EF4-FFF2-40B4-BE49-F238E27FC236}">
                  <a16:creationId xmlns:a16="http://schemas.microsoft.com/office/drawing/2014/main" id="{09E23E44-9B94-4086-A60E-62FF4DC116EA}"/>
                </a:ext>
              </a:extLst>
            </p:cNvPr>
            <p:cNvSpPr/>
            <p:nvPr/>
          </p:nvSpPr>
          <p:spPr>
            <a:xfrm>
              <a:off x="8872311" y="1629339"/>
              <a:ext cx="1909963" cy="2101756"/>
            </a:xfrm>
            <a:prstGeom prst="rect">
              <a:avLst/>
            </a:prstGeom>
            <a:blipFill>
              <a:blip r:embed="rId4"/>
              <a:stretch>
                <a:fillRect/>
              </a:stretch>
            </a:blipFill>
            <a:ln w="38100" cap="flat" cmpd="sng" algn="ctr">
              <a:solidFill>
                <a:schemeClr val="tx1">
                  <a:lumMod val="85000"/>
                </a:scheme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3" name="矩形 122">
              <a:extLst>
                <a:ext uri="{FF2B5EF4-FFF2-40B4-BE49-F238E27FC236}">
                  <a16:creationId xmlns:a16="http://schemas.microsoft.com/office/drawing/2014/main" id="{3114F392-A9BF-49BA-AF2E-323787A399CD}"/>
                </a:ext>
              </a:extLst>
            </p:cNvPr>
            <p:cNvSpPr/>
            <p:nvPr/>
          </p:nvSpPr>
          <p:spPr>
            <a:xfrm>
              <a:off x="5388393" y="3437123"/>
              <a:ext cx="587943" cy="58794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4" name="矩形 123">
              <a:extLst>
                <a:ext uri="{FF2B5EF4-FFF2-40B4-BE49-F238E27FC236}">
                  <a16:creationId xmlns:a16="http://schemas.microsoft.com/office/drawing/2014/main" id="{D2BD8BB9-E80D-453F-92AA-38F3DB412E94}"/>
                </a:ext>
              </a:extLst>
            </p:cNvPr>
            <p:cNvSpPr/>
            <p:nvPr/>
          </p:nvSpPr>
          <p:spPr>
            <a:xfrm>
              <a:off x="7942799" y="3437123"/>
              <a:ext cx="587943" cy="58794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5" name="矩形 124">
              <a:extLst>
                <a:ext uri="{FF2B5EF4-FFF2-40B4-BE49-F238E27FC236}">
                  <a16:creationId xmlns:a16="http://schemas.microsoft.com/office/drawing/2014/main" id="{6A32664F-9A05-474D-8F6E-01401633881D}"/>
                </a:ext>
              </a:extLst>
            </p:cNvPr>
            <p:cNvSpPr/>
            <p:nvPr/>
          </p:nvSpPr>
          <p:spPr>
            <a:xfrm>
              <a:off x="10497205" y="3437123"/>
              <a:ext cx="587943" cy="58794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rgbClr val="7030A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宋体"/>
                <a:cs typeface="+mn-cs"/>
              </a:endParaRPr>
            </a:p>
          </p:txBody>
        </p:sp>
        <p:sp>
          <p:nvSpPr>
            <p:cNvPr id="126" name="文本框 15">
              <a:extLst>
                <a:ext uri="{FF2B5EF4-FFF2-40B4-BE49-F238E27FC236}">
                  <a16:creationId xmlns:a16="http://schemas.microsoft.com/office/drawing/2014/main" id="{EA92E1BC-526B-467F-8CDF-C48CF448E346}"/>
                </a:ext>
              </a:extLst>
            </p:cNvPr>
            <p:cNvSpPr txBox="1"/>
            <p:nvPr/>
          </p:nvSpPr>
          <p:spPr>
            <a:xfrm>
              <a:off x="3677445" y="4275410"/>
              <a:ext cx="2082068" cy="41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the key words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127" name="文本框 60">
              <a:extLst>
                <a:ext uri="{FF2B5EF4-FFF2-40B4-BE49-F238E27FC236}">
                  <a16:creationId xmlns:a16="http://schemas.microsoft.com/office/drawing/2014/main" id="{788EEB12-845F-4D19-B82E-AC01E7508E65}"/>
                </a:ext>
              </a:extLst>
            </p:cNvPr>
            <p:cNvSpPr txBox="1"/>
            <p:nvPr/>
          </p:nvSpPr>
          <p:spPr>
            <a:xfrm>
              <a:off x="6231851" y="4275410"/>
              <a:ext cx="2082068" cy="41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the key words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128" name="文本框 61">
              <a:extLst>
                <a:ext uri="{FF2B5EF4-FFF2-40B4-BE49-F238E27FC236}">
                  <a16:creationId xmlns:a16="http://schemas.microsoft.com/office/drawing/2014/main" id="{279A9386-CC38-4801-96C0-1E6D975F9D84}"/>
                </a:ext>
              </a:extLst>
            </p:cNvPr>
            <p:cNvSpPr txBox="1"/>
            <p:nvPr/>
          </p:nvSpPr>
          <p:spPr>
            <a:xfrm>
              <a:off x="8786257" y="4275410"/>
              <a:ext cx="2082068" cy="4186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6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the key words</a:t>
              </a:r>
              <a:endParaRPr kumimoji="0" lang="zh-CN" altLang="en-US" sz="16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  <p:sp>
          <p:nvSpPr>
            <p:cNvPr id="129" name="文本框 16">
              <a:extLst>
                <a:ext uri="{FF2B5EF4-FFF2-40B4-BE49-F238E27FC236}">
                  <a16:creationId xmlns:a16="http://schemas.microsoft.com/office/drawing/2014/main" id="{9683D1C9-B117-47E3-882A-877BDDAF777F}"/>
                </a:ext>
              </a:extLst>
            </p:cNvPr>
            <p:cNvSpPr txBox="1"/>
            <p:nvPr/>
          </p:nvSpPr>
          <p:spPr>
            <a:xfrm>
              <a:off x="3563766" y="4800215"/>
              <a:ext cx="2309425" cy="799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 have nothing to offer but blood, boil, tears and sweat. </a:t>
              </a:r>
            </a:p>
          </p:txBody>
        </p:sp>
        <p:sp>
          <p:nvSpPr>
            <p:cNvPr id="130" name="文本框 62">
              <a:extLst>
                <a:ext uri="{FF2B5EF4-FFF2-40B4-BE49-F238E27FC236}">
                  <a16:creationId xmlns:a16="http://schemas.microsoft.com/office/drawing/2014/main" id="{58E193C5-C69C-4E5E-81B8-732D9AABA8D4}"/>
                </a:ext>
              </a:extLst>
            </p:cNvPr>
            <p:cNvSpPr txBox="1"/>
            <p:nvPr/>
          </p:nvSpPr>
          <p:spPr>
            <a:xfrm>
              <a:off x="6118173" y="4800215"/>
              <a:ext cx="2309425" cy="799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 have nothing to offer but blood, boil, tears and sweat. </a:t>
              </a:r>
            </a:p>
          </p:txBody>
        </p:sp>
        <p:sp>
          <p:nvSpPr>
            <p:cNvPr id="131" name="文本框 63">
              <a:extLst>
                <a:ext uri="{FF2B5EF4-FFF2-40B4-BE49-F238E27FC236}">
                  <a16:creationId xmlns:a16="http://schemas.microsoft.com/office/drawing/2014/main" id="{6CF1166E-6117-42EF-AFA2-7F043D109DFE}"/>
                </a:ext>
              </a:extLst>
            </p:cNvPr>
            <p:cNvSpPr txBox="1"/>
            <p:nvPr/>
          </p:nvSpPr>
          <p:spPr>
            <a:xfrm>
              <a:off x="8672579" y="4800215"/>
              <a:ext cx="2309425" cy="7992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I have nothing to offer but blood, boil, tears and sweat. </a:t>
              </a:r>
            </a:p>
          </p:txBody>
        </p:sp>
        <p:pic>
          <p:nvPicPr>
            <p:cNvPr id="132" name="图片 131">
              <a:extLst>
                <a:ext uri="{FF2B5EF4-FFF2-40B4-BE49-F238E27FC236}">
                  <a16:creationId xmlns:a16="http://schemas.microsoft.com/office/drawing/2014/main" id="{BBD89DAD-ABF7-49C7-A2AC-6602CA883AB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471927" y="3522446"/>
              <a:ext cx="397482" cy="397482"/>
            </a:xfrm>
            <a:prstGeom prst="rect">
              <a:avLst/>
            </a:prstGeom>
          </p:spPr>
        </p:pic>
        <p:pic>
          <p:nvPicPr>
            <p:cNvPr id="133" name="图片 132">
              <a:extLst>
                <a:ext uri="{FF2B5EF4-FFF2-40B4-BE49-F238E27FC236}">
                  <a16:creationId xmlns:a16="http://schemas.microsoft.com/office/drawing/2014/main" id="{C22C0E6A-BA89-40D1-8DCF-A51C6751F8F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64927" y="3524825"/>
              <a:ext cx="452498" cy="452498"/>
            </a:xfrm>
            <a:prstGeom prst="rect">
              <a:avLst/>
            </a:prstGeom>
          </p:spPr>
        </p:pic>
        <p:pic>
          <p:nvPicPr>
            <p:cNvPr id="134" name="图片 133">
              <a:extLst>
                <a:ext uri="{FF2B5EF4-FFF2-40B4-BE49-F238E27FC236}">
                  <a16:creationId xmlns:a16="http://schemas.microsoft.com/office/drawing/2014/main" id="{65456C5B-0093-4AAA-9E9B-7237125C5DD1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41515" y="3595493"/>
              <a:ext cx="397482" cy="397482"/>
            </a:xfrm>
            <a:prstGeom prst="rect">
              <a:avLst/>
            </a:prstGeom>
          </p:spPr>
        </p:pic>
        <p:sp>
          <p:nvSpPr>
            <p:cNvPr id="135" name="文本框 32">
              <a:extLst>
                <a:ext uri="{FF2B5EF4-FFF2-40B4-BE49-F238E27FC236}">
                  <a16:creationId xmlns:a16="http://schemas.microsoft.com/office/drawing/2014/main" id="{06AAA926-30AC-467C-B937-62261B9B36B3}"/>
                </a:ext>
              </a:extLst>
            </p:cNvPr>
            <p:cNvSpPr txBox="1"/>
            <p:nvPr/>
          </p:nvSpPr>
          <p:spPr>
            <a:xfrm>
              <a:off x="272956" y="2825087"/>
              <a:ext cx="1787856" cy="3425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1200" b="0" i="0" u="none" strike="noStrike" kern="0" cap="none" spc="0" normalizeH="0" baseline="0" noProof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</a:rPr>
                <a:t>ADD THE TITLE</a:t>
              </a:r>
              <a:endParaRPr kumimoji="0" lang="zh-CN" altLang="en-US" sz="1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81542800"/>
      </p:ext>
    </p:extLst>
  </p:cSld>
  <p:clrMapOvr>
    <a:masterClrMapping/>
  </p:clrMapOvr>
</p:sld>
</file>

<file path=ppt/theme/theme1.xml><?xml version="1.0" encoding="utf-8"?>
<a:theme xmlns:a="http://schemas.openxmlformats.org/drawingml/2006/main" name="包裹">
  <a:themeElements>
    <a:clrScheme name="包裹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包裹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包裹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TM10001115[[fn=包裹]]</Template>
  <TotalTime>7</TotalTime>
  <Words>54</Words>
  <Application>Microsoft Office PowerPoint</Application>
  <PresentationFormat>宽屏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华文中宋</vt:lpstr>
      <vt:lpstr>宋体</vt:lpstr>
      <vt:lpstr>Arial</vt:lpstr>
      <vt:lpstr>Calibri</vt:lpstr>
      <vt:lpstr>Gill Sans MT</vt:lpstr>
      <vt:lpstr>包裹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Mloong</dc:creator>
  <cp:lastModifiedBy>Mloong</cp:lastModifiedBy>
  <cp:revision>3</cp:revision>
  <dcterms:created xsi:type="dcterms:W3CDTF">2018-10-25T02:32:44Z</dcterms:created>
  <dcterms:modified xsi:type="dcterms:W3CDTF">2018-10-25T02:40:05Z</dcterms:modified>
</cp:coreProperties>
</file>