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2" r:id="rId1"/>
  </p:sldMasterIdLst>
  <p:sldIdLst>
    <p:sldId id="259" r:id="rId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1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B4A142-4715-4446-A0C7-7756047EB073}"/>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9E207091-9713-4810-87A9-C1BE2A4920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77981802-10EB-4F73-9831-83B24FA17962}"/>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5" name="页脚占位符 4">
            <a:extLst>
              <a:ext uri="{FF2B5EF4-FFF2-40B4-BE49-F238E27FC236}">
                <a16:creationId xmlns:a16="http://schemas.microsoft.com/office/drawing/2014/main" id="{7D8E62C2-6FD1-45D3-B77F-900DF92509C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E8D45FB-FB4B-47DA-BFF3-9AA728EF2BCD}"/>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829251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4CF2B5-43FF-4EC2-BF71-140EF500FFF8}"/>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96FF2FB1-4AA0-40D2-A214-56566EF3C831}"/>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B372584-C6C8-498E-A8A5-51F75D643C65}"/>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5" name="页脚占位符 4">
            <a:extLst>
              <a:ext uri="{FF2B5EF4-FFF2-40B4-BE49-F238E27FC236}">
                <a16:creationId xmlns:a16="http://schemas.microsoft.com/office/drawing/2014/main" id="{8BE70F59-3196-447A-8D7E-72EA3023B0A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46AAC26-F49A-4B7F-AC04-F2003D6A2F27}"/>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210472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4E7AF67F-B1D8-4892-9412-CCF6BB2F469F}"/>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02D45671-6582-48EA-B031-3005904A94B7}"/>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C5906FD-3086-4568-BBBD-F28D827BE95E}"/>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5" name="页脚占位符 4">
            <a:extLst>
              <a:ext uri="{FF2B5EF4-FFF2-40B4-BE49-F238E27FC236}">
                <a16:creationId xmlns:a16="http://schemas.microsoft.com/office/drawing/2014/main" id="{3E82ED0A-2808-4132-BBF4-CD51FB36F57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F74D33D-31CF-404A-BB89-89A7C0F876D8}"/>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2954278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15A742B-831D-4CB0-9A52-F17B5E797B9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B15CCF3-9E05-497E-869A-BC44E2BAB413}"/>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D0B1FC1-6ED1-4BEB-AB24-5540734E32CB}"/>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5" name="页脚占位符 4">
            <a:extLst>
              <a:ext uri="{FF2B5EF4-FFF2-40B4-BE49-F238E27FC236}">
                <a16:creationId xmlns:a16="http://schemas.microsoft.com/office/drawing/2014/main" id="{C8BB984D-5FF5-45EE-BFED-97313148C74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046B9F7-99E9-474B-880D-023341B450F4}"/>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1069335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FD4C3E-0C24-4E59-9F40-D0D909610A93}"/>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A68F19D3-53C6-437A-8314-74EA44F226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B6C9A7D8-96CE-4BAA-BFBE-031257682833}"/>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5" name="页脚占位符 4">
            <a:extLst>
              <a:ext uri="{FF2B5EF4-FFF2-40B4-BE49-F238E27FC236}">
                <a16:creationId xmlns:a16="http://schemas.microsoft.com/office/drawing/2014/main" id="{CD9AF7F9-F725-4B4E-91AD-D8199760255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B3D425D-4ED8-406A-9928-AEF157C96587}"/>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998511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E9E098-BB66-43C5-911D-5FD5B271F87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06FCAE4-172C-44E9-9952-99694EA18148}"/>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B0A7802C-B10E-41B4-A317-A163BAD2551A}"/>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4818D9FD-C980-4262-B22D-D1CD8C4EBD67}"/>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6" name="页脚占位符 5">
            <a:extLst>
              <a:ext uri="{FF2B5EF4-FFF2-40B4-BE49-F238E27FC236}">
                <a16:creationId xmlns:a16="http://schemas.microsoft.com/office/drawing/2014/main" id="{AFC9FD6B-1B2D-4C8F-9242-0E10C9242BF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254C7526-9172-4943-B49C-9B4F20F399F9}"/>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942385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6365C8-9351-4150-AC50-46D3FB36F722}"/>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88623DE-2E4B-4DF8-99FA-9557FFC095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53BCDCC5-6A51-4A1A-86A3-E159D89D3AC5}"/>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248B4BCF-A8E5-4B1C-BEA8-1B92D86A30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6E3DA706-AF42-4B2F-82D6-639B50D88E7A}"/>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800749E3-4067-4BF7-865B-6CE64A1DEE07}"/>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8" name="页脚占位符 7">
            <a:extLst>
              <a:ext uri="{FF2B5EF4-FFF2-40B4-BE49-F238E27FC236}">
                <a16:creationId xmlns:a16="http://schemas.microsoft.com/office/drawing/2014/main" id="{A3F61AC0-996F-498A-AFF2-2BE6B773E26A}"/>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6C25FC77-02CD-4A3A-9C9F-3BDBE868D412}"/>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350678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A864B5-2CD9-47E0-89CA-9F82DD90594E}"/>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FCF60A47-6FDE-48D9-A845-0488CEB28342}"/>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4" name="页脚占位符 3">
            <a:extLst>
              <a:ext uri="{FF2B5EF4-FFF2-40B4-BE49-F238E27FC236}">
                <a16:creationId xmlns:a16="http://schemas.microsoft.com/office/drawing/2014/main" id="{E9447131-9F0D-4B77-9F7A-0A578A94D7F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19F6CC2B-37C4-4D9D-8441-859285F766C9}"/>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2999778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6E6FC3E-3478-414D-9946-D7C285D1A7EA}"/>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3" name="页脚占位符 2">
            <a:extLst>
              <a:ext uri="{FF2B5EF4-FFF2-40B4-BE49-F238E27FC236}">
                <a16:creationId xmlns:a16="http://schemas.microsoft.com/office/drawing/2014/main" id="{201B9CF6-8C10-42A8-BE9F-EE103F2B5787}"/>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865F2DD5-9DAD-4309-A471-68DE3A39C162}"/>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3068176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75B1B40-EBD4-4154-9A78-0D0D96A579C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4C3D7098-A984-465C-9A2C-3B55B3BF21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FE3A33C7-A5FC-4116-8BDD-3269624D2D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802D5049-6C71-4A1A-AE15-D6F06F8E45BD}"/>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6" name="页脚占位符 5">
            <a:extLst>
              <a:ext uri="{FF2B5EF4-FFF2-40B4-BE49-F238E27FC236}">
                <a16:creationId xmlns:a16="http://schemas.microsoft.com/office/drawing/2014/main" id="{39FBD6B6-B2E3-4A63-ADC2-CD15B4AD074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FB12E170-C0F2-4AEA-901E-7245BDA8CD70}"/>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3291567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297C5E-DB48-423A-9883-D7C8E0F1740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85507CF8-1CAE-4E52-B3DE-CAC64297B7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27DE9299-A1EA-40BE-AE4F-D003BF9B9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830A4BDE-0358-4B00-BA46-1C73DEA349D3}"/>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6" name="页脚占位符 5">
            <a:extLst>
              <a:ext uri="{FF2B5EF4-FFF2-40B4-BE49-F238E27FC236}">
                <a16:creationId xmlns:a16="http://schemas.microsoft.com/office/drawing/2014/main" id="{1D3F4537-3502-4404-8FFC-44E01263DB2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EE5BA91-1672-4824-9D47-63E6EF09B7B3}"/>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3329546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CF6B53B5-4B24-4B43-8696-19C3C9C5B1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B2A537FF-7CAB-484A-AC78-D08B0000D6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6AEC8137-F75F-4CC4-AA35-874CFE7AC6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AB5122-FA54-4556-BA54-161CD5E71CAF}" type="datetimeFigureOut">
              <a:rPr lang="zh-CN" altLang="en-US" smtClean="0"/>
              <a:t>2018/10/25</a:t>
            </a:fld>
            <a:endParaRPr lang="zh-CN" altLang="en-US"/>
          </a:p>
        </p:txBody>
      </p:sp>
      <p:sp>
        <p:nvSpPr>
          <p:cNvPr id="5" name="页脚占位符 4">
            <a:extLst>
              <a:ext uri="{FF2B5EF4-FFF2-40B4-BE49-F238E27FC236}">
                <a16:creationId xmlns:a16="http://schemas.microsoft.com/office/drawing/2014/main" id="{09DEF3D2-F576-456F-942E-8786EE93A2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A0FC7E85-CCA9-42C7-86F2-D89D98458D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2315544431"/>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grpSp>
        <p:nvGrpSpPr>
          <p:cNvPr id="61" name="组合 60">
            <a:extLst>
              <a:ext uri="{FF2B5EF4-FFF2-40B4-BE49-F238E27FC236}">
                <a16:creationId xmlns:a16="http://schemas.microsoft.com/office/drawing/2014/main" id="{19034B47-5A71-4CF9-ADC0-DE0FC6276065}"/>
              </a:ext>
            </a:extLst>
          </p:cNvPr>
          <p:cNvGrpSpPr/>
          <p:nvPr/>
        </p:nvGrpSpPr>
        <p:grpSpPr>
          <a:xfrm>
            <a:off x="277091" y="305636"/>
            <a:ext cx="10834253" cy="5365491"/>
            <a:chOff x="0" y="0"/>
            <a:chExt cx="11802745" cy="6312365"/>
          </a:xfrm>
        </p:grpSpPr>
        <p:sp>
          <p:nvSpPr>
            <p:cNvPr id="62" name="泪滴形 61">
              <a:extLst>
                <a:ext uri="{FF2B5EF4-FFF2-40B4-BE49-F238E27FC236}">
                  <a16:creationId xmlns:a16="http://schemas.microsoft.com/office/drawing/2014/main" id="{8C09B4DF-7CD4-4645-8010-8DF3471C05A9}"/>
                </a:ext>
              </a:extLst>
            </p:cNvPr>
            <p:cNvSpPr/>
            <p:nvPr/>
          </p:nvSpPr>
          <p:spPr>
            <a:xfrm rot="10800000">
              <a:off x="6096000" y="2098676"/>
              <a:ext cx="1524000" cy="1447800"/>
            </a:xfrm>
            <a:prstGeom prst="teardrop">
              <a:avLst/>
            </a:prstGeom>
            <a:solidFill>
              <a:srgbClr val="DB535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63" name="泪滴形 62">
              <a:extLst>
                <a:ext uri="{FF2B5EF4-FFF2-40B4-BE49-F238E27FC236}">
                  <a16:creationId xmlns:a16="http://schemas.microsoft.com/office/drawing/2014/main" id="{75CA6EF3-F309-4196-A414-1096BFB099BC}"/>
                </a:ext>
              </a:extLst>
            </p:cNvPr>
            <p:cNvSpPr/>
            <p:nvPr/>
          </p:nvSpPr>
          <p:spPr>
            <a:xfrm>
              <a:off x="4572000" y="3514725"/>
              <a:ext cx="1524000" cy="1447800"/>
            </a:xfrm>
            <a:prstGeom prst="teardrop">
              <a:avLst/>
            </a:prstGeom>
            <a:solidFill>
              <a:srgbClr val="DB535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64" name="矩形 63">
              <a:extLst>
                <a:ext uri="{FF2B5EF4-FFF2-40B4-BE49-F238E27FC236}">
                  <a16:creationId xmlns:a16="http://schemas.microsoft.com/office/drawing/2014/main" id="{B0279269-4AA6-490D-A07D-4D1B8E74DD22}"/>
                </a:ext>
              </a:extLst>
            </p:cNvPr>
            <p:cNvSpPr/>
            <p:nvPr/>
          </p:nvSpPr>
          <p:spPr>
            <a:xfrm>
              <a:off x="0" y="0"/>
              <a:ext cx="609600" cy="620713"/>
            </a:xfrm>
            <a:prstGeom prst="rect">
              <a:avLst/>
            </a:prstGeom>
            <a:solidFill>
              <a:srgbClr val="DB535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65" name="文本框 6">
              <a:extLst>
                <a:ext uri="{FF2B5EF4-FFF2-40B4-BE49-F238E27FC236}">
                  <a16:creationId xmlns:a16="http://schemas.microsoft.com/office/drawing/2014/main" id="{166BF73A-DD07-4476-8A49-B98726E24BB6}"/>
                </a:ext>
              </a:extLst>
            </p:cNvPr>
            <p:cNvSpPr txBox="1"/>
            <p:nvPr/>
          </p:nvSpPr>
          <p:spPr>
            <a:xfrm>
              <a:off x="651786" y="30479"/>
              <a:ext cx="4484094" cy="531055"/>
            </a:xfrm>
            <a:prstGeom prst="rect">
              <a:avLst/>
            </a:prstGeom>
            <a:noFill/>
          </p:spPr>
          <p:txBody>
            <a:bodyPr wrap="square" rtlCol="0">
              <a:spAutoFit/>
            </a:bodyPr>
            <a:lstStyle/>
            <a:p>
              <a:r>
                <a:rPr lang="zh-CN" altLang="en-US" sz="2000" b="1" dirty="0">
                  <a:solidFill>
                    <a:srgbClr val="595959"/>
                  </a:solidFill>
                  <a:latin typeface="幼圆" panose="02010509060101010101" pitchFamily="49" charset="-122"/>
                  <a:ea typeface="幼圆" panose="02010509060101010101" pitchFamily="49" charset="-122"/>
                </a:rPr>
                <a:t>请在此处添加幻灯片标题</a:t>
              </a:r>
            </a:p>
          </p:txBody>
        </p:sp>
        <p:sp>
          <p:nvSpPr>
            <p:cNvPr id="66" name="文本框 3">
              <a:extLst>
                <a:ext uri="{FF2B5EF4-FFF2-40B4-BE49-F238E27FC236}">
                  <a16:creationId xmlns:a16="http://schemas.microsoft.com/office/drawing/2014/main" id="{9C51C32C-4109-46B2-906D-651F95D99014}"/>
                </a:ext>
              </a:extLst>
            </p:cNvPr>
            <p:cNvSpPr txBox="1"/>
            <p:nvPr/>
          </p:nvSpPr>
          <p:spPr>
            <a:xfrm>
              <a:off x="4883427" y="2439903"/>
              <a:ext cx="1212574" cy="939558"/>
            </a:xfrm>
            <a:prstGeom prst="rect">
              <a:avLst/>
            </a:prstGeom>
            <a:noFill/>
          </p:spPr>
          <p:txBody>
            <a:bodyPr wrap="square" rtlCol="0">
              <a:spAutoFit/>
            </a:bodyPr>
            <a:lstStyle/>
            <a:p>
              <a:r>
                <a:rPr lang="en-US" altLang="zh-CN" sz="4000" dirty="0">
                  <a:solidFill>
                    <a:srgbClr val="DB5355"/>
                  </a:solidFill>
                  <a:latin typeface="Broadway" panose="04040905080B02020502" pitchFamily="82" charset="0"/>
                </a:rPr>
                <a:t>01</a:t>
              </a:r>
              <a:endParaRPr lang="zh-CN" altLang="en-US" sz="4000" dirty="0">
                <a:solidFill>
                  <a:srgbClr val="DB5355"/>
                </a:solidFill>
                <a:latin typeface="Broadway" panose="04040905080B02020502" pitchFamily="82" charset="0"/>
              </a:endParaRPr>
            </a:p>
          </p:txBody>
        </p:sp>
        <p:sp>
          <p:nvSpPr>
            <p:cNvPr id="67" name="文本框 4">
              <a:extLst>
                <a:ext uri="{FF2B5EF4-FFF2-40B4-BE49-F238E27FC236}">
                  <a16:creationId xmlns:a16="http://schemas.microsoft.com/office/drawing/2014/main" id="{86C89D9A-7DBF-44B0-8031-FDB92E6F834A}"/>
                </a:ext>
              </a:extLst>
            </p:cNvPr>
            <p:cNvSpPr txBox="1"/>
            <p:nvPr/>
          </p:nvSpPr>
          <p:spPr>
            <a:xfrm>
              <a:off x="6442543" y="2439903"/>
              <a:ext cx="1212574" cy="93955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4000" b="0" i="0" u="none" strike="noStrike" kern="0" cap="none" spc="0" normalizeH="0" baseline="0" noProof="0" dirty="0">
                  <a:ln>
                    <a:noFill/>
                  </a:ln>
                  <a:solidFill>
                    <a:sysClr val="window" lastClr="FFFFFF"/>
                  </a:solidFill>
                  <a:effectLst/>
                  <a:uLnTx/>
                  <a:uFillTx/>
                  <a:latin typeface="Broadway" panose="04040905080B02020502" pitchFamily="82" charset="0"/>
                </a:rPr>
                <a:t>02</a:t>
              </a:r>
              <a:endParaRPr kumimoji="0" lang="zh-CN" altLang="en-US" sz="4000" b="0" i="0" u="none" strike="noStrike" kern="0" cap="none" spc="0" normalizeH="0" baseline="0" noProof="0" dirty="0">
                <a:ln>
                  <a:noFill/>
                </a:ln>
                <a:solidFill>
                  <a:sysClr val="window" lastClr="FFFFFF"/>
                </a:solidFill>
                <a:effectLst/>
                <a:uLnTx/>
                <a:uFillTx/>
                <a:latin typeface="Broadway" panose="04040905080B02020502" pitchFamily="82" charset="0"/>
              </a:endParaRPr>
            </a:p>
          </p:txBody>
        </p:sp>
        <p:sp>
          <p:nvSpPr>
            <p:cNvPr id="68" name="文本框 7">
              <a:extLst>
                <a:ext uri="{FF2B5EF4-FFF2-40B4-BE49-F238E27FC236}">
                  <a16:creationId xmlns:a16="http://schemas.microsoft.com/office/drawing/2014/main" id="{7E6516A2-FA55-4080-86CB-C56C1662C94C}"/>
                </a:ext>
              </a:extLst>
            </p:cNvPr>
            <p:cNvSpPr txBox="1"/>
            <p:nvPr/>
          </p:nvSpPr>
          <p:spPr>
            <a:xfrm>
              <a:off x="4883427" y="3650511"/>
              <a:ext cx="1212574" cy="93955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4000" b="0" i="0" u="none" strike="noStrike" kern="0" cap="none" spc="0" normalizeH="0" baseline="0" noProof="0" dirty="0">
                  <a:ln>
                    <a:noFill/>
                  </a:ln>
                  <a:solidFill>
                    <a:sysClr val="window" lastClr="FFFFFF"/>
                  </a:solidFill>
                  <a:effectLst/>
                  <a:uLnTx/>
                  <a:uFillTx/>
                  <a:latin typeface="Broadway" panose="04040905080B02020502" pitchFamily="82" charset="0"/>
                </a:rPr>
                <a:t>03</a:t>
              </a:r>
              <a:endParaRPr kumimoji="0" lang="zh-CN" altLang="en-US" sz="4000" b="0" i="0" u="none" strike="noStrike" kern="0" cap="none" spc="0" normalizeH="0" baseline="0" noProof="0" dirty="0">
                <a:ln>
                  <a:noFill/>
                </a:ln>
                <a:solidFill>
                  <a:sysClr val="window" lastClr="FFFFFF"/>
                </a:solidFill>
                <a:effectLst/>
                <a:uLnTx/>
                <a:uFillTx/>
                <a:latin typeface="Broadway" panose="04040905080B02020502" pitchFamily="82" charset="0"/>
              </a:endParaRPr>
            </a:p>
          </p:txBody>
        </p:sp>
        <p:sp>
          <p:nvSpPr>
            <p:cNvPr id="69" name="文本框 8">
              <a:extLst>
                <a:ext uri="{FF2B5EF4-FFF2-40B4-BE49-F238E27FC236}">
                  <a16:creationId xmlns:a16="http://schemas.microsoft.com/office/drawing/2014/main" id="{BA049207-FB4D-4245-AA9E-67EE4214C224}"/>
                </a:ext>
              </a:extLst>
            </p:cNvPr>
            <p:cNvSpPr txBox="1"/>
            <p:nvPr/>
          </p:nvSpPr>
          <p:spPr>
            <a:xfrm>
              <a:off x="6442543" y="3650511"/>
              <a:ext cx="1212574" cy="939558"/>
            </a:xfrm>
            <a:prstGeom prst="rect">
              <a:avLst/>
            </a:prstGeom>
            <a:noFill/>
          </p:spPr>
          <p:txBody>
            <a:bodyPr wrap="square" rtlCol="0">
              <a:spAutoFit/>
            </a:bodyPr>
            <a:lstStyle/>
            <a:p>
              <a:r>
                <a:rPr lang="en-US" altLang="zh-CN" sz="4000" dirty="0">
                  <a:solidFill>
                    <a:srgbClr val="DB5355"/>
                  </a:solidFill>
                  <a:latin typeface="Broadway" panose="04040905080B02020502" pitchFamily="82" charset="0"/>
                </a:rPr>
                <a:t>04</a:t>
              </a:r>
              <a:endParaRPr lang="zh-CN" altLang="en-US" sz="4000" dirty="0">
                <a:solidFill>
                  <a:srgbClr val="DB5355"/>
                </a:solidFill>
                <a:latin typeface="Broadway" panose="04040905080B02020502" pitchFamily="82" charset="0"/>
              </a:endParaRPr>
            </a:p>
          </p:txBody>
        </p:sp>
        <p:sp>
          <p:nvSpPr>
            <p:cNvPr id="70" name="文本框 12">
              <a:extLst>
                <a:ext uri="{FF2B5EF4-FFF2-40B4-BE49-F238E27FC236}">
                  <a16:creationId xmlns:a16="http://schemas.microsoft.com/office/drawing/2014/main" id="{BD277CEA-63CC-4F6C-87B7-22DA7E5CFC5D}"/>
                </a:ext>
              </a:extLst>
            </p:cNvPr>
            <p:cNvSpPr txBox="1"/>
            <p:nvPr/>
          </p:nvSpPr>
          <p:spPr>
            <a:xfrm>
              <a:off x="602615" y="1913014"/>
              <a:ext cx="4358640" cy="1265851"/>
            </a:xfrm>
            <a:prstGeom prst="rect">
              <a:avLst/>
            </a:prstGeom>
            <a:noFill/>
          </p:spPr>
          <p:txBody>
            <a:bodyPr wrap="square" rtlCol="0">
              <a:spAutoFit/>
            </a:bodyPr>
            <a:lstStyle/>
            <a:p>
              <a:pPr>
                <a:lnSpc>
                  <a:spcPct val="120000"/>
                </a:lnSpc>
              </a:pPr>
              <a:r>
                <a:rPr lang="zh-CN" altLang="en-US" sz="1600" dirty="0">
                  <a:solidFill>
                    <a:srgbClr val="595959"/>
                  </a:solidFill>
                  <a:latin typeface="微软雅黑" panose="020B0503020204020204" pitchFamily="34" charset="-122"/>
                  <a:ea typeface="微软雅黑" panose="020B0503020204020204" pitchFamily="34" charset="-122"/>
                </a:rPr>
                <a:t>请在此处添加内容请在此处添加内容请在此处添加内容请在此处添加内容</a:t>
              </a:r>
            </a:p>
          </p:txBody>
        </p:sp>
        <p:sp>
          <p:nvSpPr>
            <p:cNvPr id="71" name="文本框 13">
              <a:extLst>
                <a:ext uri="{FF2B5EF4-FFF2-40B4-BE49-F238E27FC236}">
                  <a16:creationId xmlns:a16="http://schemas.microsoft.com/office/drawing/2014/main" id="{5FEFEE77-5270-4624-A01F-D2F52899CA76}"/>
                </a:ext>
              </a:extLst>
            </p:cNvPr>
            <p:cNvSpPr txBox="1"/>
            <p:nvPr/>
          </p:nvSpPr>
          <p:spPr>
            <a:xfrm>
              <a:off x="648336" y="1479068"/>
              <a:ext cx="4358640" cy="514714"/>
            </a:xfrm>
            <a:prstGeom prst="rect">
              <a:avLst/>
            </a:prstGeom>
            <a:noFill/>
          </p:spPr>
          <p:txBody>
            <a:bodyPr wrap="square" rtlCol="0">
              <a:spAutoFit/>
            </a:bodyPr>
            <a:lstStyle/>
            <a:p>
              <a:pPr>
                <a:lnSpc>
                  <a:spcPct val="120000"/>
                </a:lnSpc>
              </a:pPr>
              <a:r>
                <a:rPr lang="zh-CN" altLang="en-US" sz="1600" b="1" dirty="0">
                  <a:solidFill>
                    <a:srgbClr val="595959"/>
                  </a:solidFill>
                  <a:latin typeface="微软雅黑" panose="020B0503020204020204" pitchFamily="34" charset="-122"/>
                  <a:ea typeface="微软雅黑" panose="020B0503020204020204" pitchFamily="34" charset="-122"/>
                </a:rPr>
                <a:t>请在此处输入正文小标题</a:t>
              </a:r>
            </a:p>
          </p:txBody>
        </p:sp>
        <p:sp>
          <p:nvSpPr>
            <p:cNvPr id="72" name="文本框 14">
              <a:extLst>
                <a:ext uri="{FF2B5EF4-FFF2-40B4-BE49-F238E27FC236}">
                  <a16:creationId xmlns:a16="http://schemas.microsoft.com/office/drawing/2014/main" id="{0795AD45-9DFD-4DF2-B55F-7238328989A4}"/>
                </a:ext>
              </a:extLst>
            </p:cNvPr>
            <p:cNvSpPr txBox="1"/>
            <p:nvPr/>
          </p:nvSpPr>
          <p:spPr>
            <a:xfrm>
              <a:off x="7398386" y="4635260"/>
              <a:ext cx="4358640" cy="1299040"/>
            </a:xfrm>
            <a:prstGeom prst="rect">
              <a:avLst/>
            </a:prstGeom>
            <a:noFill/>
          </p:spPr>
          <p:txBody>
            <a:bodyPr wrap="square" rtlCol="0">
              <a:spAutoFit/>
            </a:bodyPr>
            <a:lstStyle/>
            <a:p>
              <a:pPr>
                <a:lnSpc>
                  <a:spcPct val="120000"/>
                </a:lnSpc>
              </a:pPr>
              <a:r>
                <a:rPr lang="zh-CN" altLang="en-US" sz="1600" dirty="0">
                  <a:solidFill>
                    <a:srgbClr val="595959"/>
                  </a:solidFill>
                  <a:latin typeface="微软雅黑" panose="020B0503020204020204" pitchFamily="34" charset="-122"/>
                  <a:ea typeface="微软雅黑" panose="020B0503020204020204" pitchFamily="34" charset="-122"/>
                </a:rPr>
                <a:t>请在此处添加内容请在此处添加内容请在此处添加内容请在此处添加内容</a:t>
              </a:r>
            </a:p>
          </p:txBody>
        </p:sp>
        <p:sp>
          <p:nvSpPr>
            <p:cNvPr id="73" name="文本框 15">
              <a:extLst>
                <a:ext uri="{FF2B5EF4-FFF2-40B4-BE49-F238E27FC236}">
                  <a16:creationId xmlns:a16="http://schemas.microsoft.com/office/drawing/2014/main" id="{E50E688B-A02F-404B-9C00-42CEFA4288AC}"/>
                </a:ext>
              </a:extLst>
            </p:cNvPr>
            <p:cNvSpPr txBox="1"/>
            <p:nvPr/>
          </p:nvSpPr>
          <p:spPr>
            <a:xfrm>
              <a:off x="7444105" y="4201313"/>
              <a:ext cx="4358640" cy="514714"/>
            </a:xfrm>
            <a:prstGeom prst="rect">
              <a:avLst/>
            </a:prstGeom>
            <a:noFill/>
          </p:spPr>
          <p:txBody>
            <a:bodyPr wrap="square" rtlCol="0">
              <a:spAutoFit/>
            </a:bodyPr>
            <a:lstStyle/>
            <a:p>
              <a:pPr>
                <a:lnSpc>
                  <a:spcPct val="120000"/>
                </a:lnSpc>
              </a:pPr>
              <a:r>
                <a:rPr lang="zh-CN" altLang="en-US" sz="1600" b="1" dirty="0">
                  <a:solidFill>
                    <a:srgbClr val="595959"/>
                  </a:solidFill>
                  <a:latin typeface="微软雅黑" panose="020B0503020204020204" pitchFamily="34" charset="-122"/>
                  <a:ea typeface="微软雅黑" panose="020B0503020204020204" pitchFamily="34" charset="-122"/>
                </a:rPr>
                <a:t>请在此处输入正文小标题</a:t>
              </a:r>
            </a:p>
          </p:txBody>
        </p:sp>
        <p:sp>
          <p:nvSpPr>
            <p:cNvPr id="74" name="文本框 16">
              <a:extLst>
                <a:ext uri="{FF2B5EF4-FFF2-40B4-BE49-F238E27FC236}">
                  <a16:creationId xmlns:a16="http://schemas.microsoft.com/office/drawing/2014/main" id="{598D00BE-FBBF-4345-AC62-61DF2DEC57C8}"/>
                </a:ext>
              </a:extLst>
            </p:cNvPr>
            <p:cNvSpPr txBox="1"/>
            <p:nvPr/>
          </p:nvSpPr>
          <p:spPr>
            <a:xfrm>
              <a:off x="7047865" y="1254762"/>
              <a:ext cx="4358640" cy="1299040"/>
            </a:xfrm>
            <a:prstGeom prst="rect">
              <a:avLst/>
            </a:prstGeom>
            <a:noFill/>
          </p:spPr>
          <p:txBody>
            <a:bodyPr wrap="square" rtlCol="0">
              <a:spAutoFit/>
            </a:bodyPr>
            <a:lstStyle/>
            <a:p>
              <a:pPr>
                <a:lnSpc>
                  <a:spcPct val="120000"/>
                </a:lnSpc>
              </a:pPr>
              <a:r>
                <a:rPr lang="zh-CN" altLang="en-US" sz="1600" dirty="0">
                  <a:solidFill>
                    <a:srgbClr val="595959"/>
                  </a:solidFill>
                  <a:latin typeface="微软雅黑" panose="020B0503020204020204" pitchFamily="34" charset="-122"/>
                  <a:ea typeface="微软雅黑" panose="020B0503020204020204" pitchFamily="34" charset="-122"/>
                </a:rPr>
                <a:t>请在此处添加内容请在此处添加内容请在此处添加内容请在此处添加内容</a:t>
              </a:r>
            </a:p>
          </p:txBody>
        </p:sp>
        <p:sp>
          <p:nvSpPr>
            <p:cNvPr id="75" name="文本框 17">
              <a:extLst>
                <a:ext uri="{FF2B5EF4-FFF2-40B4-BE49-F238E27FC236}">
                  <a16:creationId xmlns:a16="http://schemas.microsoft.com/office/drawing/2014/main" id="{B29CD1E2-3413-4249-96B9-02F8D41037EB}"/>
                </a:ext>
              </a:extLst>
            </p:cNvPr>
            <p:cNvSpPr txBox="1"/>
            <p:nvPr/>
          </p:nvSpPr>
          <p:spPr>
            <a:xfrm>
              <a:off x="7093585" y="820816"/>
              <a:ext cx="4358640" cy="514714"/>
            </a:xfrm>
            <a:prstGeom prst="rect">
              <a:avLst/>
            </a:prstGeom>
            <a:noFill/>
          </p:spPr>
          <p:txBody>
            <a:bodyPr wrap="square" rtlCol="0">
              <a:spAutoFit/>
            </a:bodyPr>
            <a:lstStyle/>
            <a:p>
              <a:pPr>
                <a:lnSpc>
                  <a:spcPct val="120000"/>
                </a:lnSpc>
              </a:pPr>
              <a:r>
                <a:rPr lang="zh-CN" altLang="en-US" sz="1600" b="1" dirty="0">
                  <a:solidFill>
                    <a:srgbClr val="595959"/>
                  </a:solidFill>
                  <a:latin typeface="微软雅黑" panose="020B0503020204020204" pitchFamily="34" charset="-122"/>
                  <a:ea typeface="微软雅黑" panose="020B0503020204020204" pitchFamily="34" charset="-122"/>
                </a:rPr>
                <a:t>请在此处输入正文小标题</a:t>
              </a:r>
            </a:p>
          </p:txBody>
        </p:sp>
        <p:sp>
          <p:nvSpPr>
            <p:cNvPr id="76" name="文本框 18">
              <a:extLst>
                <a:ext uri="{FF2B5EF4-FFF2-40B4-BE49-F238E27FC236}">
                  <a16:creationId xmlns:a16="http://schemas.microsoft.com/office/drawing/2014/main" id="{97985068-E8E5-4FBA-905C-67E25C097576}"/>
                </a:ext>
              </a:extLst>
            </p:cNvPr>
            <p:cNvSpPr txBox="1"/>
            <p:nvPr/>
          </p:nvSpPr>
          <p:spPr>
            <a:xfrm>
              <a:off x="1028066" y="5013325"/>
              <a:ext cx="4358640" cy="1299040"/>
            </a:xfrm>
            <a:prstGeom prst="rect">
              <a:avLst/>
            </a:prstGeom>
            <a:noFill/>
          </p:spPr>
          <p:txBody>
            <a:bodyPr wrap="square" rtlCol="0">
              <a:spAutoFit/>
            </a:bodyPr>
            <a:lstStyle/>
            <a:p>
              <a:pPr>
                <a:lnSpc>
                  <a:spcPct val="120000"/>
                </a:lnSpc>
              </a:pPr>
              <a:r>
                <a:rPr lang="zh-CN" altLang="en-US" sz="1600" dirty="0">
                  <a:solidFill>
                    <a:srgbClr val="595959"/>
                  </a:solidFill>
                  <a:latin typeface="微软雅黑" panose="020B0503020204020204" pitchFamily="34" charset="-122"/>
                  <a:ea typeface="微软雅黑" panose="020B0503020204020204" pitchFamily="34" charset="-122"/>
                </a:rPr>
                <a:t>请在此处添加内容请在此处添加内容请在此处添加内容请在此处添加内容</a:t>
              </a:r>
            </a:p>
          </p:txBody>
        </p:sp>
        <p:sp>
          <p:nvSpPr>
            <p:cNvPr id="77" name="文本框 19">
              <a:extLst>
                <a:ext uri="{FF2B5EF4-FFF2-40B4-BE49-F238E27FC236}">
                  <a16:creationId xmlns:a16="http://schemas.microsoft.com/office/drawing/2014/main" id="{7C4860D9-9B0F-4C1E-AB5F-651C879B97E6}"/>
                </a:ext>
              </a:extLst>
            </p:cNvPr>
            <p:cNvSpPr txBox="1"/>
            <p:nvPr/>
          </p:nvSpPr>
          <p:spPr>
            <a:xfrm>
              <a:off x="1073785" y="4579379"/>
              <a:ext cx="4358640" cy="514714"/>
            </a:xfrm>
            <a:prstGeom prst="rect">
              <a:avLst/>
            </a:prstGeom>
            <a:noFill/>
          </p:spPr>
          <p:txBody>
            <a:bodyPr wrap="square" rtlCol="0">
              <a:spAutoFit/>
            </a:bodyPr>
            <a:lstStyle/>
            <a:p>
              <a:pPr>
                <a:lnSpc>
                  <a:spcPct val="120000"/>
                </a:lnSpc>
              </a:pPr>
              <a:r>
                <a:rPr lang="zh-CN" altLang="en-US" sz="1600" b="1" dirty="0">
                  <a:solidFill>
                    <a:srgbClr val="595959"/>
                  </a:solidFill>
                  <a:latin typeface="微软雅黑" panose="020B0503020204020204" pitchFamily="34" charset="-122"/>
                  <a:ea typeface="微软雅黑" panose="020B0503020204020204" pitchFamily="34" charset="-122"/>
                </a:rPr>
                <a:t>请在此处输入正文小标题</a:t>
              </a:r>
            </a:p>
          </p:txBody>
        </p:sp>
      </p:grpSp>
    </p:spTree>
    <p:extLst>
      <p:ext uri="{BB962C8B-B14F-4D97-AF65-F5344CB8AC3E}">
        <p14:creationId xmlns:p14="http://schemas.microsoft.com/office/powerpoint/2010/main" val="281101962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TotalTime>
  <Words>114</Words>
  <Application>Microsoft Office PowerPoint</Application>
  <PresentationFormat>宽屏</PresentationFormat>
  <Paragraphs>13</Paragraphs>
  <Slides>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等线</vt:lpstr>
      <vt:lpstr>等线 Light</vt:lpstr>
      <vt:lpstr>宋体</vt:lpstr>
      <vt:lpstr>微软雅黑</vt:lpstr>
      <vt:lpstr>幼圆</vt:lpstr>
      <vt:lpstr>Arial</vt:lpstr>
      <vt:lpstr>Broadway</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Mloong</dc:creator>
  <cp:lastModifiedBy>Mloong</cp:lastModifiedBy>
  <cp:revision>7</cp:revision>
  <dcterms:created xsi:type="dcterms:W3CDTF">2018-10-25T03:28:06Z</dcterms:created>
  <dcterms:modified xsi:type="dcterms:W3CDTF">2018-10-25T03:51:41Z</dcterms:modified>
</cp:coreProperties>
</file>